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62" r:id="rId5"/>
  </p:sldIdLst>
  <p:sldSz cx="12192000" cy="6858000"/>
  <p:notesSz cx="7053263" cy="93091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  <a:srgbClr val="0000FF"/>
    <a:srgbClr val="DF9D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1/22/2016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67467" y="101600"/>
            <a:ext cx="7766936" cy="1062102"/>
          </a:xfrm>
        </p:spPr>
        <p:txBody>
          <a:bodyPr/>
          <a:lstStyle/>
          <a:p>
            <a:pPr algn="ctr"/>
            <a:r>
              <a:rPr lang="en-US" dirty="0" smtClean="0"/>
              <a:t>Mobile Salesforce</a:t>
            </a:r>
            <a:endParaRPr lang="en-US" dirty="0"/>
          </a:p>
        </p:txBody>
      </p:sp>
      <p:pic>
        <p:nvPicPr>
          <p:cNvPr id="1030" name="Picture 6" descr="http://upload.wikimedia.org/wikipedia/en/thumb/1/18/Mazda_logo_with_emblem.svg/969px-Mazda_logo_with_emblem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75" y="127000"/>
            <a:ext cx="1124905" cy="1188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3938" y="127000"/>
            <a:ext cx="1815073" cy="749300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2167467" y="3253810"/>
            <a:ext cx="7766936" cy="106210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smtClean="0">
                <a:solidFill>
                  <a:srgbClr val="FF0000"/>
                </a:solidFill>
              </a:rPr>
              <a:t>M2adminTest v.1.0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495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9882" y="1579537"/>
            <a:ext cx="4206826" cy="187156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17239" y="933206"/>
            <a:ext cx="64215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00FF"/>
                </a:solidFill>
                <a:cs typeface="+mj-cs"/>
              </a:rPr>
              <a:t>Admin </a:t>
            </a:r>
            <a:r>
              <a:rPr lang="th-TH" dirty="0" smtClean="0">
                <a:solidFill>
                  <a:srgbClr val="0000FF"/>
                </a:solidFill>
                <a:cs typeface="+mj-cs"/>
              </a:rPr>
              <a:t>จะใช้เป็น </a:t>
            </a:r>
            <a:r>
              <a:rPr lang="en-US" dirty="0" smtClean="0">
                <a:solidFill>
                  <a:srgbClr val="0000FF"/>
                </a:solidFill>
                <a:cs typeface="+mj-cs"/>
              </a:rPr>
              <a:t>Username </a:t>
            </a:r>
            <a:r>
              <a:rPr lang="th-TH" dirty="0" smtClean="0">
                <a:solidFill>
                  <a:srgbClr val="0000FF"/>
                </a:solidFill>
                <a:cs typeface="+mj-cs"/>
              </a:rPr>
              <a:t>ในการ </a:t>
            </a:r>
            <a:r>
              <a:rPr lang="en-US" dirty="0" smtClean="0">
                <a:solidFill>
                  <a:srgbClr val="0000FF"/>
                </a:solidFill>
                <a:cs typeface="+mj-cs"/>
              </a:rPr>
              <a:t>Login </a:t>
            </a:r>
            <a:r>
              <a:rPr lang="th-TH" dirty="0">
                <a:solidFill>
                  <a:srgbClr val="0000FF"/>
                </a:solidFill>
                <a:cs typeface="+mj-cs"/>
              </a:rPr>
              <a:t/>
            </a:r>
            <a:br>
              <a:rPr lang="th-TH" dirty="0">
                <a:solidFill>
                  <a:srgbClr val="0000FF"/>
                </a:solidFill>
                <a:cs typeface="+mj-cs"/>
              </a:rPr>
            </a:br>
            <a:r>
              <a:rPr lang="th-TH" dirty="0" smtClean="0">
                <a:solidFill>
                  <a:srgbClr val="0000FF"/>
                </a:solidFill>
                <a:cs typeface="+mj-cs"/>
              </a:rPr>
              <a:t>ผมลองทดสอบ</a:t>
            </a:r>
            <a:r>
              <a:rPr lang="en-US" dirty="0" smtClean="0">
                <a:solidFill>
                  <a:srgbClr val="0000FF"/>
                </a:solidFill>
                <a:cs typeface="+mj-cs"/>
              </a:rPr>
              <a:t> Insert Records</a:t>
            </a:r>
            <a:r>
              <a:rPr lang="th-TH" dirty="0" smtClean="0">
                <a:solidFill>
                  <a:srgbClr val="0000FF"/>
                </a:solidFill>
                <a:cs typeface="+mj-cs"/>
              </a:rPr>
              <a:t>ใน</a:t>
            </a:r>
            <a:r>
              <a:rPr lang="en-US" dirty="0" smtClean="0">
                <a:solidFill>
                  <a:srgbClr val="0000FF"/>
                </a:solidFill>
                <a:cs typeface="+mj-cs"/>
              </a:rPr>
              <a:t> Table </a:t>
            </a:r>
            <a:r>
              <a:rPr lang="en-US" dirty="0" err="1" smtClean="0">
                <a:solidFill>
                  <a:srgbClr val="0000FF"/>
                </a:solidFill>
                <a:cs typeface="+mj-cs"/>
              </a:rPr>
              <a:t>account_admin</a:t>
            </a:r>
            <a:r>
              <a:rPr lang="en-US" dirty="0" smtClean="0">
                <a:solidFill>
                  <a:srgbClr val="0000FF"/>
                </a:solidFill>
                <a:cs typeface="+mj-cs"/>
              </a:rPr>
              <a:t> </a:t>
            </a:r>
            <a:r>
              <a:rPr lang="th-TH" dirty="0" smtClean="0">
                <a:solidFill>
                  <a:srgbClr val="0000FF"/>
                </a:solidFill>
                <a:cs typeface="+mj-cs"/>
              </a:rPr>
              <a:t>แล้ว </a:t>
            </a:r>
            <a:r>
              <a:rPr lang="en-US" dirty="0" smtClean="0">
                <a:solidFill>
                  <a:srgbClr val="0000FF"/>
                </a:solidFill>
                <a:cs typeface="+mj-cs"/>
              </a:rPr>
              <a:t>Login </a:t>
            </a:r>
            <a:r>
              <a:rPr lang="th-TH" dirty="0" smtClean="0">
                <a:solidFill>
                  <a:srgbClr val="0000FF"/>
                </a:solidFill>
                <a:cs typeface="+mj-cs"/>
              </a:rPr>
              <a:t>ไม่ได้</a:t>
            </a:r>
            <a:endParaRPr lang="en-US" dirty="0">
              <a:solidFill>
                <a:srgbClr val="0000FF"/>
              </a:solidFill>
              <a:cs typeface="+mj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557" y="1727925"/>
            <a:ext cx="7426325" cy="11007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4046" y="3911600"/>
            <a:ext cx="6598761" cy="2679700"/>
          </a:xfrm>
          <a:prstGeom prst="rect">
            <a:avLst/>
          </a:prstGeom>
        </p:spPr>
      </p:pic>
      <p:sp>
        <p:nvSpPr>
          <p:cNvPr id="13" name="Right Arrow 12"/>
          <p:cNvSpPr/>
          <p:nvPr/>
        </p:nvSpPr>
        <p:spPr>
          <a:xfrm>
            <a:off x="7406052" y="2094131"/>
            <a:ext cx="426530" cy="36830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66557" y="3911600"/>
            <a:ext cx="60177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dirty="0" smtClean="0">
                <a:solidFill>
                  <a:srgbClr val="0000FF"/>
                </a:solidFill>
                <a:cs typeface="+mj-cs"/>
              </a:rPr>
              <a:t>แต่เมื่อลองเอา </a:t>
            </a:r>
            <a:r>
              <a:rPr lang="en-US" dirty="0" smtClean="0">
                <a:solidFill>
                  <a:srgbClr val="0000FF"/>
                </a:solidFill>
                <a:cs typeface="+mj-cs"/>
              </a:rPr>
              <a:t>Login </a:t>
            </a:r>
            <a:r>
              <a:rPr lang="th-TH" dirty="0" smtClean="0">
                <a:solidFill>
                  <a:srgbClr val="0000FF"/>
                </a:solidFill>
                <a:cs typeface="+mj-cs"/>
              </a:rPr>
              <a:t>ของ </a:t>
            </a:r>
            <a:r>
              <a:rPr lang="en-US" dirty="0" smtClean="0">
                <a:solidFill>
                  <a:srgbClr val="0000FF"/>
                </a:solidFill>
                <a:cs typeface="+mj-cs"/>
              </a:rPr>
              <a:t>Member </a:t>
            </a:r>
            <a:r>
              <a:rPr lang="th-TH" dirty="0" smtClean="0">
                <a:solidFill>
                  <a:srgbClr val="0000FF"/>
                </a:solidFill>
                <a:cs typeface="+mj-cs"/>
              </a:rPr>
              <a:t>มา </a:t>
            </a:r>
            <a:r>
              <a:rPr lang="en-US" dirty="0" smtClean="0">
                <a:solidFill>
                  <a:srgbClr val="0000FF"/>
                </a:solidFill>
                <a:cs typeface="+mj-cs"/>
              </a:rPr>
              <a:t>Login </a:t>
            </a:r>
            <a:r>
              <a:rPr lang="th-TH" dirty="0" smtClean="0">
                <a:solidFill>
                  <a:srgbClr val="0000FF"/>
                </a:solidFill>
                <a:cs typeface="+mj-cs"/>
              </a:rPr>
              <a:t/>
            </a:r>
            <a:br>
              <a:rPr lang="th-TH" dirty="0" smtClean="0">
                <a:solidFill>
                  <a:srgbClr val="0000FF"/>
                </a:solidFill>
                <a:cs typeface="+mj-cs"/>
              </a:rPr>
            </a:br>
            <a:r>
              <a:rPr lang="th-TH" dirty="0" smtClean="0">
                <a:solidFill>
                  <a:srgbClr val="0000FF"/>
                </a:solidFill>
                <a:cs typeface="+mj-cs"/>
              </a:rPr>
              <a:t>ที่ </a:t>
            </a:r>
            <a:r>
              <a:rPr lang="en-US" dirty="0" smtClean="0">
                <a:solidFill>
                  <a:srgbClr val="0000FF"/>
                </a:solidFill>
                <a:cs typeface="+mj-cs"/>
              </a:rPr>
              <a:t>Admin Page </a:t>
            </a:r>
            <a:r>
              <a:rPr lang="th-TH" dirty="0" smtClean="0">
                <a:solidFill>
                  <a:srgbClr val="0000FF"/>
                </a:solidFill>
                <a:cs typeface="+mj-cs"/>
              </a:rPr>
              <a:t>กลับ </a:t>
            </a:r>
            <a:r>
              <a:rPr lang="en-US" dirty="0" smtClean="0">
                <a:solidFill>
                  <a:srgbClr val="0000FF"/>
                </a:solidFill>
                <a:cs typeface="+mj-cs"/>
              </a:rPr>
              <a:t>Login </a:t>
            </a:r>
            <a:r>
              <a:rPr lang="th-TH" dirty="0" smtClean="0">
                <a:solidFill>
                  <a:srgbClr val="0000FF"/>
                </a:solidFill>
                <a:cs typeface="+mj-cs"/>
              </a:rPr>
              <a:t>ได้ </a:t>
            </a:r>
            <a:r>
              <a:rPr lang="en-US" dirty="0" smtClean="0">
                <a:solidFill>
                  <a:srgbClr val="0000FF"/>
                </a:solidFill>
                <a:cs typeface="+mj-cs"/>
              </a:rPr>
              <a:t/>
            </a:r>
            <a:br>
              <a:rPr lang="en-US" dirty="0" smtClean="0">
                <a:solidFill>
                  <a:srgbClr val="0000FF"/>
                </a:solidFill>
                <a:cs typeface="+mj-cs"/>
              </a:rPr>
            </a:br>
            <a:r>
              <a:rPr lang="th-TH" dirty="0" smtClean="0">
                <a:solidFill>
                  <a:srgbClr val="0000FF"/>
                </a:solidFill>
                <a:cs typeface="+mj-cs"/>
              </a:rPr>
              <a:t>ซึ่ง </a:t>
            </a:r>
            <a:r>
              <a:rPr lang="en-US" dirty="0" smtClean="0">
                <a:solidFill>
                  <a:srgbClr val="0000FF"/>
                </a:solidFill>
                <a:cs typeface="+mj-cs"/>
              </a:rPr>
              <a:t>admin </a:t>
            </a:r>
            <a:r>
              <a:rPr lang="th-TH" dirty="0" smtClean="0">
                <a:solidFill>
                  <a:srgbClr val="0000FF"/>
                </a:solidFill>
                <a:cs typeface="+mj-cs"/>
              </a:rPr>
              <a:t>ต้องใช้ข้อมูลใน </a:t>
            </a:r>
            <a:r>
              <a:rPr lang="en-US" dirty="0" err="1" smtClean="0">
                <a:solidFill>
                  <a:srgbClr val="0000FF"/>
                </a:solidFill>
                <a:cs typeface="+mj-cs"/>
              </a:rPr>
              <a:t>acl_account_admin</a:t>
            </a:r>
            <a:r>
              <a:rPr lang="en-US" dirty="0" smtClean="0">
                <a:solidFill>
                  <a:srgbClr val="0000FF"/>
                </a:solidFill>
                <a:cs typeface="+mj-cs"/>
              </a:rPr>
              <a:t/>
            </a:r>
            <a:br>
              <a:rPr lang="en-US" dirty="0" smtClean="0">
                <a:solidFill>
                  <a:srgbClr val="0000FF"/>
                </a:solidFill>
                <a:cs typeface="+mj-cs"/>
              </a:rPr>
            </a:br>
            <a:r>
              <a:rPr lang="en-US" dirty="0" smtClean="0">
                <a:solidFill>
                  <a:srgbClr val="0000FF"/>
                </a:solidFill>
                <a:cs typeface="+mj-cs"/>
              </a:rPr>
              <a:t>**</a:t>
            </a:r>
            <a:r>
              <a:rPr lang="th-TH" dirty="0" smtClean="0">
                <a:solidFill>
                  <a:srgbClr val="0000FF"/>
                </a:solidFill>
                <a:cs typeface="+mj-cs"/>
              </a:rPr>
              <a:t>ตรวจสอบ </a:t>
            </a:r>
            <a:r>
              <a:rPr lang="en-US" dirty="0" smtClean="0">
                <a:solidFill>
                  <a:srgbClr val="0000FF"/>
                </a:solidFill>
                <a:cs typeface="+mj-cs"/>
              </a:rPr>
              <a:t>Web Service </a:t>
            </a:r>
            <a:r>
              <a:rPr lang="th-TH" dirty="0" smtClean="0">
                <a:solidFill>
                  <a:srgbClr val="0000FF"/>
                </a:solidFill>
                <a:cs typeface="+mj-cs"/>
              </a:rPr>
              <a:t>ด้วยเพราะน่าจะ </a:t>
            </a:r>
            <a:r>
              <a:rPr lang="en-US" dirty="0" smtClean="0">
                <a:solidFill>
                  <a:srgbClr val="0000FF"/>
                </a:solidFill>
                <a:cs typeface="+mj-cs"/>
              </a:rPr>
              <a:t>Response </a:t>
            </a:r>
            <a:r>
              <a:rPr lang="th-TH" dirty="0" smtClean="0">
                <a:solidFill>
                  <a:srgbClr val="0000FF"/>
                </a:solidFill>
                <a:cs typeface="+mj-cs"/>
              </a:rPr>
              <a:t>จากข้อมูลผิด </a:t>
            </a:r>
            <a:r>
              <a:rPr lang="en-US" dirty="0" smtClean="0">
                <a:solidFill>
                  <a:srgbClr val="0000FF"/>
                </a:solidFill>
                <a:cs typeface="+mj-cs"/>
              </a:rPr>
              <a:t>Table </a:t>
            </a:r>
            <a:br>
              <a:rPr lang="en-US" dirty="0" smtClean="0">
                <a:solidFill>
                  <a:srgbClr val="0000FF"/>
                </a:solidFill>
                <a:cs typeface="+mj-cs"/>
              </a:rPr>
            </a:br>
            <a:r>
              <a:rPr lang="th-TH" dirty="0" smtClean="0">
                <a:solidFill>
                  <a:srgbClr val="0000FF"/>
                </a:solidFill>
                <a:cs typeface="+mj-cs"/>
              </a:rPr>
              <a:t>ใช้ </a:t>
            </a:r>
            <a:r>
              <a:rPr lang="en-US" dirty="0" smtClean="0">
                <a:solidFill>
                  <a:srgbClr val="0000FF"/>
                </a:solidFill>
                <a:cs typeface="+mj-cs"/>
              </a:rPr>
              <a:t>WS </a:t>
            </a:r>
            <a:r>
              <a:rPr lang="th-TH" dirty="0" smtClean="0">
                <a:solidFill>
                  <a:srgbClr val="0000FF"/>
                </a:solidFill>
                <a:cs typeface="+mj-cs"/>
              </a:rPr>
              <a:t>ตัวไหน ต้อง </a:t>
            </a:r>
            <a:r>
              <a:rPr lang="en-US" dirty="0" smtClean="0">
                <a:solidFill>
                  <a:srgbClr val="0000FF"/>
                </a:solidFill>
                <a:cs typeface="+mj-cs"/>
              </a:rPr>
              <a:t>Authenticate </a:t>
            </a:r>
            <a:r>
              <a:rPr lang="th-TH" dirty="0" smtClean="0">
                <a:solidFill>
                  <a:srgbClr val="0000FF"/>
                </a:solidFill>
                <a:cs typeface="+mj-cs"/>
              </a:rPr>
              <a:t>คนละตัวกับ </a:t>
            </a:r>
            <a:r>
              <a:rPr lang="en-US" dirty="0" smtClean="0">
                <a:solidFill>
                  <a:srgbClr val="0000FF"/>
                </a:solidFill>
                <a:cs typeface="+mj-cs"/>
              </a:rPr>
              <a:t>Member</a:t>
            </a:r>
            <a:endParaRPr lang="en-US" dirty="0">
              <a:solidFill>
                <a:srgbClr val="0000FF"/>
              </a:solidFill>
              <a:cs typeface="+mj-cs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6474840" y="4373781"/>
            <a:ext cx="426530" cy="36830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900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0387" y="1612900"/>
            <a:ext cx="6446838" cy="51181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587" y="1114425"/>
            <a:ext cx="4238625" cy="29527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247406"/>
            <a:ext cx="6523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dirty="0" smtClean="0">
                <a:solidFill>
                  <a:srgbClr val="0000FF"/>
                </a:solidFill>
                <a:cs typeface="+mj-cs"/>
              </a:rPr>
              <a:t>ตอน </a:t>
            </a:r>
            <a:r>
              <a:rPr lang="en-US" dirty="0" smtClean="0">
                <a:solidFill>
                  <a:srgbClr val="0000FF"/>
                </a:solidFill>
                <a:cs typeface="+mj-cs"/>
              </a:rPr>
              <a:t>Member uploads </a:t>
            </a:r>
            <a:r>
              <a:rPr lang="th-TH" dirty="0" smtClean="0">
                <a:solidFill>
                  <a:srgbClr val="0000FF"/>
                </a:solidFill>
                <a:cs typeface="+mj-cs"/>
              </a:rPr>
              <a:t>รูปจะถูกมาสร้าง </a:t>
            </a:r>
            <a:r>
              <a:rPr lang="en-US" dirty="0" smtClean="0">
                <a:solidFill>
                  <a:srgbClr val="0000FF"/>
                </a:solidFill>
                <a:cs typeface="+mj-cs"/>
              </a:rPr>
              <a:t>Folder </a:t>
            </a:r>
            <a:r>
              <a:rPr lang="th-TH" dirty="0" smtClean="0">
                <a:solidFill>
                  <a:srgbClr val="0000FF"/>
                </a:solidFill>
                <a:cs typeface="+mj-cs"/>
              </a:rPr>
              <a:t>อัตโนมัติที่ </a:t>
            </a:r>
            <a:r>
              <a:rPr lang="en-US" dirty="0" smtClean="0">
                <a:solidFill>
                  <a:srgbClr val="0000FF"/>
                </a:solidFill>
                <a:cs typeface="+mj-cs"/>
              </a:rPr>
              <a:t>D:\uploads</a:t>
            </a:r>
            <a:r>
              <a:rPr lang="th-TH" dirty="0" smtClean="0">
                <a:solidFill>
                  <a:srgbClr val="0000FF"/>
                </a:solidFill>
                <a:cs typeface="+mj-cs"/>
              </a:rPr>
              <a:t/>
            </a:r>
            <a:br>
              <a:rPr lang="th-TH" dirty="0" smtClean="0">
                <a:solidFill>
                  <a:srgbClr val="0000FF"/>
                </a:solidFill>
                <a:cs typeface="+mj-cs"/>
              </a:rPr>
            </a:br>
            <a:r>
              <a:rPr lang="th-TH" dirty="0" smtClean="0">
                <a:solidFill>
                  <a:srgbClr val="0000FF"/>
                </a:solidFill>
                <a:cs typeface="+mj-cs"/>
              </a:rPr>
              <a:t>มันกำหนดได้มั้ย หรือมันจะสร้างไว้ที่ </a:t>
            </a:r>
            <a:r>
              <a:rPr lang="en-US" dirty="0" smtClean="0">
                <a:solidFill>
                  <a:srgbClr val="0000FF"/>
                </a:solidFill>
                <a:cs typeface="+mj-cs"/>
              </a:rPr>
              <a:t>Root </a:t>
            </a:r>
            <a:r>
              <a:rPr lang="th-TH" dirty="0" smtClean="0">
                <a:solidFill>
                  <a:srgbClr val="0000FF"/>
                </a:solidFill>
                <a:cs typeface="+mj-cs"/>
              </a:rPr>
              <a:t>ของ </a:t>
            </a:r>
            <a:r>
              <a:rPr lang="en-US" dirty="0" smtClean="0">
                <a:solidFill>
                  <a:srgbClr val="0000FF"/>
                </a:solidFill>
                <a:cs typeface="+mj-cs"/>
              </a:rPr>
              <a:t>Disk </a:t>
            </a:r>
            <a:r>
              <a:rPr lang="th-TH" dirty="0" smtClean="0">
                <a:solidFill>
                  <a:srgbClr val="0000FF"/>
                </a:solidFill>
                <a:cs typeface="+mj-cs"/>
              </a:rPr>
              <a:t>ที่</a:t>
            </a:r>
            <a:r>
              <a:rPr lang="en-US" dirty="0" smtClean="0">
                <a:solidFill>
                  <a:srgbClr val="0000FF"/>
                </a:solidFill>
                <a:cs typeface="+mj-cs"/>
              </a:rPr>
              <a:t> Run Nodes </a:t>
            </a:r>
            <a:r>
              <a:rPr lang="th-TH" dirty="0" smtClean="0">
                <a:solidFill>
                  <a:srgbClr val="0000FF"/>
                </a:solidFill>
                <a:cs typeface="+mj-cs"/>
              </a:rPr>
              <a:t>อยู่</a:t>
            </a:r>
            <a:endParaRPr lang="en-US" dirty="0">
              <a:solidFill>
                <a:srgbClr val="0000FF"/>
              </a:solidFill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40387" y="1189063"/>
            <a:ext cx="6421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dirty="0" smtClean="0">
                <a:solidFill>
                  <a:srgbClr val="0000FF"/>
                </a:solidFill>
                <a:cs typeface="+mj-cs"/>
              </a:rPr>
              <a:t>และเมื่อเป็นเช่นนั้น </a:t>
            </a:r>
            <a:r>
              <a:rPr lang="en-US" dirty="0" smtClean="0">
                <a:solidFill>
                  <a:srgbClr val="0000FF"/>
                </a:solidFill>
                <a:cs typeface="+mj-cs"/>
              </a:rPr>
              <a:t>Admin </a:t>
            </a:r>
            <a:r>
              <a:rPr lang="th-TH" dirty="0" smtClean="0">
                <a:solidFill>
                  <a:srgbClr val="0000FF"/>
                </a:solidFill>
                <a:cs typeface="+mj-cs"/>
              </a:rPr>
              <a:t>กดดูรูป รูปจะไม่แสดง</a:t>
            </a:r>
            <a:endParaRPr lang="en-US" dirty="0">
              <a:solidFill>
                <a:srgbClr val="0000FF"/>
              </a:solidFill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690352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964112" y="1574800"/>
            <a:ext cx="7115175" cy="18541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 flipH="1" flipV="1">
            <a:off x="3988399" y="1856303"/>
            <a:ext cx="975713" cy="20268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30818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3532</TotalTime>
  <Words>47</Words>
  <Application>Microsoft Office PowerPoint</Application>
  <PresentationFormat>Widescreen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Cordia New</vt:lpstr>
      <vt:lpstr>Trebuchet MS</vt:lpstr>
      <vt:lpstr>Wingdings 3</vt:lpstr>
      <vt:lpstr>Facet</vt:lpstr>
      <vt:lpstr>Mobile Salesforce</vt:lpstr>
      <vt:lpstr>PowerPoint Presentation</vt:lpstr>
      <vt:lpstr>PowerPoint Presentation</vt:lpstr>
      <vt:lpstr>PowerPoint Presentation</vt:lpstr>
    </vt:vector>
  </TitlesOfParts>
  <Company>mbz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MadoatZ</dc:creator>
  <cp:lastModifiedBy>madoatz</cp:lastModifiedBy>
  <cp:revision>182</cp:revision>
  <cp:lastPrinted>2015-08-18T09:36:38Z</cp:lastPrinted>
  <dcterms:created xsi:type="dcterms:W3CDTF">2015-05-18T08:20:13Z</dcterms:created>
  <dcterms:modified xsi:type="dcterms:W3CDTF">2016-01-22T03:32:05Z</dcterms:modified>
</cp:coreProperties>
</file>