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7053263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000FF"/>
    <a:srgbClr val="DF9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7467" y="101600"/>
            <a:ext cx="7766936" cy="1062102"/>
          </a:xfrm>
        </p:spPr>
        <p:txBody>
          <a:bodyPr/>
          <a:lstStyle/>
          <a:p>
            <a:pPr algn="ctr"/>
            <a:r>
              <a:rPr lang="en-US" dirty="0" smtClean="0"/>
              <a:t>Mobile Salesforce</a:t>
            </a:r>
            <a:endParaRPr lang="en-US" dirty="0"/>
          </a:p>
        </p:txBody>
      </p:sp>
      <p:pic>
        <p:nvPicPr>
          <p:cNvPr id="1030" name="Picture 6" descr="http://upload.wikimedia.org/wikipedia/en/thumb/1/18/Mazda_logo_with_emblem.svg/969px-Mazda_logo_with_emble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127000"/>
            <a:ext cx="1124905" cy="118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938" y="127000"/>
            <a:ext cx="1815073" cy="7493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167467" y="3253810"/>
            <a:ext cx="7766936" cy="10621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rgbClr val="FF0000"/>
                </a:solidFill>
              </a:rPr>
              <a:t>M2frontend Test v.1.0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9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3557" y="591168"/>
            <a:ext cx="6421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>
                <a:solidFill>
                  <a:srgbClr val="0000FF"/>
                </a:solidFill>
                <a:cs typeface="+mj-cs"/>
              </a:rPr>
              <a:t>หน้าแรก เมื่อเข้าจากเครื่องอื่น </a:t>
            </a:r>
            <a:r>
              <a:rPr lang="en-US" dirty="0" smtClean="0">
                <a:solidFill>
                  <a:srgbClr val="0000FF"/>
                </a:solidFill>
                <a:cs typeface="+mj-cs"/>
              </a:rPr>
              <a:t>Mobile </a:t>
            </a:r>
            <a:r>
              <a:rPr lang="th-TH" dirty="0" smtClean="0">
                <a:solidFill>
                  <a:srgbClr val="0000FF"/>
                </a:solidFill>
                <a:cs typeface="+mj-cs"/>
              </a:rPr>
              <a:t>เรียกเข้ามาที่ </a:t>
            </a:r>
            <a:r>
              <a:rPr lang="en-US" dirty="0" smtClean="0">
                <a:solidFill>
                  <a:srgbClr val="0000FF"/>
                </a:solidFill>
                <a:cs typeface="+mj-cs"/>
              </a:rPr>
              <a:t>Server </a:t>
            </a:r>
            <a:r>
              <a:rPr lang="th-TH" dirty="0" smtClean="0">
                <a:solidFill>
                  <a:srgbClr val="0000FF"/>
                </a:solidFill>
                <a:cs typeface="+mj-cs"/>
              </a:rPr>
              <a:t>ขึ้น </a:t>
            </a:r>
            <a:r>
              <a:rPr lang="en-US" dirty="0" smtClean="0">
                <a:solidFill>
                  <a:srgbClr val="0000FF"/>
                </a:solidFill>
                <a:cs typeface="+mj-cs"/>
              </a:rPr>
              <a:t>Unable to load</a:t>
            </a:r>
            <a:br>
              <a:rPr lang="en-US" dirty="0" smtClean="0">
                <a:solidFill>
                  <a:srgbClr val="0000FF"/>
                </a:solidFill>
                <a:cs typeface="+mj-cs"/>
              </a:rPr>
            </a:br>
            <a:r>
              <a:rPr lang="en-US" dirty="0" smtClean="0">
                <a:solidFill>
                  <a:srgbClr val="0000FF"/>
                </a:solidFill>
                <a:cs typeface="+mj-cs"/>
              </a:rPr>
              <a:t>(</a:t>
            </a:r>
            <a:r>
              <a:rPr lang="th-TH" dirty="0" smtClean="0">
                <a:solidFill>
                  <a:srgbClr val="0000FF"/>
                </a:solidFill>
                <a:cs typeface="+mj-cs"/>
              </a:rPr>
              <a:t>จึงทำให้ทดสอบได้ผ่าน </a:t>
            </a:r>
            <a:r>
              <a:rPr lang="en-US" dirty="0" smtClean="0">
                <a:solidFill>
                  <a:srgbClr val="0000FF"/>
                </a:solidFill>
                <a:cs typeface="+mj-cs"/>
              </a:rPr>
              <a:t>localhost </a:t>
            </a:r>
            <a:r>
              <a:rPr lang="th-TH" dirty="0" smtClean="0">
                <a:solidFill>
                  <a:srgbClr val="0000FF"/>
                </a:solidFill>
                <a:cs typeface="+mj-cs"/>
              </a:rPr>
              <a:t>ของเครื่อง </a:t>
            </a:r>
            <a:r>
              <a:rPr lang="en-US" dirty="0" smtClean="0">
                <a:solidFill>
                  <a:srgbClr val="0000FF"/>
                </a:solidFill>
                <a:cs typeface="+mj-cs"/>
              </a:rPr>
              <a:t>Notebook </a:t>
            </a:r>
            <a:r>
              <a:rPr lang="th-TH" dirty="0" smtClean="0">
                <a:solidFill>
                  <a:srgbClr val="0000FF"/>
                </a:solidFill>
                <a:cs typeface="+mj-cs"/>
              </a:rPr>
              <a:t>เท่านั้น</a:t>
            </a:r>
            <a:r>
              <a:rPr lang="en-US" dirty="0" smtClean="0">
                <a:solidFill>
                  <a:srgbClr val="0000FF"/>
                </a:solidFill>
                <a:cs typeface="+mj-cs"/>
              </a:rPr>
              <a:t>)</a:t>
            </a:r>
            <a:endParaRPr lang="en-US" dirty="0">
              <a:solidFill>
                <a:srgbClr val="0000FF"/>
              </a:solidFill>
              <a:cs typeface="+mj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370" y="459512"/>
            <a:ext cx="3399124" cy="60428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06" y="1943100"/>
            <a:ext cx="6029854" cy="382270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6815105" y="1369154"/>
            <a:ext cx="426530" cy="3683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6901189" y="2867754"/>
            <a:ext cx="426530" cy="3683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0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338" y="241300"/>
            <a:ext cx="6776056" cy="6273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0420" y="908953"/>
            <a:ext cx="481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cs typeface="+mj-cs"/>
              </a:rPr>
              <a:t>Input </a:t>
            </a:r>
            <a:r>
              <a:rPr lang="th-TH" dirty="0" smtClean="0">
                <a:solidFill>
                  <a:srgbClr val="0000FF"/>
                </a:solidFill>
                <a:cs typeface="+mj-cs"/>
              </a:rPr>
              <a:t>เช็คครบ</a:t>
            </a:r>
            <a:r>
              <a:rPr lang="en-US" dirty="0" smtClean="0">
                <a:solidFill>
                  <a:srgbClr val="0000FF"/>
                </a:solidFill>
                <a:cs typeface="+mj-cs"/>
              </a:rPr>
              <a:t>13</a:t>
            </a:r>
            <a:r>
              <a:rPr lang="th-TH" dirty="0" smtClean="0">
                <a:solidFill>
                  <a:srgbClr val="0000FF"/>
                </a:solidFill>
                <a:cs typeface="+mj-cs"/>
              </a:rPr>
              <a:t>หลัก </a:t>
            </a:r>
            <a:r>
              <a:rPr lang="en-US" dirty="0" smtClean="0">
                <a:solidFill>
                  <a:srgbClr val="0000FF"/>
                </a:solidFill>
                <a:cs typeface="+mj-cs"/>
              </a:rPr>
              <a:t>+ Check Digit ,</a:t>
            </a:r>
            <a:r>
              <a:rPr lang="th-TH" dirty="0" smtClean="0">
                <a:solidFill>
                  <a:srgbClr val="0000FF"/>
                </a:solidFill>
                <a:cs typeface="+mj-cs"/>
              </a:rPr>
              <a:t>ไม่ต้องมี </a:t>
            </a:r>
            <a:r>
              <a:rPr lang="en-US" dirty="0" smtClean="0">
                <a:solidFill>
                  <a:srgbClr val="0000FF"/>
                </a:solidFill>
                <a:cs typeface="+mj-cs"/>
              </a:rPr>
              <a:t>up down</a:t>
            </a:r>
            <a:endParaRPr lang="en-US" dirty="0">
              <a:solidFill>
                <a:srgbClr val="0000FF"/>
              </a:solidFill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13338" y="1092200"/>
            <a:ext cx="6646862" cy="596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4137625" y="1219974"/>
            <a:ext cx="975713" cy="2026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113338" y="2401332"/>
            <a:ext cx="6646862" cy="596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 flipV="1">
            <a:off x="4137625" y="2529106"/>
            <a:ext cx="975713" cy="2026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40009" y="2170926"/>
            <a:ext cx="348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cs typeface="+mj-cs"/>
              </a:rPr>
              <a:t>Input </a:t>
            </a:r>
            <a:r>
              <a:rPr lang="th-TH" dirty="0" smtClean="0">
                <a:solidFill>
                  <a:srgbClr val="0000FF"/>
                </a:solidFill>
                <a:cs typeface="+mj-cs"/>
              </a:rPr>
              <a:t>เช็คครบ</a:t>
            </a:r>
            <a:r>
              <a:rPr lang="en-US" dirty="0" smtClean="0">
                <a:solidFill>
                  <a:srgbClr val="0000FF"/>
                </a:solidFill>
                <a:cs typeface="+mj-cs"/>
              </a:rPr>
              <a:t>1</a:t>
            </a:r>
            <a:r>
              <a:rPr lang="en-US" dirty="0">
                <a:solidFill>
                  <a:srgbClr val="0000FF"/>
                </a:solidFill>
                <a:cs typeface="+mj-cs"/>
              </a:rPr>
              <a:t>0</a:t>
            </a:r>
            <a:r>
              <a:rPr lang="th-TH" dirty="0" smtClean="0">
                <a:solidFill>
                  <a:srgbClr val="0000FF"/>
                </a:solidFill>
                <a:cs typeface="+mj-cs"/>
              </a:rPr>
              <a:t>หลัก </a:t>
            </a:r>
            <a:r>
              <a:rPr lang="en-US" dirty="0" smtClean="0">
                <a:solidFill>
                  <a:srgbClr val="0000FF"/>
                </a:solidFill>
                <a:cs typeface="+mj-cs"/>
              </a:rPr>
              <a:t>+ </a:t>
            </a:r>
            <a:r>
              <a:rPr lang="th-TH" dirty="0" smtClean="0">
                <a:solidFill>
                  <a:srgbClr val="0000FF"/>
                </a:solidFill>
                <a:cs typeface="+mj-cs"/>
              </a:rPr>
              <a:t>ไม่ต้องมี </a:t>
            </a:r>
            <a:r>
              <a:rPr lang="en-US" dirty="0" smtClean="0">
                <a:solidFill>
                  <a:srgbClr val="0000FF"/>
                </a:solidFill>
                <a:cs typeface="+mj-cs"/>
              </a:rPr>
              <a:t>up down</a:t>
            </a:r>
            <a:endParaRPr lang="en-US" dirty="0">
              <a:solidFill>
                <a:srgbClr val="0000FF"/>
              </a:solidFill>
              <a:cs typeface="+mj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21352" y="3057962"/>
            <a:ext cx="6646862" cy="596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 flipV="1">
            <a:off x="4145639" y="3185736"/>
            <a:ext cx="975713" cy="2026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18182" y="2837418"/>
            <a:ext cx="279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cs typeface="+mj-cs"/>
              </a:rPr>
              <a:t>Input </a:t>
            </a:r>
            <a:r>
              <a:rPr lang="th-TH" dirty="0" smtClean="0">
                <a:solidFill>
                  <a:srgbClr val="0000FF"/>
                </a:solidFill>
                <a:cs typeface="+mj-cs"/>
              </a:rPr>
              <a:t>เช็คครบ</a:t>
            </a:r>
            <a:r>
              <a:rPr lang="en-US" dirty="0" smtClean="0">
                <a:solidFill>
                  <a:srgbClr val="0000FF"/>
                </a:solidFill>
                <a:cs typeface="+mj-cs"/>
              </a:rPr>
              <a:t>10</a:t>
            </a:r>
            <a:r>
              <a:rPr lang="th-TH" dirty="0" smtClean="0">
                <a:solidFill>
                  <a:srgbClr val="0000FF"/>
                </a:solidFill>
                <a:cs typeface="+mj-cs"/>
              </a:rPr>
              <a:t>หลัก </a:t>
            </a:r>
            <a:r>
              <a:rPr lang="en-US" dirty="0" smtClean="0">
                <a:solidFill>
                  <a:srgbClr val="0000FF"/>
                </a:solidFill>
                <a:cs typeface="+mj-cs"/>
              </a:rPr>
              <a:t>+ Format</a:t>
            </a:r>
            <a:endParaRPr lang="en-US" dirty="0">
              <a:solidFill>
                <a:srgbClr val="0000FF"/>
              </a:solidFill>
              <a:cs typeface="+mj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09331" y="3731399"/>
            <a:ext cx="6646862" cy="596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 flipV="1">
            <a:off x="4133618" y="3909973"/>
            <a:ext cx="975713" cy="2026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43303" y="3561655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cs typeface="+mj-cs"/>
              </a:rPr>
              <a:t>Input </a:t>
            </a:r>
            <a:r>
              <a:rPr lang="th-TH" dirty="0" smtClean="0">
                <a:solidFill>
                  <a:srgbClr val="0000FF"/>
                </a:solidFill>
                <a:cs typeface="+mj-cs"/>
              </a:rPr>
              <a:t>เช็ค</a:t>
            </a:r>
            <a:r>
              <a:rPr lang="en-US" dirty="0" smtClean="0">
                <a:solidFill>
                  <a:srgbClr val="0000FF"/>
                </a:solidFill>
                <a:cs typeface="+mj-cs"/>
              </a:rPr>
              <a:t>Format</a:t>
            </a:r>
            <a:endParaRPr lang="en-US" dirty="0">
              <a:solidFill>
                <a:srgbClr val="0000FF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86709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025" y="1533525"/>
            <a:ext cx="7448550" cy="3790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95011" y="2489587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cs typeface="+mj-cs"/>
              </a:rPr>
              <a:t>Input </a:t>
            </a:r>
            <a:r>
              <a:rPr lang="th-TH" dirty="0" smtClean="0">
                <a:solidFill>
                  <a:srgbClr val="0000FF"/>
                </a:solidFill>
                <a:cs typeface="+mj-cs"/>
              </a:rPr>
              <a:t>เช็คครบ</a:t>
            </a:r>
            <a:r>
              <a:rPr lang="en-US" dirty="0" smtClean="0">
                <a:solidFill>
                  <a:srgbClr val="0000FF"/>
                </a:solidFill>
                <a:cs typeface="+mj-cs"/>
              </a:rPr>
              <a:t>4</a:t>
            </a:r>
            <a:r>
              <a:rPr lang="th-TH" dirty="0" smtClean="0">
                <a:solidFill>
                  <a:srgbClr val="0000FF"/>
                </a:solidFill>
                <a:cs typeface="+mj-cs"/>
              </a:rPr>
              <a:t>หลักพอดี</a:t>
            </a:r>
            <a:endParaRPr lang="en-US" dirty="0">
              <a:solidFill>
                <a:srgbClr val="0000FF"/>
              </a:solidFill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5500" y="2534553"/>
            <a:ext cx="7102475" cy="13703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115400" y="2845574"/>
            <a:ext cx="975713" cy="2026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268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12" y="1255712"/>
            <a:ext cx="4888443" cy="18510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725" y="1157287"/>
            <a:ext cx="4023714" cy="2047875"/>
          </a:xfrm>
          <a:prstGeom prst="rect">
            <a:avLst/>
          </a:prstGeom>
        </p:spPr>
      </p:pic>
      <p:sp>
        <p:nvSpPr>
          <p:cNvPr id="7" name="Left-Right Arrow 6"/>
          <p:cNvSpPr/>
          <p:nvPr/>
        </p:nvSpPr>
        <p:spPr>
          <a:xfrm>
            <a:off x="4813300" y="1689100"/>
            <a:ext cx="1676400" cy="8001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25929" y="491093"/>
            <a:ext cx="6877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solidFill>
                  <a:srgbClr val="0000FF"/>
                </a:solidFill>
                <a:cs typeface="+mj-cs"/>
              </a:rPr>
              <a:t>กด </a:t>
            </a:r>
            <a:r>
              <a:rPr lang="en-US" dirty="0" smtClean="0">
                <a:solidFill>
                  <a:srgbClr val="0000FF"/>
                </a:solidFill>
                <a:cs typeface="+mj-cs"/>
              </a:rPr>
              <a:t>Back </a:t>
            </a:r>
            <a:r>
              <a:rPr lang="th-TH" dirty="0" smtClean="0">
                <a:solidFill>
                  <a:srgbClr val="0000FF"/>
                </a:solidFill>
                <a:cs typeface="+mj-cs"/>
              </a:rPr>
              <a:t>กลับมายังหน้าเดิมได้ แล้วกด</a:t>
            </a:r>
            <a:r>
              <a:rPr lang="en-US" dirty="0" smtClean="0">
                <a:solidFill>
                  <a:srgbClr val="0000FF"/>
                </a:solidFill>
                <a:cs typeface="+mj-cs"/>
              </a:rPr>
              <a:t> Submit</a:t>
            </a:r>
            <a:r>
              <a:rPr lang="th-TH" dirty="0" smtClean="0">
                <a:solidFill>
                  <a:srgbClr val="0000FF"/>
                </a:solidFill>
                <a:cs typeface="+mj-cs"/>
              </a:rPr>
              <a:t> ใหม่ข้อมูลเข้า </a:t>
            </a:r>
            <a:r>
              <a:rPr lang="en-US" dirty="0" smtClean="0">
                <a:solidFill>
                  <a:srgbClr val="0000FF"/>
                </a:solidFill>
                <a:cs typeface="+mj-cs"/>
              </a:rPr>
              <a:t>Database </a:t>
            </a:r>
            <a:r>
              <a:rPr lang="th-TH" dirty="0" smtClean="0">
                <a:solidFill>
                  <a:srgbClr val="0000FF"/>
                </a:solidFill>
                <a:cs typeface="+mj-cs"/>
              </a:rPr>
              <a:t>ซ้ำหลาย </a:t>
            </a:r>
            <a:r>
              <a:rPr lang="en-US" dirty="0" smtClean="0">
                <a:solidFill>
                  <a:srgbClr val="0000FF"/>
                </a:solidFill>
                <a:cs typeface="+mj-cs"/>
              </a:rPr>
              <a:t>Records</a:t>
            </a:r>
            <a:br>
              <a:rPr lang="en-US" dirty="0" smtClean="0">
                <a:solidFill>
                  <a:srgbClr val="0000FF"/>
                </a:solidFill>
                <a:cs typeface="+mj-cs"/>
              </a:rPr>
            </a:br>
            <a:r>
              <a:rPr lang="th-TH" dirty="0" smtClean="0">
                <a:solidFill>
                  <a:srgbClr val="0000FF"/>
                </a:solidFill>
                <a:cs typeface="+mj-cs"/>
              </a:rPr>
              <a:t>(พอข้อมูลเข้า ซ้ำแล้ว </a:t>
            </a:r>
            <a:r>
              <a:rPr lang="en-US" dirty="0" smtClean="0">
                <a:solidFill>
                  <a:srgbClr val="0000FF"/>
                </a:solidFill>
                <a:cs typeface="+mj-cs"/>
              </a:rPr>
              <a:t>Login </a:t>
            </a:r>
            <a:r>
              <a:rPr lang="th-TH" dirty="0" smtClean="0">
                <a:solidFill>
                  <a:srgbClr val="0000FF"/>
                </a:solidFill>
                <a:cs typeface="+mj-cs"/>
              </a:rPr>
              <a:t>ไม่ได้)</a:t>
            </a:r>
            <a:endParaRPr lang="en-US" dirty="0">
              <a:solidFill>
                <a:srgbClr val="0000FF"/>
              </a:solidFill>
              <a:cs typeface="+mj-cs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5444680" y="3031389"/>
            <a:ext cx="484632" cy="60716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33763" y="3736975"/>
            <a:ext cx="11819697" cy="1560614"/>
            <a:chOff x="133763" y="4138129"/>
            <a:chExt cx="11819697" cy="156061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/>
            <a:srcRect r="296" b="76585"/>
            <a:stretch/>
          </p:blipFill>
          <p:spPr>
            <a:xfrm>
              <a:off x="133763" y="4138129"/>
              <a:ext cx="11819697" cy="15606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212035" y="4757530"/>
              <a:ext cx="11688417" cy="80838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129233" y="5784160"/>
            <a:ext cx="7600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solidFill>
                  <a:srgbClr val="FF3399"/>
                </a:solidFill>
                <a:cs typeface="+mj-cs"/>
              </a:rPr>
              <a:t>ผมเพิ่ม </a:t>
            </a:r>
            <a:r>
              <a:rPr lang="en-US" dirty="0" smtClean="0">
                <a:solidFill>
                  <a:srgbClr val="FF3399"/>
                </a:solidFill>
                <a:cs typeface="+mj-cs"/>
              </a:rPr>
              <a:t>Unique</a:t>
            </a:r>
            <a:r>
              <a:rPr lang="th-TH" dirty="0" smtClean="0">
                <a:solidFill>
                  <a:srgbClr val="FF3399"/>
                </a:solidFill>
                <a:cs typeface="+mj-cs"/>
              </a:rPr>
              <a:t> </a:t>
            </a:r>
            <a:r>
              <a:rPr lang="en-US" dirty="0" smtClean="0">
                <a:solidFill>
                  <a:srgbClr val="FF3399"/>
                </a:solidFill>
                <a:cs typeface="+mj-cs"/>
              </a:rPr>
              <a:t>Index </a:t>
            </a:r>
            <a:r>
              <a:rPr lang="th-TH" dirty="0" smtClean="0">
                <a:solidFill>
                  <a:srgbClr val="FF3399"/>
                </a:solidFill>
                <a:cs typeface="+mj-cs"/>
              </a:rPr>
              <a:t>ที่ </a:t>
            </a:r>
            <a:r>
              <a:rPr lang="en-US" dirty="0" smtClean="0">
                <a:solidFill>
                  <a:srgbClr val="FF3399"/>
                </a:solidFill>
                <a:cs typeface="+mj-cs"/>
              </a:rPr>
              <a:t>Member PID </a:t>
            </a:r>
            <a:r>
              <a:rPr lang="th-TH" dirty="0" smtClean="0">
                <a:solidFill>
                  <a:srgbClr val="FF3399"/>
                </a:solidFill>
                <a:cs typeface="+mj-cs"/>
              </a:rPr>
              <a:t>เพื่อช่วยล็อค อีกทาง (หมายเลขบัตรประชาชน ไม่น่าซ้ำหรือเปล่า?)</a:t>
            </a:r>
            <a:r>
              <a:rPr lang="en-US" dirty="0" smtClean="0">
                <a:solidFill>
                  <a:srgbClr val="FF3399"/>
                </a:solidFill>
                <a:cs typeface="+mj-cs"/>
              </a:rPr>
              <a:t/>
            </a:r>
            <a:br>
              <a:rPr lang="en-US" dirty="0" smtClean="0">
                <a:solidFill>
                  <a:srgbClr val="FF3399"/>
                </a:solidFill>
                <a:cs typeface="+mj-cs"/>
              </a:rPr>
            </a:br>
            <a:r>
              <a:rPr lang="th-TH" dirty="0" smtClean="0">
                <a:solidFill>
                  <a:srgbClr val="FF3399"/>
                </a:solidFill>
                <a:cs typeface="+mj-cs"/>
              </a:rPr>
              <a:t>และที่ </a:t>
            </a:r>
            <a:r>
              <a:rPr lang="en-US" dirty="0" smtClean="0">
                <a:solidFill>
                  <a:srgbClr val="FF3399"/>
                </a:solidFill>
                <a:cs typeface="+mj-cs"/>
              </a:rPr>
              <a:t>Customer </a:t>
            </a:r>
            <a:r>
              <a:rPr lang="th-TH" dirty="0" smtClean="0">
                <a:solidFill>
                  <a:srgbClr val="FF3399"/>
                </a:solidFill>
                <a:cs typeface="+mj-cs"/>
              </a:rPr>
              <a:t>ผมก็เพิ่ม </a:t>
            </a:r>
            <a:r>
              <a:rPr lang="en-US" dirty="0" smtClean="0">
                <a:solidFill>
                  <a:srgbClr val="FF3399"/>
                </a:solidFill>
                <a:cs typeface="+mj-cs"/>
              </a:rPr>
              <a:t>Customer . PID </a:t>
            </a:r>
            <a:r>
              <a:rPr lang="th-TH" dirty="0" smtClean="0">
                <a:solidFill>
                  <a:srgbClr val="FF3399"/>
                </a:solidFill>
                <a:cs typeface="+mj-cs"/>
              </a:rPr>
              <a:t>ให้เป็น </a:t>
            </a:r>
            <a:r>
              <a:rPr lang="en-US" dirty="0">
                <a:solidFill>
                  <a:srgbClr val="FF3399"/>
                </a:solidFill>
                <a:cs typeface="+mj-cs"/>
              </a:rPr>
              <a:t>Unique</a:t>
            </a:r>
            <a:r>
              <a:rPr lang="th-TH" dirty="0">
                <a:solidFill>
                  <a:srgbClr val="FF3399"/>
                </a:solidFill>
                <a:cs typeface="+mj-cs"/>
              </a:rPr>
              <a:t> </a:t>
            </a:r>
            <a:r>
              <a:rPr lang="en-US" dirty="0">
                <a:solidFill>
                  <a:srgbClr val="FF3399"/>
                </a:solidFill>
                <a:cs typeface="+mj-cs"/>
              </a:rPr>
              <a:t>Index </a:t>
            </a:r>
            <a:r>
              <a:rPr lang="th-TH" dirty="0" smtClean="0">
                <a:solidFill>
                  <a:srgbClr val="FF3399"/>
                </a:solidFill>
                <a:cs typeface="+mj-cs"/>
              </a:rPr>
              <a:t>เช่นกัน</a:t>
            </a:r>
            <a:endParaRPr lang="en-US" dirty="0">
              <a:solidFill>
                <a:srgbClr val="FF3399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35338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112" y="1671637"/>
            <a:ext cx="7115175" cy="3514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2129" y="1486971"/>
            <a:ext cx="4358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cs typeface="+mj-cs"/>
              </a:rPr>
              <a:t> </a:t>
            </a:r>
            <a:r>
              <a:rPr lang="th-TH" dirty="0" smtClean="0">
                <a:solidFill>
                  <a:srgbClr val="0000FF"/>
                </a:solidFill>
                <a:cs typeface="+mj-cs"/>
              </a:rPr>
              <a:t>เช็ค </a:t>
            </a:r>
            <a:r>
              <a:rPr lang="en-US" dirty="0" smtClean="0">
                <a:solidFill>
                  <a:srgbClr val="0000FF"/>
                </a:solidFill>
                <a:cs typeface="+mj-cs"/>
              </a:rPr>
              <a:t>email</a:t>
            </a:r>
            <a:r>
              <a:rPr lang="th-TH" dirty="0" smtClean="0">
                <a:solidFill>
                  <a:srgbClr val="0000FF"/>
                </a:solidFill>
                <a:cs typeface="+mj-cs"/>
              </a:rPr>
              <a:t>ในระบบก่อน (</a:t>
            </a:r>
            <a:r>
              <a:rPr lang="en-US" dirty="0" smtClean="0">
                <a:solidFill>
                  <a:srgbClr val="0000FF"/>
                </a:solidFill>
                <a:cs typeface="+mj-cs"/>
              </a:rPr>
              <a:t>mm@mm.com </a:t>
            </a:r>
            <a:r>
              <a:rPr lang="th-TH" dirty="0" smtClean="0">
                <a:solidFill>
                  <a:srgbClr val="0000FF"/>
                </a:solidFill>
                <a:cs typeface="+mj-cs"/>
              </a:rPr>
              <a:t>ไม่มีในระบบ)</a:t>
            </a:r>
            <a:br>
              <a:rPr lang="th-TH" dirty="0" smtClean="0">
                <a:solidFill>
                  <a:srgbClr val="0000FF"/>
                </a:solidFill>
                <a:cs typeface="+mj-cs"/>
              </a:rPr>
            </a:br>
            <a:r>
              <a:rPr lang="en-US" dirty="0" smtClean="0">
                <a:solidFill>
                  <a:srgbClr val="0000FF"/>
                </a:solidFill>
                <a:cs typeface="+mj-cs"/>
              </a:rPr>
              <a:t>- </a:t>
            </a:r>
            <a:r>
              <a:rPr lang="th-TH" dirty="0" smtClean="0">
                <a:solidFill>
                  <a:srgbClr val="0000FF"/>
                </a:solidFill>
                <a:cs typeface="+mj-cs"/>
              </a:rPr>
              <a:t>หรือควรมี </a:t>
            </a:r>
            <a:r>
              <a:rPr lang="en-US" dirty="0" smtClean="0">
                <a:solidFill>
                  <a:srgbClr val="0000FF"/>
                </a:solidFill>
                <a:cs typeface="+mj-cs"/>
              </a:rPr>
              <a:t>Captcha ?</a:t>
            </a:r>
            <a:endParaRPr lang="en-US" dirty="0">
              <a:solidFill>
                <a:srgbClr val="0000FF"/>
              </a:solidFill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64112" y="1574800"/>
            <a:ext cx="7115175" cy="18541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3988399" y="1856303"/>
            <a:ext cx="975713" cy="2026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6129" y="5592096"/>
            <a:ext cx="593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solidFill>
                  <a:srgbClr val="0000FF"/>
                </a:solidFill>
                <a:cs typeface="+mj-cs"/>
              </a:rPr>
              <a:t>ที่ออกแบบไว้เดิมต้องมี </a:t>
            </a:r>
            <a:r>
              <a:rPr lang="en-US" dirty="0" smtClean="0">
                <a:solidFill>
                  <a:srgbClr val="0000FF"/>
                </a:solidFill>
                <a:cs typeface="+mj-cs"/>
              </a:rPr>
              <a:t>Verify Email </a:t>
            </a:r>
            <a:r>
              <a:rPr lang="th-TH" dirty="0" smtClean="0">
                <a:solidFill>
                  <a:srgbClr val="0000FF"/>
                </a:solidFill>
                <a:cs typeface="+mj-cs"/>
              </a:rPr>
              <a:t>ด้วยแต่ยังไม่ได้ใช้  (</a:t>
            </a:r>
            <a:r>
              <a:rPr lang="en-US" dirty="0" smtClean="0">
                <a:solidFill>
                  <a:srgbClr val="0000FF"/>
                </a:solidFill>
                <a:cs typeface="+mj-cs"/>
              </a:rPr>
              <a:t>DB Field </a:t>
            </a:r>
            <a:r>
              <a:rPr lang="th-TH" dirty="0" smtClean="0">
                <a:solidFill>
                  <a:srgbClr val="0000FF"/>
                </a:solidFill>
                <a:cs typeface="+mj-cs"/>
              </a:rPr>
              <a:t>เตรียมไว้แล้ว)</a:t>
            </a:r>
            <a:br>
              <a:rPr lang="th-TH" dirty="0" smtClean="0">
                <a:solidFill>
                  <a:srgbClr val="0000FF"/>
                </a:solidFill>
                <a:cs typeface="+mj-cs"/>
              </a:rPr>
            </a:br>
            <a:r>
              <a:rPr lang="th-TH" dirty="0" smtClean="0">
                <a:solidFill>
                  <a:srgbClr val="0000FF"/>
                </a:solidFill>
                <a:cs typeface="+mj-cs"/>
              </a:rPr>
              <a:t>ตอนนี้ข้ามไปก่อนได้</a:t>
            </a:r>
            <a:r>
              <a:rPr lang="en-US" dirty="0" smtClean="0">
                <a:solidFill>
                  <a:srgbClr val="0000FF"/>
                </a:solidFill>
                <a:cs typeface="+mj-cs"/>
              </a:rPr>
              <a:t>  </a:t>
            </a:r>
            <a:r>
              <a:rPr lang="th-TH" dirty="0" smtClean="0">
                <a:solidFill>
                  <a:srgbClr val="0000FF"/>
                </a:solidFill>
                <a:cs typeface="+mj-cs"/>
              </a:rPr>
              <a:t>เพื่อเร่งทะลุเข้าไปถึง </a:t>
            </a:r>
            <a:r>
              <a:rPr lang="en-US" dirty="0" smtClean="0">
                <a:solidFill>
                  <a:srgbClr val="0000FF"/>
                </a:solidFill>
                <a:cs typeface="+mj-cs"/>
              </a:rPr>
              <a:t>Shopping </a:t>
            </a:r>
            <a:r>
              <a:rPr lang="th-TH" dirty="0" smtClean="0">
                <a:solidFill>
                  <a:srgbClr val="0000FF"/>
                </a:solidFill>
                <a:cs typeface="+mj-cs"/>
              </a:rPr>
              <a:t>และ </a:t>
            </a:r>
            <a:r>
              <a:rPr lang="en-US" dirty="0" smtClean="0">
                <a:solidFill>
                  <a:srgbClr val="0000FF"/>
                </a:solidFill>
                <a:cs typeface="+mj-cs"/>
              </a:rPr>
              <a:t>Order </a:t>
            </a:r>
            <a:r>
              <a:rPr lang="th-TH" dirty="0" smtClean="0">
                <a:solidFill>
                  <a:srgbClr val="0000FF"/>
                </a:solidFill>
                <a:cs typeface="+mj-cs"/>
              </a:rPr>
              <a:t>ก่อน  </a:t>
            </a:r>
            <a:endParaRPr lang="en-US" dirty="0">
              <a:solidFill>
                <a:srgbClr val="0000FF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90352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3081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3518</TotalTime>
  <Words>135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Cordia New</vt:lpstr>
      <vt:lpstr>Trebuchet MS</vt:lpstr>
      <vt:lpstr>Wingdings 3</vt:lpstr>
      <vt:lpstr>Facet</vt:lpstr>
      <vt:lpstr>Mobile Salesforce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mbz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MadoatZ</dc:creator>
  <cp:lastModifiedBy>madoatz</cp:lastModifiedBy>
  <cp:revision>180</cp:revision>
  <cp:lastPrinted>2015-08-18T09:36:38Z</cp:lastPrinted>
  <dcterms:created xsi:type="dcterms:W3CDTF">2015-05-18T08:20:13Z</dcterms:created>
  <dcterms:modified xsi:type="dcterms:W3CDTF">2016-01-22T05:20:06Z</dcterms:modified>
</cp:coreProperties>
</file>