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898D0-3088-4BF1-A2D6-C200F81A4774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957098D-E648-4EBB-B318-0273A74BD23A}">
      <dgm:prSet phldrT="[Text]" custT="1"/>
      <dgm:spPr/>
      <dgm:t>
        <a:bodyPr/>
        <a:lstStyle/>
        <a:p>
          <a:r>
            <a:rPr lang="en-US" sz="4000" dirty="0" smtClean="0"/>
            <a:t>Source of data</a:t>
          </a:r>
          <a:endParaRPr lang="en-US" sz="4000" dirty="0"/>
        </a:p>
      </dgm:t>
    </dgm:pt>
    <dgm:pt modelId="{C4FB9E6F-AA3B-45D4-8CB0-B23A191198EF}" type="parTrans" cxnId="{35BE9705-DC20-407A-B039-EF46186605D4}">
      <dgm:prSet/>
      <dgm:spPr/>
      <dgm:t>
        <a:bodyPr/>
        <a:lstStyle/>
        <a:p>
          <a:endParaRPr lang="en-US"/>
        </a:p>
      </dgm:t>
    </dgm:pt>
    <dgm:pt modelId="{D1F52083-A819-47F1-AA9F-2CEA2EDA23DC}" type="sibTrans" cxnId="{35BE9705-DC20-407A-B039-EF46186605D4}">
      <dgm:prSet/>
      <dgm:spPr/>
      <dgm:t>
        <a:bodyPr/>
        <a:lstStyle/>
        <a:p>
          <a:endParaRPr lang="en-US"/>
        </a:p>
      </dgm:t>
    </dgm:pt>
    <dgm:pt modelId="{A950CED0-18A2-40B3-8F54-70EC3238E6EE}">
      <dgm:prSet phldrT="[Text]"/>
      <dgm:spPr/>
      <dgm:t>
        <a:bodyPr/>
        <a:lstStyle/>
        <a:p>
          <a:r>
            <a:rPr lang="en-US" dirty="0" smtClean="0"/>
            <a:t>Internet</a:t>
          </a:r>
          <a:endParaRPr lang="en-US" dirty="0"/>
        </a:p>
      </dgm:t>
    </dgm:pt>
    <dgm:pt modelId="{D928E08A-009F-4BB9-BCBC-50B1A5D697E3}" type="parTrans" cxnId="{9D51B7ED-ED05-4457-8937-452A9FB66283}">
      <dgm:prSet/>
      <dgm:spPr/>
      <dgm:t>
        <a:bodyPr/>
        <a:lstStyle/>
        <a:p>
          <a:endParaRPr lang="en-US"/>
        </a:p>
      </dgm:t>
    </dgm:pt>
    <dgm:pt modelId="{C5903150-2DB1-4B71-B0A3-66185188F777}" type="sibTrans" cxnId="{9D51B7ED-ED05-4457-8937-452A9FB66283}">
      <dgm:prSet/>
      <dgm:spPr/>
      <dgm:t>
        <a:bodyPr/>
        <a:lstStyle/>
        <a:p>
          <a:endParaRPr lang="en-US"/>
        </a:p>
      </dgm:t>
    </dgm:pt>
    <dgm:pt modelId="{752B5A82-036C-4FF7-9FC4-35AE37A9FE0E}">
      <dgm:prSet phldrT="[Text]" custT="1"/>
      <dgm:spPr/>
      <dgm:t>
        <a:bodyPr/>
        <a:lstStyle/>
        <a:p>
          <a:r>
            <a:rPr lang="en-US" sz="4000" dirty="0" smtClean="0"/>
            <a:t>Representation of data</a:t>
          </a:r>
        </a:p>
        <a:p>
          <a:endParaRPr lang="en-US" sz="1000" dirty="0"/>
        </a:p>
      </dgm:t>
    </dgm:pt>
    <dgm:pt modelId="{ADE491D7-23EA-4D44-9A36-E0783C9FE127}" type="parTrans" cxnId="{A1C3BDE1-70D1-448F-B983-83E683B0D884}">
      <dgm:prSet/>
      <dgm:spPr/>
      <dgm:t>
        <a:bodyPr/>
        <a:lstStyle/>
        <a:p>
          <a:endParaRPr lang="en-US"/>
        </a:p>
      </dgm:t>
    </dgm:pt>
    <dgm:pt modelId="{046E61F1-0821-4D1E-81EC-F9270093888D}" type="sibTrans" cxnId="{A1C3BDE1-70D1-448F-B983-83E683B0D884}">
      <dgm:prSet/>
      <dgm:spPr/>
      <dgm:t>
        <a:bodyPr/>
        <a:lstStyle/>
        <a:p>
          <a:endParaRPr lang="en-US"/>
        </a:p>
      </dgm:t>
    </dgm:pt>
    <dgm:pt modelId="{8D101594-37D1-482C-A419-F566CFA33AE0}">
      <dgm:prSet phldrT="[Text]"/>
      <dgm:spPr/>
      <dgm:t>
        <a:bodyPr/>
        <a:lstStyle/>
        <a:p>
          <a:r>
            <a:rPr lang="en-US" dirty="0" smtClean="0"/>
            <a:t>By Graphs</a:t>
          </a:r>
          <a:endParaRPr lang="en-US" dirty="0"/>
        </a:p>
      </dgm:t>
    </dgm:pt>
    <dgm:pt modelId="{D265DEB5-35A1-4F1A-8224-A1EEC4AE89DD}" type="parTrans" cxnId="{00F41296-A660-4C00-B233-F3DE8545865E}">
      <dgm:prSet/>
      <dgm:spPr/>
      <dgm:t>
        <a:bodyPr/>
        <a:lstStyle/>
        <a:p>
          <a:endParaRPr lang="en-US"/>
        </a:p>
      </dgm:t>
    </dgm:pt>
    <dgm:pt modelId="{5F0E86CF-40CD-434F-BBD2-4869CDA0161B}" type="sibTrans" cxnId="{00F41296-A660-4C00-B233-F3DE8545865E}">
      <dgm:prSet/>
      <dgm:spPr/>
      <dgm:t>
        <a:bodyPr/>
        <a:lstStyle/>
        <a:p>
          <a:endParaRPr lang="en-US"/>
        </a:p>
      </dgm:t>
    </dgm:pt>
    <dgm:pt modelId="{721BBA4D-FB56-48C5-A9D9-0B21E4621F1A}">
      <dgm:prSet phldrT="[Text]"/>
      <dgm:spPr/>
      <dgm:t>
        <a:bodyPr/>
        <a:lstStyle/>
        <a:p>
          <a:r>
            <a:rPr lang="en-US" dirty="0" smtClean="0"/>
            <a:t>By Map</a:t>
          </a:r>
          <a:endParaRPr lang="en-US" dirty="0"/>
        </a:p>
      </dgm:t>
    </dgm:pt>
    <dgm:pt modelId="{7E34B45F-C6CF-4F7E-B7CE-5955A820DC5F}" type="parTrans" cxnId="{2C26691B-6A05-45FA-85AB-A1C2FE53C06B}">
      <dgm:prSet/>
      <dgm:spPr/>
      <dgm:t>
        <a:bodyPr/>
        <a:lstStyle/>
        <a:p>
          <a:endParaRPr lang="en-US"/>
        </a:p>
      </dgm:t>
    </dgm:pt>
    <dgm:pt modelId="{51D5BC48-A93C-491A-8509-9945B5E660D6}" type="sibTrans" cxnId="{2C26691B-6A05-45FA-85AB-A1C2FE53C06B}">
      <dgm:prSet/>
      <dgm:spPr/>
      <dgm:t>
        <a:bodyPr/>
        <a:lstStyle/>
        <a:p>
          <a:endParaRPr lang="en-US"/>
        </a:p>
      </dgm:t>
    </dgm:pt>
    <dgm:pt modelId="{8F4F5C78-E7F6-48A3-8798-EE9D5256E6BE}">
      <dgm:prSet phldrT="[Text]"/>
      <dgm:spPr/>
      <dgm:t>
        <a:bodyPr/>
        <a:lstStyle/>
        <a:p>
          <a:r>
            <a:rPr lang="en-US" dirty="0" smtClean="0"/>
            <a:t>Newspaper</a:t>
          </a:r>
          <a:endParaRPr lang="en-US" dirty="0"/>
        </a:p>
      </dgm:t>
    </dgm:pt>
    <dgm:pt modelId="{F27594E8-9B2C-4730-9D12-472B791906CD}" type="parTrans" cxnId="{25D9937F-6E71-4086-9F7A-AC1041D92477}">
      <dgm:prSet/>
      <dgm:spPr/>
      <dgm:t>
        <a:bodyPr/>
        <a:lstStyle/>
        <a:p>
          <a:endParaRPr lang="en-US"/>
        </a:p>
      </dgm:t>
    </dgm:pt>
    <dgm:pt modelId="{FC822052-6223-4A30-A3B7-EEBDDC385A90}" type="sibTrans" cxnId="{25D9937F-6E71-4086-9F7A-AC1041D92477}">
      <dgm:prSet/>
      <dgm:spPr/>
      <dgm:t>
        <a:bodyPr/>
        <a:lstStyle/>
        <a:p>
          <a:endParaRPr lang="en-US"/>
        </a:p>
      </dgm:t>
    </dgm:pt>
    <dgm:pt modelId="{B0EB7ABD-784B-40DB-9AC9-8D998DE94531}">
      <dgm:prSet phldrT="[Text]"/>
      <dgm:spPr/>
      <dgm:t>
        <a:bodyPr/>
        <a:lstStyle/>
        <a:p>
          <a:r>
            <a:rPr lang="en-US" dirty="0" smtClean="0"/>
            <a:t>By Pictures</a:t>
          </a:r>
          <a:endParaRPr lang="en-US" dirty="0"/>
        </a:p>
      </dgm:t>
    </dgm:pt>
    <dgm:pt modelId="{DD29F8F1-DA21-4A4A-9E26-BC6EC2EEEEDF}" type="parTrans" cxnId="{8009C8D6-6B77-4E76-8EBE-F906BD80FFA5}">
      <dgm:prSet/>
      <dgm:spPr/>
      <dgm:t>
        <a:bodyPr/>
        <a:lstStyle/>
        <a:p>
          <a:endParaRPr lang="en-US"/>
        </a:p>
      </dgm:t>
    </dgm:pt>
    <dgm:pt modelId="{F9373505-DF06-4A51-9944-238833F019EB}" type="sibTrans" cxnId="{8009C8D6-6B77-4E76-8EBE-F906BD80FFA5}">
      <dgm:prSet/>
      <dgm:spPr/>
      <dgm:t>
        <a:bodyPr/>
        <a:lstStyle/>
        <a:p>
          <a:endParaRPr lang="en-US"/>
        </a:p>
      </dgm:t>
    </dgm:pt>
    <dgm:pt modelId="{0394A436-60D7-4062-9F8F-997A3E026D30}" type="pres">
      <dgm:prSet presAssocID="{391898D0-3088-4BF1-A2D6-C200F81A4774}" presName="theList" presStyleCnt="0">
        <dgm:presLayoutVars>
          <dgm:dir/>
          <dgm:animLvl val="lvl"/>
          <dgm:resizeHandles val="exact"/>
        </dgm:presLayoutVars>
      </dgm:prSet>
      <dgm:spPr/>
    </dgm:pt>
    <dgm:pt modelId="{E96A5EE7-D0A7-4AF2-9AAE-BE2568D059C9}" type="pres">
      <dgm:prSet presAssocID="{7957098D-E648-4EBB-B318-0273A74BD23A}" presName="compNode" presStyleCnt="0"/>
      <dgm:spPr/>
    </dgm:pt>
    <dgm:pt modelId="{BDDFD7E5-DB6B-43C2-8CFF-5C219640ACCB}" type="pres">
      <dgm:prSet presAssocID="{7957098D-E648-4EBB-B318-0273A74BD23A}" presName="aNode" presStyleLbl="bgShp" presStyleIdx="0" presStyleCnt="2" custLinFactNeighborX="-185"/>
      <dgm:spPr/>
    </dgm:pt>
    <dgm:pt modelId="{4FDF0C82-57D2-44D8-A769-3D4334E47E40}" type="pres">
      <dgm:prSet presAssocID="{7957098D-E648-4EBB-B318-0273A74BD23A}" presName="textNode" presStyleLbl="bgShp" presStyleIdx="0" presStyleCnt="2"/>
      <dgm:spPr/>
    </dgm:pt>
    <dgm:pt modelId="{63517C4B-2E8F-44F0-803A-5A4D72FA8032}" type="pres">
      <dgm:prSet presAssocID="{7957098D-E648-4EBB-B318-0273A74BD23A}" presName="compChildNode" presStyleCnt="0"/>
      <dgm:spPr/>
    </dgm:pt>
    <dgm:pt modelId="{E405F89E-2B24-446E-9C96-B23DB0F2E8AE}" type="pres">
      <dgm:prSet presAssocID="{7957098D-E648-4EBB-B318-0273A74BD23A}" presName="theInnerList" presStyleCnt="0"/>
      <dgm:spPr/>
    </dgm:pt>
    <dgm:pt modelId="{61F10E24-2443-480B-8E11-3F2F8CE07841}" type="pres">
      <dgm:prSet presAssocID="{A950CED0-18A2-40B3-8F54-70EC3238E6EE}" presName="childNode" presStyleLbl="node1" presStyleIdx="0" presStyleCnt="5">
        <dgm:presLayoutVars>
          <dgm:bulletEnabled val="1"/>
        </dgm:presLayoutVars>
      </dgm:prSet>
      <dgm:spPr/>
    </dgm:pt>
    <dgm:pt modelId="{CB7D66BB-B4E6-4A7F-BF06-8C9FE10CF627}" type="pres">
      <dgm:prSet presAssocID="{A950CED0-18A2-40B3-8F54-70EC3238E6EE}" presName="aSpace2" presStyleCnt="0"/>
      <dgm:spPr/>
    </dgm:pt>
    <dgm:pt modelId="{68418E37-8FE3-487E-8671-5717204DC239}" type="pres">
      <dgm:prSet presAssocID="{8F4F5C78-E7F6-48A3-8798-EE9D5256E6BE}" presName="childNode" presStyleLbl="node1" presStyleIdx="1" presStyleCnt="5">
        <dgm:presLayoutVars>
          <dgm:bulletEnabled val="1"/>
        </dgm:presLayoutVars>
      </dgm:prSet>
      <dgm:spPr/>
    </dgm:pt>
    <dgm:pt modelId="{2B39B239-C047-462A-B3EE-F27EA8A19319}" type="pres">
      <dgm:prSet presAssocID="{7957098D-E648-4EBB-B318-0273A74BD23A}" presName="aSpace" presStyleCnt="0"/>
      <dgm:spPr/>
    </dgm:pt>
    <dgm:pt modelId="{6A3CDFAB-8647-4986-833D-81A54F25C08F}" type="pres">
      <dgm:prSet presAssocID="{752B5A82-036C-4FF7-9FC4-35AE37A9FE0E}" presName="compNode" presStyleCnt="0"/>
      <dgm:spPr/>
    </dgm:pt>
    <dgm:pt modelId="{A97B86B8-EB4E-4BF1-9F36-3F52658C2D54}" type="pres">
      <dgm:prSet presAssocID="{752B5A82-036C-4FF7-9FC4-35AE37A9FE0E}" presName="aNode" presStyleLbl="bgShp" presStyleIdx="1" presStyleCnt="2"/>
      <dgm:spPr/>
    </dgm:pt>
    <dgm:pt modelId="{465D6A35-3B11-4959-A4E5-DEC931E8CD87}" type="pres">
      <dgm:prSet presAssocID="{752B5A82-036C-4FF7-9FC4-35AE37A9FE0E}" presName="textNode" presStyleLbl="bgShp" presStyleIdx="1" presStyleCnt="2"/>
      <dgm:spPr/>
    </dgm:pt>
    <dgm:pt modelId="{2CA8A4B3-67A8-478F-B5A8-599C36B82A5C}" type="pres">
      <dgm:prSet presAssocID="{752B5A82-036C-4FF7-9FC4-35AE37A9FE0E}" presName="compChildNode" presStyleCnt="0"/>
      <dgm:spPr/>
    </dgm:pt>
    <dgm:pt modelId="{0147975F-1BBC-42CF-BC9E-11AB0F0E52BE}" type="pres">
      <dgm:prSet presAssocID="{752B5A82-036C-4FF7-9FC4-35AE37A9FE0E}" presName="theInnerList" presStyleCnt="0"/>
      <dgm:spPr/>
    </dgm:pt>
    <dgm:pt modelId="{8C0FF5DC-22AC-4A38-A01B-7F9498BD8286}" type="pres">
      <dgm:prSet presAssocID="{8D101594-37D1-482C-A419-F566CFA33AE0}" presName="childNode" presStyleLbl="node1" presStyleIdx="2" presStyleCnt="5">
        <dgm:presLayoutVars>
          <dgm:bulletEnabled val="1"/>
        </dgm:presLayoutVars>
      </dgm:prSet>
      <dgm:spPr/>
    </dgm:pt>
    <dgm:pt modelId="{F01BD00B-B33C-4A21-9838-92724B4779F7}" type="pres">
      <dgm:prSet presAssocID="{8D101594-37D1-482C-A419-F566CFA33AE0}" presName="aSpace2" presStyleCnt="0"/>
      <dgm:spPr/>
    </dgm:pt>
    <dgm:pt modelId="{31D1B19C-3157-40D5-B8C4-BE0624F1D059}" type="pres">
      <dgm:prSet presAssocID="{B0EB7ABD-784B-40DB-9AC9-8D998DE94531}" presName="childNode" presStyleLbl="node1" presStyleIdx="3" presStyleCnt="5">
        <dgm:presLayoutVars>
          <dgm:bulletEnabled val="1"/>
        </dgm:presLayoutVars>
      </dgm:prSet>
      <dgm:spPr/>
    </dgm:pt>
    <dgm:pt modelId="{E93F6463-5E47-48E2-B227-5DBDDD7784A1}" type="pres">
      <dgm:prSet presAssocID="{B0EB7ABD-784B-40DB-9AC9-8D998DE94531}" presName="aSpace2" presStyleCnt="0"/>
      <dgm:spPr/>
    </dgm:pt>
    <dgm:pt modelId="{3B091EFC-E0DD-464A-90EB-94A8159CAA76}" type="pres">
      <dgm:prSet presAssocID="{721BBA4D-FB56-48C5-A9D9-0B21E4621F1A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25D9937F-6E71-4086-9F7A-AC1041D92477}" srcId="{7957098D-E648-4EBB-B318-0273A74BD23A}" destId="{8F4F5C78-E7F6-48A3-8798-EE9D5256E6BE}" srcOrd="1" destOrd="0" parTransId="{F27594E8-9B2C-4730-9D12-472B791906CD}" sibTransId="{FC822052-6223-4A30-A3B7-EEBDDC385A90}"/>
    <dgm:cxn modelId="{9D51B7ED-ED05-4457-8937-452A9FB66283}" srcId="{7957098D-E648-4EBB-B318-0273A74BD23A}" destId="{A950CED0-18A2-40B3-8F54-70EC3238E6EE}" srcOrd="0" destOrd="0" parTransId="{D928E08A-009F-4BB9-BCBC-50B1A5D697E3}" sibTransId="{C5903150-2DB1-4B71-B0A3-66185188F777}"/>
    <dgm:cxn modelId="{2C26691B-6A05-45FA-85AB-A1C2FE53C06B}" srcId="{752B5A82-036C-4FF7-9FC4-35AE37A9FE0E}" destId="{721BBA4D-FB56-48C5-A9D9-0B21E4621F1A}" srcOrd="2" destOrd="0" parTransId="{7E34B45F-C6CF-4F7E-B7CE-5955A820DC5F}" sibTransId="{51D5BC48-A93C-491A-8509-9945B5E660D6}"/>
    <dgm:cxn modelId="{8009C8D6-6B77-4E76-8EBE-F906BD80FFA5}" srcId="{752B5A82-036C-4FF7-9FC4-35AE37A9FE0E}" destId="{B0EB7ABD-784B-40DB-9AC9-8D998DE94531}" srcOrd="1" destOrd="0" parTransId="{DD29F8F1-DA21-4A4A-9E26-BC6EC2EEEEDF}" sibTransId="{F9373505-DF06-4A51-9944-238833F019EB}"/>
    <dgm:cxn modelId="{15EE7FA1-6E7D-4F76-A6EB-062B2110D7ED}" type="presOf" srcId="{7957098D-E648-4EBB-B318-0273A74BD23A}" destId="{4FDF0C82-57D2-44D8-A769-3D4334E47E40}" srcOrd="1" destOrd="0" presId="urn:microsoft.com/office/officeart/2005/8/layout/lProcess2"/>
    <dgm:cxn modelId="{00F41296-A660-4C00-B233-F3DE8545865E}" srcId="{752B5A82-036C-4FF7-9FC4-35AE37A9FE0E}" destId="{8D101594-37D1-482C-A419-F566CFA33AE0}" srcOrd="0" destOrd="0" parTransId="{D265DEB5-35A1-4F1A-8224-A1EEC4AE89DD}" sibTransId="{5F0E86CF-40CD-434F-BBD2-4869CDA0161B}"/>
    <dgm:cxn modelId="{8061FBA0-625A-4B33-825E-518B138E6DB6}" type="presOf" srcId="{A950CED0-18A2-40B3-8F54-70EC3238E6EE}" destId="{61F10E24-2443-480B-8E11-3F2F8CE07841}" srcOrd="0" destOrd="0" presId="urn:microsoft.com/office/officeart/2005/8/layout/lProcess2"/>
    <dgm:cxn modelId="{7FDA0281-0AA6-4464-913A-3C8DED6F0DB6}" type="presOf" srcId="{752B5A82-036C-4FF7-9FC4-35AE37A9FE0E}" destId="{A97B86B8-EB4E-4BF1-9F36-3F52658C2D54}" srcOrd="0" destOrd="0" presId="urn:microsoft.com/office/officeart/2005/8/layout/lProcess2"/>
    <dgm:cxn modelId="{9ADA07BA-0B4E-4E66-B168-2A4DA36F7273}" type="presOf" srcId="{B0EB7ABD-784B-40DB-9AC9-8D998DE94531}" destId="{31D1B19C-3157-40D5-B8C4-BE0624F1D059}" srcOrd="0" destOrd="0" presId="urn:microsoft.com/office/officeart/2005/8/layout/lProcess2"/>
    <dgm:cxn modelId="{A65DDFE3-5C84-4720-AC04-B7E0C98F78FB}" type="presOf" srcId="{721BBA4D-FB56-48C5-A9D9-0B21E4621F1A}" destId="{3B091EFC-E0DD-464A-90EB-94A8159CAA76}" srcOrd="0" destOrd="0" presId="urn:microsoft.com/office/officeart/2005/8/layout/lProcess2"/>
    <dgm:cxn modelId="{B553D9F1-61FB-4B75-A33A-DB8B3AA8F102}" type="presOf" srcId="{752B5A82-036C-4FF7-9FC4-35AE37A9FE0E}" destId="{465D6A35-3B11-4959-A4E5-DEC931E8CD87}" srcOrd="1" destOrd="0" presId="urn:microsoft.com/office/officeart/2005/8/layout/lProcess2"/>
    <dgm:cxn modelId="{B1D41790-7965-4F81-AB13-44F3FA60F53C}" type="presOf" srcId="{8F4F5C78-E7F6-48A3-8798-EE9D5256E6BE}" destId="{68418E37-8FE3-487E-8671-5717204DC239}" srcOrd="0" destOrd="0" presId="urn:microsoft.com/office/officeart/2005/8/layout/lProcess2"/>
    <dgm:cxn modelId="{F9D1E876-DA7A-4EAE-BF1A-9DF1C9B975B7}" type="presOf" srcId="{391898D0-3088-4BF1-A2D6-C200F81A4774}" destId="{0394A436-60D7-4062-9F8F-997A3E026D30}" srcOrd="0" destOrd="0" presId="urn:microsoft.com/office/officeart/2005/8/layout/lProcess2"/>
    <dgm:cxn modelId="{F6B28AAE-35A8-42B0-8BC4-54F3C5C6DBAF}" type="presOf" srcId="{8D101594-37D1-482C-A419-F566CFA33AE0}" destId="{8C0FF5DC-22AC-4A38-A01B-7F9498BD8286}" srcOrd="0" destOrd="0" presId="urn:microsoft.com/office/officeart/2005/8/layout/lProcess2"/>
    <dgm:cxn modelId="{A1C3BDE1-70D1-448F-B983-83E683B0D884}" srcId="{391898D0-3088-4BF1-A2D6-C200F81A4774}" destId="{752B5A82-036C-4FF7-9FC4-35AE37A9FE0E}" srcOrd="1" destOrd="0" parTransId="{ADE491D7-23EA-4D44-9A36-E0783C9FE127}" sibTransId="{046E61F1-0821-4D1E-81EC-F9270093888D}"/>
    <dgm:cxn modelId="{35BE9705-DC20-407A-B039-EF46186605D4}" srcId="{391898D0-3088-4BF1-A2D6-C200F81A4774}" destId="{7957098D-E648-4EBB-B318-0273A74BD23A}" srcOrd="0" destOrd="0" parTransId="{C4FB9E6F-AA3B-45D4-8CB0-B23A191198EF}" sibTransId="{D1F52083-A819-47F1-AA9F-2CEA2EDA23DC}"/>
    <dgm:cxn modelId="{71862432-38F7-40F2-91F8-AF0387AE16ED}" type="presOf" srcId="{7957098D-E648-4EBB-B318-0273A74BD23A}" destId="{BDDFD7E5-DB6B-43C2-8CFF-5C219640ACCB}" srcOrd="0" destOrd="0" presId="urn:microsoft.com/office/officeart/2005/8/layout/lProcess2"/>
    <dgm:cxn modelId="{62B5769E-6205-4CC7-9C45-501DF2BA204C}" type="presParOf" srcId="{0394A436-60D7-4062-9F8F-997A3E026D30}" destId="{E96A5EE7-D0A7-4AF2-9AAE-BE2568D059C9}" srcOrd="0" destOrd="0" presId="urn:microsoft.com/office/officeart/2005/8/layout/lProcess2"/>
    <dgm:cxn modelId="{5CDAEA03-65C7-416E-B60C-D0CE1A87D442}" type="presParOf" srcId="{E96A5EE7-D0A7-4AF2-9AAE-BE2568D059C9}" destId="{BDDFD7E5-DB6B-43C2-8CFF-5C219640ACCB}" srcOrd="0" destOrd="0" presId="urn:microsoft.com/office/officeart/2005/8/layout/lProcess2"/>
    <dgm:cxn modelId="{846EF2F4-59F2-41DB-A435-DEE6805F861D}" type="presParOf" srcId="{E96A5EE7-D0A7-4AF2-9AAE-BE2568D059C9}" destId="{4FDF0C82-57D2-44D8-A769-3D4334E47E40}" srcOrd="1" destOrd="0" presId="urn:microsoft.com/office/officeart/2005/8/layout/lProcess2"/>
    <dgm:cxn modelId="{F1C05D77-DE6C-4A20-9D32-876C80FD2B45}" type="presParOf" srcId="{E96A5EE7-D0A7-4AF2-9AAE-BE2568D059C9}" destId="{63517C4B-2E8F-44F0-803A-5A4D72FA8032}" srcOrd="2" destOrd="0" presId="urn:microsoft.com/office/officeart/2005/8/layout/lProcess2"/>
    <dgm:cxn modelId="{F4AE535E-5616-4A10-A239-883D28E6D0D6}" type="presParOf" srcId="{63517C4B-2E8F-44F0-803A-5A4D72FA8032}" destId="{E405F89E-2B24-446E-9C96-B23DB0F2E8AE}" srcOrd="0" destOrd="0" presId="urn:microsoft.com/office/officeart/2005/8/layout/lProcess2"/>
    <dgm:cxn modelId="{80786504-E41F-4453-805F-2041F43B29C3}" type="presParOf" srcId="{E405F89E-2B24-446E-9C96-B23DB0F2E8AE}" destId="{61F10E24-2443-480B-8E11-3F2F8CE07841}" srcOrd="0" destOrd="0" presId="urn:microsoft.com/office/officeart/2005/8/layout/lProcess2"/>
    <dgm:cxn modelId="{DDE86073-32BE-4D0B-8CEA-C06E0DD0136C}" type="presParOf" srcId="{E405F89E-2B24-446E-9C96-B23DB0F2E8AE}" destId="{CB7D66BB-B4E6-4A7F-BF06-8C9FE10CF627}" srcOrd="1" destOrd="0" presId="urn:microsoft.com/office/officeart/2005/8/layout/lProcess2"/>
    <dgm:cxn modelId="{F6B97395-A3AF-47C2-AC09-2FF0FB14FA6D}" type="presParOf" srcId="{E405F89E-2B24-446E-9C96-B23DB0F2E8AE}" destId="{68418E37-8FE3-487E-8671-5717204DC239}" srcOrd="2" destOrd="0" presId="urn:microsoft.com/office/officeart/2005/8/layout/lProcess2"/>
    <dgm:cxn modelId="{77EA75B9-B7F1-4E23-A293-0B649F46C589}" type="presParOf" srcId="{0394A436-60D7-4062-9F8F-997A3E026D30}" destId="{2B39B239-C047-462A-B3EE-F27EA8A19319}" srcOrd="1" destOrd="0" presId="urn:microsoft.com/office/officeart/2005/8/layout/lProcess2"/>
    <dgm:cxn modelId="{C27CA516-2D55-4612-9209-BCCA13A87955}" type="presParOf" srcId="{0394A436-60D7-4062-9F8F-997A3E026D30}" destId="{6A3CDFAB-8647-4986-833D-81A54F25C08F}" srcOrd="2" destOrd="0" presId="urn:microsoft.com/office/officeart/2005/8/layout/lProcess2"/>
    <dgm:cxn modelId="{AD00CC0E-3F1B-4784-AE26-E2D0ACB56BB9}" type="presParOf" srcId="{6A3CDFAB-8647-4986-833D-81A54F25C08F}" destId="{A97B86B8-EB4E-4BF1-9F36-3F52658C2D54}" srcOrd="0" destOrd="0" presId="urn:microsoft.com/office/officeart/2005/8/layout/lProcess2"/>
    <dgm:cxn modelId="{E5549B26-DBCA-4DE4-B8CD-D190425C140A}" type="presParOf" srcId="{6A3CDFAB-8647-4986-833D-81A54F25C08F}" destId="{465D6A35-3B11-4959-A4E5-DEC931E8CD87}" srcOrd="1" destOrd="0" presId="urn:microsoft.com/office/officeart/2005/8/layout/lProcess2"/>
    <dgm:cxn modelId="{D8056A77-54E3-4979-979A-A717FFACFC51}" type="presParOf" srcId="{6A3CDFAB-8647-4986-833D-81A54F25C08F}" destId="{2CA8A4B3-67A8-478F-B5A8-599C36B82A5C}" srcOrd="2" destOrd="0" presId="urn:microsoft.com/office/officeart/2005/8/layout/lProcess2"/>
    <dgm:cxn modelId="{B6993C88-4EB9-4F76-9D4A-2729F8C44C52}" type="presParOf" srcId="{2CA8A4B3-67A8-478F-B5A8-599C36B82A5C}" destId="{0147975F-1BBC-42CF-BC9E-11AB0F0E52BE}" srcOrd="0" destOrd="0" presId="urn:microsoft.com/office/officeart/2005/8/layout/lProcess2"/>
    <dgm:cxn modelId="{720EF0C3-EE63-4A44-BD42-D47201C3303A}" type="presParOf" srcId="{0147975F-1BBC-42CF-BC9E-11AB0F0E52BE}" destId="{8C0FF5DC-22AC-4A38-A01B-7F9498BD8286}" srcOrd="0" destOrd="0" presId="urn:microsoft.com/office/officeart/2005/8/layout/lProcess2"/>
    <dgm:cxn modelId="{206DC5B5-537D-421A-93B9-7D5B0B1C5A42}" type="presParOf" srcId="{0147975F-1BBC-42CF-BC9E-11AB0F0E52BE}" destId="{F01BD00B-B33C-4A21-9838-92724B4779F7}" srcOrd="1" destOrd="0" presId="urn:microsoft.com/office/officeart/2005/8/layout/lProcess2"/>
    <dgm:cxn modelId="{2225FE35-B5AD-4CD6-B05A-403FB30FFF4D}" type="presParOf" srcId="{0147975F-1BBC-42CF-BC9E-11AB0F0E52BE}" destId="{31D1B19C-3157-40D5-B8C4-BE0624F1D059}" srcOrd="2" destOrd="0" presId="urn:microsoft.com/office/officeart/2005/8/layout/lProcess2"/>
    <dgm:cxn modelId="{45EF52AD-07BE-4802-9D8B-EFEFFEF91F85}" type="presParOf" srcId="{0147975F-1BBC-42CF-BC9E-11AB0F0E52BE}" destId="{E93F6463-5E47-48E2-B227-5DBDDD7784A1}" srcOrd="3" destOrd="0" presId="urn:microsoft.com/office/officeart/2005/8/layout/lProcess2"/>
    <dgm:cxn modelId="{C891AB97-ECC7-42FE-9911-6D90344B6F26}" type="presParOf" srcId="{0147975F-1BBC-42CF-BC9E-11AB0F0E52BE}" destId="{3B091EFC-E0DD-464A-90EB-94A8159CAA7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EAB57-85BD-4BE4-B5A0-B05418CC2891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5536072-5DF0-426C-B540-392F198DFA2F}">
      <dgm:prSet phldrT="[Text]"/>
      <dgm:spPr/>
      <dgm:t>
        <a:bodyPr/>
        <a:lstStyle/>
        <a:p>
          <a:r>
            <a:rPr lang="en-US" dirty="0" smtClean="0"/>
            <a:t>INTRIDUCTION</a:t>
          </a:r>
          <a:endParaRPr lang="en-US" dirty="0"/>
        </a:p>
      </dgm:t>
    </dgm:pt>
    <dgm:pt modelId="{7C46AA87-ACD9-40CC-9FF8-8649725B0F25}" type="parTrans" cxnId="{1CEC2299-DB53-4B7B-B91C-B07B80612AAE}">
      <dgm:prSet/>
      <dgm:spPr/>
      <dgm:t>
        <a:bodyPr/>
        <a:lstStyle/>
        <a:p>
          <a:endParaRPr lang="en-US"/>
        </a:p>
      </dgm:t>
    </dgm:pt>
    <dgm:pt modelId="{484CA08D-F3E3-4A7F-8DAF-78F75179CB6E}" type="sibTrans" cxnId="{1CEC2299-DB53-4B7B-B91C-B07B80612AAE}">
      <dgm:prSet/>
      <dgm:spPr/>
      <dgm:t>
        <a:bodyPr/>
        <a:lstStyle/>
        <a:p>
          <a:endParaRPr lang="en-US"/>
        </a:p>
      </dgm:t>
    </dgm:pt>
    <dgm:pt modelId="{584A043D-DBB1-482E-81F4-ACA578DAB198}">
      <dgm:prSet phldrT="[Text]"/>
      <dgm:spPr/>
      <dgm:t>
        <a:bodyPr/>
        <a:lstStyle/>
        <a:p>
          <a:r>
            <a:rPr lang="en-US" dirty="0" smtClean="0"/>
            <a:t>WHO ARE ROHINGYA</a:t>
          </a:r>
          <a:endParaRPr lang="en-US" dirty="0"/>
        </a:p>
      </dgm:t>
    </dgm:pt>
    <dgm:pt modelId="{F34A4BC0-7BAB-455F-B45C-F31567A7C299}" type="parTrans" cxnId="{0874D5B8-3C87-42F6-A50C-267BE0A25100}">
      <dgm:prSet/>
      <dgm:spPr/>
      <dgm:t>
        <a:bodyPr/>
        <a:lstStyle/>
        <a:p>
          <a:endParaRPr lang="en-US"/>
        </a:p>
      </dgm:t>
    </dgm:pt>
    <dgm:pt modelId="{CB61FB2F-DCB0-4117-B4A4-93EB7F3AE8C0}" type="sibTrans" cxnId="{0874D5B8-3C87-42F6-A50C-267BE0A25100}">
      <dgm:prSet/>
      <dgm:spPr/>
      <dgm:t>
        <a:bodyPr/>
        <a:lstStyle/>
        <a:p>
          <a:endParaRPr lang="en-US"/>
        </a:p>
      </dgm:t>
    </dgm:pt>
    <dgm:pt modelId="{433FDA82-A080-48D9-A445-5A554E440E4D}">
      <dgm:prSet phldrT="[Text]"/>
      <dgm:spPr/>
      <dgm:t>
        <a:bodyPr/>
        <a:lstStyle/>
        <a:p>
          <a:r>
            <a:rPr lang="en-US" dirty="0" smtClean="0"/>
            <a:t>HOW THEY CAME</a:t>
          </a:r>
          <a:endParaRPr lang="en-US" dirty="0"/>
        </a:p>
      </dgm:t>
    </dgm:pt>
    <dgm:pt modelId="{96D64157-1EB2-4233-A46B-654BF821AAAB}" type="parTrans" cxnId="{8D773F31-C56A-413B-B877-2E57784550A0}">
      <dgm:prSet/>
      <dgm:spPr/>
      <dgm:t>
        <a:bodyPr/>
        <a:lstStyle/>
        <a:p>
          <a:endParaRPr lang="en-US"/>
        </a:p>
      </dgm:t>
    </dgm:pt>
    <dgm:pt modelId="{B457C6E6-8014-41D3-B438-51D63B9478B2}" type="sibTrans" cxnId="{8D773F31-C56A-413B-B877-2E57784550A0}">
      <dgm:prSet/>
      <dgm:spPr/>
      <dgm:t>
        <a:bodyPr/>
        <a:lstStyle/>
        <a:p>
          <a:endParaRPr lang="en-US"/>
        </a:p>
      </dgm:t>
    </dgm:pt>
    <dgm:pt modelId="{7E9FEEEB-1D30-47CD-B1D7-DA9F4626F897}">
      <dgm:prSet phldrT="[Text]"/>
      <dgm:spPr/>
      <dgm:t>
        <a:bodyPr/>
        <a:lstStyle/>
        <a:p>
          <a:r>
            <a:rPr lang="en-US" dirty="0" smtClean="0"/>
            <a:t>WHEN </a:t>
          </a:r>
          <a:endParaRPr lang="en-US" dirty="0"/>
        </a:p>
      </dgm:t>
    </dgm:pt>
    <dgm:pt modelId="{0B8A9E29-A1B9-4393-9276-C9C11AA0755C}" type="parTrans" cxnId="{6A783A09-011A-4162-A811-2BDDD9D70BDD}">
      <dgm:prSet/>
      <dgm:spPr/>
      <dgm:t>
        <a:bodyPr/>
        <a:lstStyle/>
        <a:p>
          <a:endParaRPr lang="en-US"/>
        </a:p>
      </dgm:t>
    </dgm:pt>
    <dgm:pt modelId="{B0A18F01-3FBD-4C9E-804D-6711C1BF9D60}" type="sibTrans" cxnId="{6A783A09-011A-4162-A811-2BDDD9D70BDD}">
      <dgm:prSet/>
      <dgm:spPr/>
      <dgm:t>
        <a:bodyPr/>
        <a:lstStyle/>
        <a:p>
          <a:endParaRPr lang="en-US"/>
        </a:p>
      </dgm:t>
    </dgm:pt>
    <dgm:pt modelId="{7088838D-D467-4C27-A684-34F253684DA2}">
      <dgm:prSet phldrT="[Text]"/>
      <dgm:spPr/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1BB4F1A2-59EF-4BC7-8C01-1DB62FC2C30B}" type="parTrans" cxnId="{8E3459ED-7209-4D77-9F60-78946E7F0A79}">
      <dgm:prSet/>
      <dgm:spPr/>
      <dgm:t>
        <a:bodyPr/>
        <a:lstStyle/>
        <a:p>
          <a:endParaRPr lang="en-US"/>
        </a:p>
      </dgm:t>
    </dgm:pt>
    <dgm:pt modelId="{5CA72460-6089-4524-8118-A4092D25AE35}" type="sibTrans" cxnId="{8E3459ED-7209-4D77-9F60-78946E7F0A79}">
      <dgm:prSet/>
      <dgm:spPr/>
      <dgm:t>
        <a:bodyPr/>
        <a:lstStyle/>
        <a:p>
          <a:endParaRPr lang="en-US"/>
        </a:p>
      </dgm:t>
    </dgm:pt>
    <dgm:pt modelId="{FB7C29F7-C568-45C8-BFC8-153CA85C3E4B}" type="pres">
      <dgm:prSet presAssocID="{E33EAB57-85BD-4BE4-B5A0-B05418CC289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9411B93-F188-4278-A31C-ED9CA40CA119}" type="pres">
      <dgm:prSet presAssocID="{65536072-5DF0-426C-B540-392F198DFA2F}" presName="centerShape" presStyleLbl="node0" presStyleIdx="0" presStyleCnt="1"/>
      <dgm:spPr/>
      <dgm:t>
        <a:bodyPr/>
        <a:lstStyle/>
        <a:p>
          <a:endParaRPr lang="en-US"/>
        </a:p>
      </dgm:t>
    </dgm:pt>
    <dgm:pt modelId="{C52688BD-0B53-407D-91F6-A1FCACC28D50}" type="pres">
      <dgm:prSet presAssocID="{584A043D-DBB1-482E-81F4-ACA578DAB19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0DBF5-9B8E-4E10-A899-FB4841AAC18F}" type="pres">
      <dgm:prSet presAssocID="{584A043D-DBB1-482E-81F4-ACA578DAB198}" presName="dummy" presStyleCnt="0"/>
      <dgm:spPr/>
    </dgm:pt>
    <dgm:pt modelId="{1C27319F-EC47-4B78-B3C7-C7B7481599CD}" type="pres">
      <dgm:prSet presAssocID="{CB61FB2F-DCB0-4117-B4A4-93EB7F3AE8C0}" presName="sibTrans" presStyleLbl="sibTrans2D1" presStyleIdx="0" presStyleCnt="4"/>
      <dgm:spPr/>
    </dgm:pt>
    <dgm:pt modelId="{5A80D939-D7E6-446A-AC35-FA808DCA3980}" type="pres">
      <dgm:prSet presAssocID="{433FDA82-A080-48D9-A445-5A554E440E4D}" presName="node" presStyleLbl="node1" presStyleIdx="1" presStyleCnt="4">
        <dgm:presLayoutVars>
          <dgm:bulletEnabled val="1"/>
        </dgm:presLayoutVars>
      </dgm:prSet>
      <dgm:spPr/>
    </dgm:pt>
    <dgm:pt modelId="{01596BA9-41DC-485B-8C36-0A0E0E5999DC}" type="pres">
      <dgm:prSet presAssocID="{433FDA82-A080-48D9-A445-5A554E440E4D}" presName="dummy" presStyleCnt="0"/>
      <dgm:spPr/>
    </dgm:pt>
    <dgm:pt modelId="{72DA4201-4BE1-4C55-A7EA-EBA4F43153BA}" type="pres">
      <dgm:prSet presAssocID="{B457C6E6-8014-41D3-B438-51D63B9478B2}" presName="sibTrans" presStyleLbl="sibTrans2D1" presStyleIdx="1" presStyleCnt="4"/>
      <dgm:spPr/>
    </dgm:pt>
    <dgm:pt modelId="{5CAE1870-D58F-47CC-A559-059B72D6E6B8}" type="pres">
      <dgm:prSet presAssocID="{7E9FEEEB-1D30-47CD-B1D7-DA9F4626F897}" presName="node" presStyleLbl="node1" presStyleIdx="2" presStyleCnt="4">
        <dgm:presLayoutVars>
          <dgm:bulletEnabled val="1"/>
        </dgm:presLayoutVars>
      </dgm:prSet>
      <dgm:spPr/>
    </dgm:pt>
    <dgm:pt modelId="{EA14CB9A-4F71-4466-AE14-DC63B1BE11BD}" type="pres">
      <dgm:prSet presAssocID="{7E9FEEEB-1D30-47CD-B1D7-DA9F4626F897}" presName="dummy" presStyleCnt="0"/>
      <dgm:spPr/>
    </dgm:pt>
    <dgm:pt modelId="{46DB7D2B-E312-4F5D-A64E-8D01A8750AC8}" type="pres">
      <dgm:prSet presAssocID="{B0A18F01-3FBD-4C9E-804D-6711C1BF9D60}" presName="sibTrans" presStyleLbl="sibTrans2D1" presStyleIdx="2" presStyleCnt="4"/>
      <dgm:spPr/>
    </dgm:pt>
    <dgm:pt modelId="{38A7FF1D-3935-4C90-8647-7FA504DF81DF}" type="pres">
      <dgm:prSet presAssocID="{7088838D-D467-4C27-A684-34F253684DA2}" presName="node" presStyleLbl="node1" presStyleIdx="3" presStyleCnt="4">
        <dgm:presLayoutVars>
          <dgm:bulletEnabled val="1"/>
        </dgm:presLayoutVars>
      </dgm:prSet>
      <dgm:spPr/>
    </dgm:pt>
    <dgm:pt modelId="{A071CC25-009A-4272-B8D9-6200F3192F08}" type="pres">
      <dgm:prSet presAssocID="{7088838D-D467-4C27-A684-34F253684DA2}" presName="dummy" presStyleCnt="0"/>
      <dgm:spPr/>
    </dgm:pt>
    <dgm:pt modelId="{9388AB61-F09A-4EFA-8C24-DE3A6537D47F}" type="pres">
      <dgm:prSet presAssocID="{5CA72460-6089-4524-8118-A4092D25AE35}" presName="sibTrans" presStyleLbl="sibTrans2D1" presStyleIdx="3" presStyleCnt="4"/>
      <dgm:spPr/>
    </dgm:pt>
  </dgm:ptLst>
  <dgm:cxnLst>
    <dgm:cxn modelId="{6AD56D41-61EE-4930-9C88-8FFE18920102}" type="presOf" srcId="{7088838D-D467-4C27-A684-34F253684DA2}" destId="{38A7FF1D-3935-4C90-8647-7FA504DF81DF}" srcOrd="0" destOrd="0" presId="urn:microsoft.com/office/officeart/2005/8/layout/radial6"/>
    <dgm:cxn modelId="{EF4C1EAB-EE07-47B9-B969-BE2864347ACD}" type="presOf" srcId="{65536072-5DF0-426C-B540-392F198DFA2F}" destId="{A9411B93-F188-4278-A31C-ED9CA40CA119}" srcOrd="0" destOrd="0" presId="urn:microsoft.com/office/officeart/2005/8/layout/radial6"/>
    <dgm:cxn modelId="{D6E83218-EE45-41C5-9F7D-0504DF1A4128}" type="presOf" srcId="{433FDA82-A080-48D9-A445-5A554E440E4D}" destId="{5A80D939-D7E6-446A-AC35-FA808DCA3980}" srcOrd="0" destOrd="0" presId="urn:microsoft.com/office/officeart/2005/8/layout/radial6"/>
    <dgm:cxn modelId="{F2A377AE-FDFF-4AF9-A157-7800D543808B}" type="presOf" srcId="{CB61FB2F-DCB0-4117-B4A4-93EB7F3AE8C0}" destId="{1C27319F-EC47-4B78-B3C7-C7B7481599CD}" srcOrd="0" destOrd="0" presId="urn:microsoft.com/office/officeart/2005/8/layout/radial6"/>
    <dgm:cxn modelId="{25EBC91D-D7D9-4774-AF34-074478A56BA6}" type="presOf" srcId="{B457C6E6-8014-41D3-B438-51D63B9478B2}" destId="{72DA4201-4BE1-4C55-A7EA-EBA4F43153BA}" srcOrd="0" destOrd="0" presId="urn:microsoft.com/office/officeart/2005/8/layout/radial6"/>
    <dgm:cxn modelId="{6A783A09-011A-4162-A811-2BDDD9D70BDD}" srcId="{65536072-5DF0-426C-B540-392F198DFA2F}" destId="{7E9FEEEB-1D30-47CD-B1D7-DA9F4626F897}" srcOrd="2" destOrd="0" parTransId="{0B8A9E29-A1B9-4393-9276-C9C11AA0755C}" sibTransId="{B0A18F01-3FBD-4C9E-804D-6711C1BF9D60}"/>
    <dgm:cxn modelId="{6BB81E92-09AF-4B98-B754-4469015BE825}" type="presOf" srcId="{B0A18F01-3FBD-4C9E-804D-6711C1BF9D60}" destId="{46DB7D2B-E312-4F5D-A64E-8D01A8750AC8}" srcOrd="0" destOrd="0" presId="urn:microsoft.com/office/officeart/2005/8/layout/radial6"/>
    <dgm:cxn modelId="{1C0A4FC7-7014-4CC5-BA58-3951F96271DC}" type="presOf" srcId="{5CA72460-6089-4524-8118-A4092D25AE35}" destId="{9388AB61-F09A-4EFA-8C24-DE3A6537D47F}" srcOrd="0" destOrd="0" presId="urn:microsoft.com/office/officeart/2005/8/layout/radial6"/>
    <dgm:cxn modelId="{0874D5B8-3C87-42F6-A50C-267BE0A25100}" srcId="{65536072-5DF0-426C-B540-392F198DFA2F}" destId="{584A043D-DBB1-482E-81F4-ACA578DAB198}" srcOrd="0" destOrd="0" parTransId="{F34A4BC0-7BAB-455F-B45C-F31567A7C299}" sibTransId="{CB61FB2F-DCB0-4117-B4A4-93EB7F3AE8C0}"/>
    <dgm:cxn modelId="{1CEC2299-DB53-4B7B-B91C-B07B80612AAE}" srcId="{E33EAB57-85BD-4BE4-B5A0-B05418CC2891}" destId="{65536072-5DF0-426C-B540-392F198DFA2F}" srcOrd="0" destOrd="0" parTransId="{7C46AA87-ACD9-40CC-9FF8-8649725B0F25}" sibTransId="{484CA08D-F3E3-4A7F-8DAF-78F75179CB6E}"/>
    <dgm:cxn modelId="{E2F4CAF7-6EB8-4CE6-907B-F2D84FB6D7AF}" type="presOf" srcId="{584A043D-DBB1-482E-81F4-ACA578DAB198}" destId="{C52688BD-0B53-407D-91F6-A1FCACC28D50}" srcOrd="0" destOrd="0" presId="urn:microsoft.com/office/officeart/2005/8/layout/radial6"/>
    <dgm:cxn modelId="{8E3459ED-7209-4D77-9F60-78946E7F0A79}" srcId="{65536072-5DF0-426C-B540-392F198DFA2F}" destId="{7088838D-D467-4C27-A684-34F253684DA2}" srcOrd="3" destOrd="0" parTransId="{1BB4F1A2-59EF-4BC7-8C01-1DB62FC2C30B}" sibTransId="{5CA72460-6089-4524-8118-A4092D25AE35}"/>
    <dgm:cxn modelId="{8D773F31-C56A-413B-B877-2E57784550A0}" srcId="{65536072-5DF0-426C-B540-392F198DFA2F}" destId="{433FDA82-A080-48D9-A445-5A554E440E4D}" srcOrd="1" destOrd="0" parTransId="{96D64157-1EB2-4233-A46B-654BF821AAAB}" sibTransId="{B457C6E6-8014-41D3-B438-51D63B9478B2}"/>
    <dgm:cxn modelId="{023E58B9-DA3C-48A3-AD85-8EDEBF309197}" type="presOf" srcId="{7E9FEEEB-1D30-47CD-B1D7-DA9F4626F897}" destId="{5CAE1870-D58F-47CC-A559-059B72D6E6B8}" srcOrd="0" destOrd="0" presId="urn:microsoft.com/office/officeart/2005/8/layout/radial6"/>
    <dgm:cxn modelId="{0B966278-710E-41D5-B898-F0D041304826}" type="presOf" srcId="{E33EAB57-85BD-4BE4-B5A0-B05418CC2891}" destId="{FB7C29F7-C568-45C8-BFC8-153CA85C3E4B}" srcOrd="0" destOrd="0" presId="urn:microsoft.com/office/officeart/2005/8/layout/radial6"/>
    <dgm:cxn modelId="{D624BE34-15A7-41B5-8CBF-3DD6774E87CB}" type="presParOf" srcId="{FB7C29F7-C568-45C8-BFC8-153CA85C3E4B}" destId="{A9411B93-F188-4278-A31C-ED9CA40CA119}" srcOrd="0" destOrd="0" presId="urn:microsoft.com/office/officeart/2005/8/layout/radial6"/>
    <dgm:cxn modelId="{57DE1C5E-9096-4A8B-B3BF-DD5B08D7F363}" type="presParOf" srcId="{FB7C29F7-C568-45C8-BFC8-153CA85C3E4B}" destId="{C52688BD-0B53-407D-91F6-A1FCACC28D50}" srcOrd="1" destOrd="0" presId="urn:microsoft.com/office/officeart/2005/8/layout/radial6"/>
    <dgm:cxn modelId="{11A96527-7402-42BE-830B-3292EDAB0DBA}" type="presParOf" srcId="{FB7C29F7-C568-45C8-BFC8-153CA85C3E4B}" destId="{AA30DBF5-9B8E-4E10-A899-FB4841AAC18F}" srcOrd="2" destOrd="0" presId="urn:microsoft.com/office/officeart/2005/8/layout/radial6"/>
    <dgm:cxn modelId="{BD62FCFA-F0A0-4081-A9A0-3E6D01A177CC}" type="presParOf" srcId="{FB7C29F7-C568-45C8-BFC8-153CA85C3E4B}" destId="{1C27319F-EC47-4B78-B3C7-C7B7481599CD}" srcOrd="3" destOrd="0" presId="urn:microsoft.com/office/officeart/2005/8/layout/radial6"/>
    <dgm:cxn modelId="{46166887-488A-4C1B-A637-34CC13E21059}" type="presParOf" srcId="{FB7C29F7-C568-45C8-BFC8-153CA85C3E4B}" destId="{5A80D939-D7E6-446A-AC35-FA808DCA3980}" srcOrd="4" destOrd="0" presId="urn:microsoft.com/office/officeart/2005/8/layout/radial6"/>
    <dgm:cxn modelId="{C259A19B-4C7B-42C0-819F-0791FF4D7ADA}" type="presParOf" srcId="{FB7C29F7-C568-45C8-BFC8-153CA85C3E4B}" destId="{01596BA9-41DC-485B-8C36-0A0E0E5999DC}" srcOrd="5" destOrd="0" presId="urn:microsoft.com/office/officeart/2005/8/layout/radial6"/>
    <dgm:cxn modelId="{2249BA2E-4E44-4A22-AFF9-514CC0C77FAF}" type="presParOf" srcId="{FB7C29F7-C568-45C8-BFC8-153CA85C3E4B}" destId="{72DA4201-4BE1-4C55-A7EA-EBA4F43153BA}" srcOrd="6" destOrd="0" presId="urn:microsoft.com/office/officeart/2005/8/layout/radial6"/>
    <dgm:cxn modelId="{6E365F6E-BE12-4403-97E3-3B4FDE74EB81}" type="presParOf" srcId="{FB7C29F7-C568-45C8-BFC8-153CA85C3E4B}" destId="{5CAE1870-D58F-47CC-A559-059B72D6E6B8}" srcOrd="7" destOrd="0" presId="urn:microsoft.com/office/officeart/2005/8/layout/radial6"/>
    <dgm:cxn modelId="{735BD7C3-9676-4322-9A7C-66E19BDFF085}" type="presParOf" srcId="{FB7C29F7-C568-45C8-BFC8-153CA85C3E4B}" destId="{EA14CB9A-4F71-4466-AE14-DC63B1BE11BD}" srcOrd="8" destOrd="0" presId="urn:microsoft.com/office/officeart/2005/8/layout/radial6"/>
    <dgm:cxn modelId="{81AFDF16-A147-4D29-87BB-224558421460}" type="presParOf" srcId="{FB7C29F7-C568-45C8-BFC8-153CA85C3E4B}" destId="{46DB7D2B-E312-4F5D-A64E-8D01A8750AC8}" srcOrd="9" destOrd="0" presId="urn:microsoft.com/office/officeart/2005/8/layout/radial6"/>
    <dgm:cxn modelId="{9D8E54E1-8C54-4ADD-8116-0D32E532E8C8}" type="presParOf" srcId="{FB7C29F7-C568-45C8-BFC8-153CA85C3E4B}" destId="{38A7FF1D-3935-4C90-8647-7FA504DF81DF}" srcOrd="10" destOrd="0" presId="urn:microsoft.com/office/officeart/2005/8/layout/radial6"/>
    <dgm:cxn modelId="{1EF31EE2-1893-4E0E-AED2-71EECD2EBD38}" type="presParOf" srcId="{FB7C29F7-C568-45C8-BFC8-153CA85C3E4B}" destId="{A071CC25-009A-4272-B8D9-6200F3192F08}" srcOrd="11" destOrd="0" presId="urn:microsoft.com/office/officeart/2005/8/layout/radial6"/>
    <dgm:cxn modelId="{25BF91FA-52D7-472A-AF46-C85F13F9216C}" type="presParOf" srcId="{FB7C29F7-C568-45C8-BFC8-153CA85C3E4B}" destId="{9388AB61-F09A-4EFA-8C24-DE3A6537D47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DFD7E5-DB6B-43C2-8CFF-5C219640ACCB}">
      <dsp:nvSpPr>
        <dsp:cNvPr id="0" name=""/>
        <dsp:cNvSpPr/>
      </dsp:nvSpPr>
      <dsp:spPr>
        <a:xfrm>
          <a:off x="0" y="0"/>
          <a:ext cx="3925416" cy="502919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Source of data</a:t>
          </a:r>
          <a:endParaRPr lang="en-US" sz="4000" kern="1200" dirty="0"/>
        </a:p>
      </dsp:txBody>
      <dsp:txXfrm>
        <a:off x="0" y="0"/>
        <a:ext cx="3925416" cy="1508760"/>
      </dsp:txXfrm>
    </dsp:sp>
    <dsp:sp modelId="{61F10E24-2443-480B-8E11-3F2F8CE07841}">
      <dsp:nvSpPr>
        <dsp:cNvPr id="0" name=""/>
        <dsp:cNvSpPr/>
      </dsp:nvSpPr>
      <dsp:spPr>
        <a:xfrm>
          <a:off x="396622" y="1510233"/>
          <a:ext cx="3140332" cy="15163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80" tIns="89535" rIns="11938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Internet</a:t>
          </a:r>
          <a:endParaRPr lang="en-US" sz="4700" kern="1200" dirty="0"/>
        </a:p>
      </dsp:txBody>
      <dsp:txXfrm>
        <a:off x="396622" y="1510233"/>
        <a:ext cx="3140332" cy="1516372"/>
      </dsp:txXfrm>
    </dsp:sp>
    <dsp:sp modelId="{68418E37-8FE3-487E-8671-5717204DC239}">
      <dsp:nvSpPr>
        <dsp:cNvPr id="0" name=""/>
        <dsp:cNvSpPr/>
      </dsp:nvSpPr>
      <dsp:spPr>
        <a:xfrm>
          <a:off x="396622" y="3259894"/>
          <a:ext cx="3140332" cy="15163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80" tIns="89535" rIns="11938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Newspaper</a:t>
          </a:r>
          <a:endParaRPr lang="en-US" sz="4700" kern="1200" dirty="0"/>
        </a:p>
      </dsp:txBody>
      <dsp:txXfrm>
        <a:off x="396622" y="3259894"/>
        <a:ext cx="3140332" cy="1516372"/>
      </dsp:txXfrm>
    </dsp:sp>
    <dsp:sp modelId="{A97B86B8-EB4E-4BF1-9F36-3F52658C2D54}">
      <dsp:nvSpPr>
        <dsp:cNvPr id="0" name=""/>
        <dsp:cNvSpPr/>
      </dsp:nvSpPr>
      <dsp:spPr>
        <a:xfrm>
          <a:off x="4223903" y="0"/>
          <a:ext cx="3925416" cy="502919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Representation of data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4223903" y="0"/>
        <a:ext cx="3925416" cy="1508760"/>
      </dsp:txXfrm>
    </dsp:sp>
    <dsp:sp modelId="{8C0FF5DC-22AC-4A38-A01B-7F9498BD8286}">
      <dsp:nvSpPr>
        <dsp:cNvPr id="0" name=""/>
        <dsp:cNvSpPr/>
      </dsp:nvSpPr>
      <dsp:spPr>
        <a:xfrm>
          <a:off x="4616444" y="1509189"/>
          <a:ext cx="3140332" cy="9880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80" tIns="89535" rIns="11938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By Graphs</a:t>
          </a:r>
          <a:endParaRPr lang="en-US" sz="4700" kern="1200" dirty="0"/>
        </a:p>
      </dsp:txBody>
      <dsp:txXfrm>
        <a:off x="4616444" y="1509189"/>
        <a:ext cx="3140332" cy="988036"/>
      </dsp:txXfrm>
    </dsp:sp>
    <dsp:sp modelId="{31D1B19C-3157-40D5-B8C4-BE0624F1D059}">
      <dsp:nvSpPr>
        <dsp:cNvPr id="0" name=""/>
        <dsp:cNvSpPr/>
      </dsp:nvSpPr>
      <dsp:spPr>
        <a:xfrm>
          <a:off x="4616444" y="2649231"/>
          <a:ext cx="3140332" cy="9880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80" tIns="89535" rIns="11938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By Pictures</a:t>
          </a:r>
          <a:endParaRPr lang="en-US" sz="4700" kern="1200" dirty="0"/>
        </a:p>
      </dsp:txBody>
      <dsp:txXfrm>
        <a:off x="4616444" y="2649231"/>
        <a:ext cx="3140332" cy="988036"/>
      </dsp:txXfrm>
    </dsp:sp>
    <dsp:sp modelId="{3B091EFC-E0DD-464A-90EB-94A8159CAA76}">
      <dsp:nvSpPr>
        <dsp:cNvPr id="0" name=""/>
        <dsp:cNvSpPr/>
      </dsp:nvSpPr>
      <dsp:spPr>
        <a:xfrm>
          <a:off x="4616444" y="3789273"/>
          <a:ext cx="3140332" cy="9880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380" tIns="89535" rIns="119380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By Map</a:t>
          </a:r>
          <a:endParaRPr lang="en-US" sz="4700" kern="1200" dirty="0"/>
        </a:p>
      </dsp:txBody>
      <dsp:txXfrm>
        <a:off x="4616444" y="3789273"/>
        <a:ext cx="3140332" cy="98803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88AB61-F09A-4EFA-8C24-DE3A6537D47F}">
      <dsp:nvSpPr>
        <dsp:cNvPr id="0" name=""/>
        <dsp:cNvSpPr/>
      </dsp:nvSpPr>
      <dsp:spPr>
        <a:xfrm>
          <a:off x="1987623" y="730323"/>
          <a:ext cx="4863952" cy="4863952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B7D2B-E312-4F5D-A64E-8D01A8750AC8}">
      <dsp:nvSpPr>
        <dsp:cNvPr id="0" name=""/>
        <dsp:cNvSpPr/>
      </dsp:nvSpPr>
      <dsp:spPr>
        <a:xfrm>
          <a:off x="1987623" y="730323"/>
          <a:ext cx="4863952" cy="4863952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A4201-4BE1-4C55-A7EA-EBA4F43153BA}">
      <dsp:nvSpPr>
        <dsp:cNvPr id="0" name=""/>
        <dsp:cNvSpPr/>
      </dsp:nvSpPr>
      <dsp:spPr>
        <a:xfrm>
          <a:off x="1987623" y="730323"/>
          <a:ext cx="4863952" cy="4863952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7319F-EC47-4B78-B3C7-C7B7481599CD}">
      <dsp:nvSpPr>
        <dsp:cNvPr id="0" name=""/>
        <dsp:cNvSpPr/>
      </dsp:nvSpPr>
      <dsp:spPr>
        <a:xfrm>
          <a:off x="1987623" y="730323"/>
          <a:ext cx="4863952" cy="4863952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11B93-F188-4278-A31C-ED9CA40CA119}">
      <dsp:nvSpPr>
        <dsp:cNvPr id="0" name=""/>
        <dsp:cNvSpPr/>
      </dsp:nvSpPr>
      <dsp:spPr>
        <a:xfrm>
          <a:off x="3299593" y="2042293"/>
          <a:ext cx="2240012" cy="22400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INTRIDUCTION</a:t>
          </a:r>
          <a:endParaRPr lang="en-US" sz="2000" kern="1200" dirty="0"/>
        </a:p>
      </dsp:txBody>
      <dsp:txXfrm>
        <a:off x="3299593" y="2042293"/>
        <a:ext cx="2240012" cy="2240012"/>
      </dsp:txXfrm>
    </dsp:sp>
    <dsp:sp modelId="{C52688BD-0B53-407D-91F6-A1FCACC28D50}">
      <dsp:nvSpPr>
        <dsp:cNvPr id="0" name=""/>
        <dsp:cNvSpPr/>
      </dsp:nvSpPr>
      <dsp:spPr>
        <a:xfrm>
          <a:off x="3635595" y="2767"/>
          <a:ext cx="1568008" cy="156800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WHO ARE ROHINGYA</a:t>
          </a:r>
          <a:endParaRPr lang="en-US" sz="1800" kern="1200" dirty="0"/>
        </a:p>
      </dsp:txBody>
      <dsp:txXfrm>
        <a:off x="3635595" y="2767"/>
        <a:ext cx="1568008" cy="1568008"/>
      </dsp:txXfrm>
    </dsp:sp>
    <dsp:sp modelId="{5A80D939-D7E6-446A-AC35-FA808DCA3980}">
      <dsp:nvSpPr>
        <dsp:cNvPr id="0" name=""/>
        <dsp:cNvSpPr/>
      </dsp:nvSpPr>
      <dsp:spPr>
        <a:xfrm>
          <a:off x="6011123" y="2378295"/>
          <a:ext cx="1568008" cy="156800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HOW THEY CAME</a:t>
          </a:r>
          <a:endParaRPr lang="en-US" sz="1800" kern="1200" dirty="0"/>
        </a:p>
      </dsp:txBody>
      <dsp:txXfrm>
        <a:off x="6011123" y="2378295"/>
        <a:ext cx="1568008" cy="1568008"/>
      </dsp:txXfrm>
    </dsp:sp>
    <dsp:sp modelId="{5CAE1870-D58F-47CC-A559-059B72D6E6B8}">
      <dsp:nvSpPr>
        <dsp:cNvPr id="0" name=""/>
        <dsp:cNvSpPr/>
      </dsp:nvSpPr>
      <dsp:spPr>
        <a:xfrm>
          <a:off x="3635595" y="4753823"/>
          <a:ext cx="1568008" cy="156800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WHEN </a:t>
          </a:r>
          <a:endParaRPr lang="en-US" sz="1800" kern="1200" dirty="0"/>
        </a:p>
      </dsp:txBody>
      <dsp:txXfrm>
        <a:off x="3635595" y="4753823"/>
        <a:ext cx="1568008" cy="1568008"/>
      </dsp:txXfrm>
    </dsp:sp>
    <dsp:sp modelId="{38A7FF1D-3935-4C90-8647-7FA504DF81DF}">
      <dsp:nvSpPr>
        <dsp:cNvPr id="0" name=""/>
        <dsp:cNvSpPr/>
      </dsp:nvSpPr>
      <dsp:spPr>
        <a:xfrm>
          <a:off x="1260067" y="2378295"/>
          <a:ext cx="1568008" cy="156800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HISTORY</a:t>
          </a:r>
          <a:endParaRPr lang="en-US" sz="1800" kern="1200" dirty="0"/>
        </a:p>
      </dsp:txBody>
      <dsp:txXfrm>
        <a:off x="1260067" y="2378295"/>
        <a:ext cx="1568008" cy="156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2A55BC7-E9E6-40E0-844F-8AB9AE51750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A6A872-03D5-4EC1-8584-7254C9DE45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5BC7-E9E6-40E0-844F-8AB9AE51750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A872-03D5-4EC1-8584-7254C9DE4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2A55BC7-E9E6-40E0-844F-8AB9AE51750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BA6A872-03D5-4EC1-8584-7254C9DE45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5BC7-E9E6-40E0-844F-8AB9AE51750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A6A872-03D5-4EC1-8584-7254C9DE45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5BC7-E9E6-40E0-844F-8AB9AE51750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A6A872-03D5-4EC1-8584-7254C9DE45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2A55BC7-E9E6-40E0-844F-8AB9AE51750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A6A872-03D5-4EC1-8584-7254C9DE45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2A55BC7-E9E6-40E0-844F-8AB9AE51750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A6A872-03D5-4EC1-8584-7254C9DE45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5BC7-E9E6-40E0-844F-8AB9AE51750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A6A872-03D5-4EC1-8584-7254C9DE4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5BC7-E9E6-40E0-844F-8AB9AE51750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A6A872-03D5-4EC1-8584-7254C9DE4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5BC7-E9E6-40E0-844F-8AB9AE51750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A6A872-03D5-4EC1-8584-7254C9DE450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2A55BC7-E9E6-40E0-844F-8AB9AE51750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BA6A872-03D5-4EC1-8584-7254C9DE45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A55BC7-E9E6-40E0-844F-8AB9AE51750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A6A872-03D5-4EC1-8584-7254C9DE45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Presentation Topic</a:t>
            </a:r>
            <a:br>
              <a:rPr lang="en-US" sz="4400" dirty="0" smtClean="0"/>
            </a:br>
            <a:r>
              <a:rPr lang="en-US" sz="3600" b="1" dirty="0" err="1" smtClean="0"/>
              <a:t>Rohingya</a:t>
            </a:r>
            <a:r>
              <a:rPr lang="en-US" sz="3600" b="1" dirty="0" smtClean="0"/>
              <a:t> Crisis in Bangladesh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120801"/>
            <a:ext cx="8305800" cy="36202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SHEKH JUTHI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smtClean="0"/>
              <a:t>ID: 1810132</a:t>
            </a:r>
          </a:p>
          <a:p>
            <a:r>
              <a:rPr lang="en-US" sz="3600" dirty="0" smtClean="0"/>
              <a:t>Sec: 14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Objects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Present condition of </a:t>
            </a:r>
            <a:r>
              <a:rPr lang="en-US" dirty="0" err="1" smtClean="0"/>
              <a:t>Rohingya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Historical Background of </a:t>
            </a:r>
            <a:r>
              <a:rPr lang="en-US" dirty="0" err="1" smtClean="0"/>
              <a:t>Rohingya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Cause of their present situation.</a:t>
            </a:r>
          </a:p>
          <a:p>
            <a:r>
              <a:rPr lang="en-US" dirty="0" smtClean="0"/>
              <a:t>Different strategies of Government.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govermentis</a:t>
            </a:r>
            <a:r>
              <a:rPr lang="en-US" dirty="0" smtClean="0"/>
              <a:t> coping up with crisis.</a:t>
            </a:r>
          </a:p>
          <a:p>
            <a:r>
              <a:rPr lang="en-US" dirty="0" smtClean="0"/>
              <a:t>Several problems related to the </a:t>
            </a:r>
            <a:r>
              <a:rPr lang="en-US" dirty="0" err="1" smtClean="0"/>
              <a:t>R</a:t>
            </a:r>
            <a:r>
              <a:rPr lang="en-US" dirty="0" err="1" smtClean="0"/>
              <a:t>ohingya</a:t>
            </a:r>
            <a:r>
              <a:rPr lang="en-US" dirty="0" smtClean="0"/>
              <a:t> issues.</a:t>
            </a:r>
          </a:p>
          <a:p>
            <a:r>
              <a:rPr lang="en-US" dirty="0" smtClean="0"/>
              <a:t>Recommendation and remedies to the </a:t>
            </a:r>
            <a:r>
              <a:rPr lang="en-US" dirty="0" err="1" smtClean="0"/>
              <a:t>emmergency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/>
              <a:t>METHOLOGY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52400" y="304800"/>
          <a:ext cx="88392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</TotalTime>
  <Words>79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Presentation Topic Rohingya Crisis in Bangladesh </vt:lpstr>
      <vt:lpstr>SHEKH JUTHI</vt:lpstr>
      <vt:lpstr>Objects </vt:lpstr>
      <vt:lpstr>METHOLOGY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Topic</dc:title>
  <dc:creator>Hh</dc:creator>
  <cp:lastModifiedBy>Hh</cp:lastModifiedBy>
  <cp:revision>5</cp:revision>
  <dcterms:created xsi:type="dcterms:W3CDTF">2023-06-20T16:43:42Z</dcterms:created>
  <dcterms:modified xsi:type="dcterms:W3CDTF">2023-06-20T17:27:18Z</dcterms:modified>
</cp:coreProperties>
</file>