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6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rragrunt.gruntwork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ttayaya/devops/tree/master/meetup2020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7F37A-07D3-47DF-A680-09A511C4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3" r="4488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124F4-E71E-4690-A6FA-001C828BE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Benefits of </a:t>
            </a:r>
            <a:r>
              <a:rPr lang="en-US" sz="4800" dirty="0" err="1"/>
              <a:t>Terragrunt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6BF0F-F8CB-4BE3-943F-5246257D7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Jirawat Uttayaya</a:t>
            </a:r>
          </a:p>
          <a:p>
            <a:r>
              <a:rPr lang="en-US" sz="2000" dirty="0"/>
              <a:t>jirawat@apps.jirawat.com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75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EEA7-7F9C-4DBF-885C-CACEA651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Jirawat Uttayaya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9BEB-2197-40D8-B120-D219D3B6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Practitioner at abacus insights (Feb 10, 2020)</a:t>
            </a:r>
          </a:p>
        </p:txBody>
      </p:sp>
      <p:pic>
        <p:nvPicPr>
          <p:cNvPr id="5" name="Picture 4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A9AFF7ED-35DD-4CCA-8509-877AD75AA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8" y="3247938"/>
            <a:ext cx="9234396" cy="25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883D-B572-4D0C-A458-E4C59582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EEB7-4548-453E-85F3-8A2ECE0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Quick 7-minute </a:t>
            </a:r>
            <a:r>
              <a:rPr lang="en-US" dirty="0"/>
              <a:t>PP overview. </a:t>
            </a:r>
          </a:p>
          <a:p>
            <a:r>
              <a:rPr lang="en-US" dirty="0"/>
              <a:t>Live demo after is the fun part. </a:t>
            </a:r>
            <a:br>
              <a:rPr lang="en-US" dirty="0"/>
            </a:br>
            <a:r>
              <a:rPr lang="en-US" dirty="0"/>
              <a:t>Show how </a:t>
            </a:r>
            <a:r>
              <a:rPr lang="en-US" dirty="0" err="1"/>
              <a:t>Terragrunt</a:t>
            </a:r>
            <a:r>
              <a:rPr lang="en-US" dirty="0"/>
              <a:t> enhances Terraform</a:t>
            </a:r>
          </a:p>
          <a:p>
            <a:r>
              <a:rPr lang="en-US" dirty="0"/>
              <a:t>Based on work Emily </a:t>
            </a:r>
            <a:r>
              <a:rPr lang="en-US" dirty="0" err="1"/>
              <a:t>Zall</a:t>
            </a:r>
            <a:r>
              <a:rPr lang="en-US" dirty="0"/>
              <a:t>, Alex Van Patten, and I did at Cambridge Mobile Telematics (CMT)</a:t>
            </a:r>
          </a:p>
          <a:p>
            <a:r>
              <a:rPr lang="en-US" dirty="0"/>
              <a:t>Main benefit of </a:t>
            </a:r>
            <a:r>
              <a:rPr lang="en-US" dirty="0" err="1"/>
              <a:t>Terragrunt</a:t>
            </a:r>
            <a:r>
              <a:rPr lang="en-US" dirty="0"/>
              <a:t>: DRY</a:t>
            </a:r>
          </a:p>
          <a:p>
            <a:r>
              <a:rPr lang="en-US" dirty="0"/>
              <a:t>Secondary quality of life benefits</a:t>
            </a:r>
          </a:p>
        </p:txBody>
      </p:sp>
    </p:spTree>
    <p:extLst>
      <p:ext uri="{BB962C8B-B14F-4D97-AF65-F5344CB8AC3E}">
        <p14:creationId xmlns:p14="http://schemas.microsoft.com/office/powerpoint/2010/main" val="5335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1500-095F-48F1-9DFA-269FD790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A5F2-7828-4921-AC2D-7EC95C08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first, I was opposed to introducing </a:t>
            </a:r>
            <a:r>
              <a:rPr lang="en-US" dirty="0" err="1"/>
              <a:t>Terragrunt</a:t>
            </a:r>
            <a:r>
              <a:rPr lang="en-US" dirty="0"/>
              <a:t> into CMT</a:t>
            </a:r>
          </a:p>
          <a:p>
            <a:r>
              <a:rPr lang="en-US" dirty="0"/>
              <a:t>Emily </a:t>
            </a:r>
            <a:r>
              <a:rPr lang="en-US" dirty="0" err="1"/>
              <a:t>Zall</a:t>
            </a:r>
            <a:r>
              <a:rPr lang="en-US" dirty="0"/>
              <a:t> turned me around</a:t>
            </a:r>
          </a:p>
          <a:p>
            <a:r>
              <a:rPr lang="en-US" dirty="0"/>
              <a:t>Keep an open mind</a:t>
            </a:r>
          </a:p>
          <a:p>
            <a:r>
              <a:rPr lang="en-US" dirty="0"/>
              <a:t>Listen and value everyone’s opinions</a:t>
            </a:r>
          </a:p>
          <a:p>
            <a:r>
              <a:rPr lang="en-US" dirty="0"/>
              <a:t>Always challenge your preconceived notions</a:t>
            </a:r>
          </a:p>
        </p:txBody>
      </p:sp>
    </p:spTree>
    <p:extLst>
      <p:ext uri="{BB962C8B-B14F-4D97-AF65-F5344CB8AC3E}">
        <p14:creationId xmlns:p14="http://schemas.microsoft.com/office/powerpoint/2010/main" val="402648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032-F6D8-40EB-A886-6F4B94C8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: Don’t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FC53-0D7C-4D84-BBF2-07D74B0D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Duplicated code and variables are bad because it makes changes and refactoring tedious and error-prone</a:t>
            </a:r>
          </a:p>
          <a:p>
            <a:r>
              <a:rPr lang="en-US" dirty="0"/>
              <a:t>Terraform has duplications in </a:t>
            </a:r>
            <a:r>
              <a:rPr lang="en-US" dirty="0" err="1"/>
              <a:t>tfvars</a:t>
            </a:r>
            <a:r>
              <a:rPr lang="en-US" dirty="0"/>
              <a:t> and S3 state backend</a:t>
            </a:r>
          </a:p>
          <a:p>
            <a:r>
              <a:rPr lang="en-US" dirty="0"/>
              <a:t>Made worse in multi-customer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0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79A6-E044-45D3-A4C7-C44A697E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Terragrunt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97CE-38F1-4788-B6A9-C6C2DF3B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https://terragrunt.gruntwork.io/</a:t>
            </a:r>
            <a:endParaRPr lang="en-US" dirty="0"/>
          </a:p>
          <a:p>
            <a:r>
              <a:rPr lang="en-US" dirty="0" err="1"/>
              <a:t>Terragrunt</a:t>
            </a:r>
            <a:r>
              <a:rPr lang="en-US" dirty="0"/>
              <a:t> is a thin wrapper around Terraform</a:t>
            </a:r>
          </a:p>
          <a:p>
            <a:r>
              <a:rPr lang="en-US" dirty="0"/>
              <a:t>Fixes duplicate </a:t>
            </a:r>
            <a:r>
              <a:rPr lang="en-US" dirty="0" err="1"/>
              <a:t>terraform.tfvars</a:t>
            </a:r>
            <a:r>
              <a:rPr lang="en-US" dirty="0"/>
              <a:t> with global parent variables</a:t>
            </a:r>
          </a:p>
          <a:p>
            <a:r>
              <a:rPr lang="en-US" dirty="0"/>
              <a:t>Fixes duplicate S3 state backend definitions with dynamic S3 buckets </a:t>
            </a:r>
          </a:p>
        </p:txBody>
      </p:sp>
    </p:spTree>
    <p:extLst>
      <p:ext uri="{BB962C8B-B14F-4D97-AF65-F5344CB8AC3E}">
        <p14:creationId xmlns:p14="http://schemas.microsoft.com/office/powerpoint/2010/main" val="37761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7F-2400-41C3-A09D-CECFC7E3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Terragrunt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FAC2-39EE-4DAF-8DBD-A6FAF7C5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S3 state bucket and DynamoDB lock table if not exist</a:t>
            </a:r>
          </a:p>
          <a:p>
            <a:r>
              <a:rPr lang="en-US" dirty="0" err="1"/>
              <a:t>terragrunt</a:t>
            </a:r>
            <a:r>
              <a:rPr lang="en-US" dirty="0"/>
              <a:t> plan-all</a:t>
            </a:r>
          </a:p>
          <a:p>
            <a:r>
              <a:rPr lang="en-US" dirty="0"/>
              <a:t>Auto-add Terraform CLI arguments</a:t>
            </a:r>
          </a:p>
          <a:p>
            <a:r>
              <a:rPr lang="en-US" dirty="0"/>
              <a:t>Before and After Hooks</a:t>
            </a:r>
          </a:p>
        </p:txBody>
      </p:sp>
    </p:spTree>
    <p:extLst>
      <p:ext uri="{BB962C8B-B14F-4D97-AF65-F5344CB8AC3E}">
        <p14:creationId xmlns:p14="http://schemas.microsoft.com/office/powerpoint/2010/main" val="495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4C29-E1C0-4E05-AA18-7953429C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D661-874F-484E-B96A-7D599486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2491878"/>
            <a:ext cx="11914909" cy="36941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https://github.com/juttayaya/devops/tree/master/meetup202001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045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33D3D"/>
      </a:dk2>
      <a:lt2>
        <a:srgbClr val="E6E8E2"/>
      </a:lt2>
      <a:accent1>
        <a:srgbClr val="7349EA"/>
      </a:accent1>
      <a:accent2>
        <a:srgbClr val="445CDD"/>
      </a:accent2>
      <a:accent3>
        <a:srgbClr val="2996E7"/>
      </a:accent3>
      <a:accent4>
        <a:srgbClr val="14B6B7"/>
      </a:accent4>
      <a:accent5>
        <a:srgbClr val="21BB7C"/>
      </a:accent5>
      <a:accent6>
        <a:srgbClr val="14BC31"/>
      </a:accent6>
      <a:hlink>
        <a:srgbClr val="31937B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The Benefits of Terragrunt</vt:lpstr>
      <vt:lpstr>Jirawat Uttayaya</vt:lpstr>
      <vt:lpstr>Outline</vt:lpstr>
      <vt:lpstr>Philosophy of DevOps</vt:lpstr>
      <vt:lpstr>DRY : Don’t Repeat Yourself</vt:lpstr>
      <vt:lpstr>Terragrunt</vt:lpstr>
      <vt:lpstr>Additional Terragrunt benefits</vt:lpstr>
      <vt:lpstr>Live Demo!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Terragrunt</dc:title>
  <dc:creator>Jirawat Uttayaya</dc:creator>
  <cp:lastModifiedBy>Jirawat Uttayaya</cp:lastModifiedBy>
  <cp:revision>8</cp:revision>
  <dcterms:created xsi:type="dcterms:W3CDTF">2020-01-29T20:50:00Z</dcterms:created>
  <dcterms:modified xsi:type="dcterms:W3CDTF">2020-01-29T21:39:39Z</dcterms:modified>
</cp:coreProperties>
</file>