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34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32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18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790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950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74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2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5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32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281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895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A29FB-0862-42CD-BD41-7175CDEAF59F}" type="datetimeFigureOut">
              <a:rPr lang="es-AR" smtClean="0"/>
              <a:t>7/10/2024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45D5-88DC-4B38-A9CB-E5D079CE9E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02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Patrón de diseño</a:t>
            </a:r>
            <a:br>
              <a:rPr lang="es-ES" dirty="0"/>
            </a:br>
            <a:r>
              <a:rPr lang="es-ES" dirty="0"/>
              <a:t>BRIDGE 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Grupo 12 :</a:t>
            </a:r>
          </a:p>
        </p:txBody>
      </p:sp>
    </p:spTree>
    <p:extLst>
      <p:ext uri="{BB962C8B-B14F-4D97-AF65-F5344CB8AC3E}">
        <p14:creationId xmlns:p14="http://schemas.microsoft.com/office/powerpoint/2010/main" val="34632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417638"/>
            <a:ext cx="8856984" cy="5165723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3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Bridge </a:t>
            </a:r>
            <a:r>
              <a:rPr lang="es-A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un patrón de diseño utilizado para desacoplar una abstracción de su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implementación de manera que las dos puedan ser modificadas por separado sin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necesidad de modificar la otra; dicho de otra manera, se desacopla una </a:t>
            </a:r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abstracción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su implementación para que puedan variar independientemente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3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/>
              <a:t>Este patrón puede ser confundido con Adapter </a:t>
            </a:r>
          </a:p>
          <a:p>
            <a:pPr marL="0" indent="0">
              <a:buNone/>
            </a:pPr>
            <a:r>
              <a:rPr lang="es-ES" dirty="0"/>
              <a:t>Diferencias con el patrón Adapter:</a:t>
            </a:r>
          </a:p>
          <a:p>
            <a:pPr marL="0" indent="0">
              <a:buNone/>
            </a:pPr>
            <a:r>
              <a:rPr lang="es-ES" u="sng" dirty="0"/>
              <a:t>Bridge</a:t>
            </a:r>
            <a:r>
              <a:rPr lang="es-ES" dirty="0"/>
              <a:t>: Se utiliza cuando existen interfaces compatibles y se busca desacoplar una abstracción de su implementación. Su foco es la flexibilidad para cambiar de manera independiente ambas partes.</a:t>
            </a:r>
          </a:p>
          <a:p>
            <a:pPr marL="0" indent="0">
              <a:buNone/>
            </a:pPr>
            <a:r>
              <a:rPr lang="es-ES" u="sng" dirty="0"/>
              <a:t>Adapter</a:t>
            </a:r>
            <a:r>
              <a:rPr lang="es-ES" dirty="0"/>
              <a:t>: Se utiliza cuando las interfaces no son compatibles, su propósito es hacer que una clase existente funcione con otra sin modificar su código.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342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Aplicabilidad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Autofit/>
          </a:bodyPr>
          <a:lstStyle/>
          <a:p>
            <a:r>
              <a:rPr lang="es-ES" sz="2000" dirty="0"/>
              <a:t>Se desea evitar un enlace permanente entre la abstracción y su implementación. Esto puede ser debido a que la implementación debe ser seleccionada o cambiada en tiempo de ejecución.</a:t>
            </a:r>
          </a:p>
          <a:p>
            <a:r>
              <a:rPr lang="es-ES" sz="2000" dirty="0"/>
              <a:t>Tanto las abstracciones como sus implementaciones deben ser extensibles por medio de subclases. En este caso, el patrón Bridge permite combinar abstracciones e implementaciones diferentes y extenderlas independientemente.</a:t>
            </a:r>
          </a:p>
          <a:p>
            <a:r>
              <a:rPr lang="es-ES" sz="2000" dirty="0"/>
              <a:t>Cambios en la implementación de una abstracción no deben impactar en los clientes, es decir, su código no debe tener que ser recompilado.</a:t>
            </a:r>
          </a:p>
          <a:p>
            <a:r>
              <a:rPr lang="es-ES" sz="2000" dirty="0"/>
              <a:t>(En C++) Se desea esconder la implementación de una abstracción completamente a los clientes. En C++, la representación de una clase es visible en la interfaz de la clase.</a:t>
            </a:r>
          </a:p>
          <a:p>
            <a:r>
              <a:rPr lang="es-ES" sz="2000" dirty="0"/>
              <a:t>Se desea compartir una implementación entre múltiples objetos (quizá usando contadores), y este hecho debe ser escondido a los clientes.</a:t>
            </a:r>
            <a:br>
              <a:rPr lang="es-AR" sz="2000" dirty="0"/>
            </a:br>
            <a:br>
              <a:rPr lang="es-AR" sz="2000" b="1" dirty="0"/>
            </a:b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9977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2315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dirty="0"/>
              <a:t>Estructura</a:t>
            </a:r>
            <a:r>
              <a:rPr lang="es-ES" dirty="0"/>
              <a:t> del patrón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33744" y="4178198"/>
            <a:ext cx="81147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1600" b="1" dirty="0"/>
              <a:t>1) </a:t>
            </a:r>
            <a:r>
              <a:rPr lang="es-ES" sz="1600" b="1" dirty="0"/>
              <a:t>Abstraction: Interface que define la estructura de la clase adaptadora o</a:t>
            </a:r>
          </a:p>
          <a:p>
            <a:pPr lvl="0"/>
            <a:r>
              <a:rPr lang="es-ES" sz="1600" b="1" dirty="0"/>
              <a:t>bridge.</a:t>
            </a:r>
          </a:p>
          <a:p>
            <a:pPr lvl="0"/>
            <a:r>
              <a:rPr lang="es-AR" sz="1600" b="1" dirty="0"/>
              <a:t>2) </a:t>
            </a:r>
            <a:r>
              <a:rPr lang="es-ES" sz="1600" b="1" dirty="0"/>
              <a:t>AbstractionImpl: Clase utilizada como puente para desacoplar a</a:t>
            </a:r>
          </a:p>
          <a:p>
            <a:pPr lvl="0"/>
            <a:r>
              <a:rPr lang="es-ES" sz="1600" b="1" dirty="0"/>
              <a:t>Abstraction de Implementor, la clase hereda de Abstraction.</a:t>
            </a:r>
          </a:p>
          <a:p>
            <a:pPr lvl="0"/>
            <a:r>
              <a:rPr lang="es-ES" sz="1600" b="1" dirty="0"/>
              <a:t>3) Implementor: Define una estructura de clase común para todas los</a:t>
            </a:r>
          </a:p>
          <a:p>
            <a:pPr lvl="0"/>
            <a:r>
              <a:rPr lang="es-ES" sz="1600" b="1" dirty="0"/>
              <a:t>ConcreteImplementor. Esta interface no es estrictamente requerida para</a:t>
            </a:r>
          </a:p>
          <a:p>
            <a:pPr lvl="0"/>
            <a:r>
              <a:rPr lang="es-ES" sz="1600" b="1" dirty="0"/>
              <a:t>implementar el patrón.</a:t>
            </a:r>
            <a:endParaRPr lang="es-AR" sz="1600" b="1" dirty="0"/>
          </a:p>
          <a:p>
            <a:pPr lvl="0"/>
            <a:r>
              <a:rPr lang="es-AR" sz="1600" b="1" dirty="0"/>
              <a:t>4. </a:t>
            </a:r>
            <a:r>
              <a:rPr lang="es-ES" sz="1600" b="1" dirty="0"/>
              <a:t>ConcreteImplementor: Conjunto de clases que heredan de Implementor</a:t>
            </a:r>
          </a:p>
          <a:p>
            <a:pPr lvl="0"/>
            <a:r>
              <a:rPr lang="es-ES" sz="1600" b="1" dirty="0"/>
              <a:t>y que son propensas a cambiar, es por esta razón que se opta por</a:t>
            </a:r>
          </a:p>
          <a:p>
            <a:pPr lvl="0"/>
            <a:r>
              <a:rPr lang="es-ES" sz="1600" b="1" dirty="0"/>
              <a:t>implementar el patrón de diseño Bridge.</a:t>
            </a:r>
            <a:endParaRPr lang="es-AR" sz="1600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EA01EB4-747C-4C50-878E-7EE2F6B6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58169"/>
            <a:ext cx="4824535" cy="3442964"/>
          </a:xfrm>
        </p:spPr>
      </p:pic>
    </p:spTree>
    <p:extLst>
      <p:ext uri="{BB962C8B-B14F-4D97-AF65-F5344CB8AC3E}">
        <p14:creationId xmlns:p14="http://schemas.microsoft.com/office/powerpoint/2010/main" val="320080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¿Cuándo emplearlo 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cuando no emplearlo?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8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43000"/>
          </a:xfrm>
        </p:spPr>
        <p:txBody>
          <a:bodyPr>
            <a:no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Ventajas y Desventajas de su aplicación</a:t>
            </a: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87624"/>
            <a:ext cx="8229600" cy="5162507"/>
          </a:xfrm>
        </p:spPr>
        <p:txBody>
          <a:bodyPr>
            <a:normAutofit fontScale="32500" lnSpcReduction="20000"/>
          </a:bodyPr>
          <a:lstStyle/>
          <a:p>
            <a:r>
              <a:rPr lang="es-E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900" b="1" u="sng" dirty="0">
                <a:latin typeface="Arial" panose="020B0604020202020204" pitchFamily="34" charset="0"/>
                <a:cs typeface="Arial" panose="020B0604020202020204" pitchFamily="34" charset="0"/>
              </a:rPr>
              <a:t>Ventajas del patrón de puente: </a:t>
            </a:r>
          </a:p>
          <a:p>
            <a:endParaRPr lang="es-E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s-ES" sz="4900" b="1" dirty="0">
                <a:latin typeface="Arial" panose="020B0604020202020204" pitchFamily="34" charset="0"/>
                <a:cs typeface="Arial" panose="020B0604020202020204" pitchFamily="34" charset="0"/>
              </a:rPr>
              <a:t>Mejora la escalabilidad del código.</a:t>
            </a:r>
          </a:p>
          <a:p>
            <a:pPr marL="0" indent="0">
              <a:buNone/>
            </a:pPr>
            <a:endParaRPr lang="es-ES" sz="4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4900" b="1" dirty="0">
                <a:latin typeface="Arial" panose="020B0604020202020204" pitchFamily="34" charset="0"/>
                <a:cs typeface="Arial" panose="020B0604020202020204" pitchFamily="34" charset="0"/>
              </a:rPr>
              <a:t>2) Reduce el número de subclases cuando el número de entidades estaría basado en combinaciones de dos conceptos.</a:t>
            </a:r>
          </a:p>
          <a:p>
            <a:pPr marL="0" indent="0">
              <a:buNone/>
            </a:pPr>
            <a:endParaRPr lang="es-ES" sz="4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4900" b="1" dirty="0">
                <a:latin typeface="Arial" panose="020B0604020202020204" pitchFamily="34" charset="0"/>
                <a:cs typeface="Arial" panose="020B0604020202020204" pitchFamily="34" charset="0"/>
              </a:rPr>
              <a:t>3) Hace posible trabajar por separado en dos jerarquías separadas: Abstracción e Implementación. </a:t>
            </a:r>
          </a:p>
          <a:p>
            <a:pPr marL="0" indent="0">
              <a:buNone/>
            </a:pPr>
            <a:endParaRPr lang="es-ES" sz="4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4900" b="1" dirty="0">
                <a:latin typeface="Arial" panose="020B0604020202020204" pitchFamily="34" charset="0"/>
                <a:cs typeface="Arial" panose="020B0604020202020204" pitchFamily="34" charset="0"/>
              </a:rPr>
              <a:t>4) Reduce el acoplamiento entre clases.</a:t>
            </a:r>
          </a:p>
          <a:p>
            <a:pPr marL="0" indent="0">
              <a:buNone/>
            </a:pPr>
            <a:endParaRPr lang="es-ES" sz="4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4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4900" b="1" u="sng" dirty="0">
                <a:latin typeface="Arial" panose="020B0604020202020204" pitchFamily="34" charset="0"/>
                <a:cs typeface="Arial" panose="020B0604020202020204" pitchFamily="34" charset="0"/>
              </a:rPr>
              <a:t>Desventajas del patrón:</a:t>
            </a:r>
          </a:p>
          <a:p>
            <a:pPr marL="0" indent="0">
              <a:buNone/>
            </a:pPr>
            <a:endParaRPr lang="es-ES" sz="4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4900" b="1" dirty="0">
                <a:latin typeface="Arial" panose="020B0604020202020204" pitchFamily="34" charset="0"/>
                <a:cs typeface="Arial" panose="020B0604020202020204" pitchFamily="34" charset="0"/>
              </a:rPr>
              <a:t>1) Según la situación específica y la estructura general de un proyecto, podría afectar negativamente el rendimiento de un programa (por ejemplo, si necesita inicializar más objetos).</a:t>
            </a:r>
          </a:p>
          <a:p>
            <a:pPr marL="0" indent="0">
              <a:buNone/>
            </a:pPr>
            <a:endParaRPr lang="es-ES" sz="4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4900" b="1" dirty="0">
                <a:latin typeface="Arial" panose="020B0604020202020204" pitchFamily="34" charset="0"/>
                <a:cs typeface="Arial" panose="020B0604020202020204" pitchFamily="34" charset="0"/>
              </a:rPr>
              <a:t>2) Hace que el código sea menos legible debido a la necesidad de cambiar entre las dos clases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884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Los principios de diseño que satisface este patrón son:</a:t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968551"/>
          </a:xfrm>
        </p:spPr>
        <p:txBody>
          <a:bodyPr>
            <a:normAutofit/>
          </a:bodyPr>
          <a:lstStyle/>
          <a:p>
            <a:pPr lvl="0"/>
            <a:r>
              <a:rPr lang="es-ES" sz="2800" dirty="0"/>
              <a:t>El patrón Bridge sigue de manera natural estos principios porque se enfoca en desacoplar la abstracción de su implementación y favorecer la extensibilidad, evitando la creación de jerarquías de herencia rígidas</a:t>
            </a:r>
          </a:p>
          <a:p>
            <a:pPr lvl="0"/>
            <a:r>
              <a:rPr lang="es-ES" sz="2800" dirty="0"/>
              <a:t>Principio de Separación de Intereses.</a:t>
            </a:r>
          </a:p>
          <a:p>
            <a:pPr lvl="0"/>
            <a:r>
              <a:rPr lang="es-ES" sz="2800" dirty="0"/>
              <a:t>Principio de Abierto/Cerrado.</a:t>
            </a:r>
          </a:p>
          <a:p>
            <a:pPr lvl="0"/>
            <a:r>
              <a:rPr lang="es-ES" sz="2800" dirty="0"/>
              <a:t>Principio de Inversión de Dependencia.</a:t>
            </a:r>
          </a:p>
          <a:p>
            <a:pPr lvl="0"/>
            <a:r>
              <a:rPr lang="es-ES" sz="2800" dirty="0"/>
              <a:t>Principio de Composición sobre Herencia.</a:t>
            </a:r>
          </a:p>
          <a:p>
            <a:pPr lvl="0"/>
            <a:r>
              <a:rPr lang="es-ES" sz="2800" dirty="0"/>
              <a:t>Principio de Responsabilidad Única.</a:t>
            </a:r>
          </a:p>
          <a:p>
            <a:pPr lvl="0"/>
            <a:r>
              <a:rPr lang="es-ES" sz="2800" dirty="0"/>
              <a:t>Principio de Sustitución de Liskov.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37828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del patrón</a:t>
            </a: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257ACAC-0746-44E2-A824-BD7076BFE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2816"/>
            <a:ext cx="8262479" cy="38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7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587</Words>
  <Application>Microsoft Office PowerPoint</Application>
  <PresentationFormat>Presentación en pantalla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Patrón de diseño BRIDGE </vt:lpstr>
      <vt:lpstr>Definición</vt:lpstr>
      <vt:lpstr>Presentación de PowerPoint</vt:lpstr>
      <vt:lpstr>Aplicabilidad</vt:lpstr>
      <vt:lpstr>Estructura del patrón</vt:lpstr>
      <vt:lpstr>¿Cuándo emplearlo  y  cuando no emplearlo?</vt:lpstr>
      <vt:lpstr>Ventajas y Desventajas de su aplicación</vt:lpstr>
      <vt:lpstr>Los principios de diseño que satisface este patrón son: </vt:lpstr>
      <vt:lpstr>Ejemplo del patrón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 STATE</dc:title>
  <dc:creator>User</dc:creator>
  <cp:lastModifiedBy>Galo</cp:lastModifiedBy>
  <cp:revision>13</cp:revision>
  <dcterms:created xsi:type="dcterms:W3CDTF">2021-10-14T18:13:02Z</dcterms:created>
  <dcterms:modified xsi:type="dcterms:W3CDTF">2024-10-07T21:56:23Z</dcterms:modified>
</cp:coreProperties>
</file>