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3" r:id="rId6"/>
    <p:sldId id="266" r:id="rId7"/>
    <p:sldId id="264" r:id="rId8"/>
    <p:sldId id="265" r:id="rId9"/>
    <p:sldId id="267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2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4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9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8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3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5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3C24-6A8B-4D41-8D92-2FB533EE3F8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44ECC1-66AE-4BD3-BF11-3788B45C78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77B5D-9BBA-494F-A136-F52D58F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621" y="1258431"/>
            <a:ext cx="8637072" cy="2245611"/>
          </a:xfrm>
        </p:spPr>
        <p:txBody>
          <a:bodyPr>
            <a:noAutofit/>
          </a:bodyPr>
          <a:lstStyle/>
          <a:p>
            <a:r>
              <a:rPr lang="ru-RU" sz="4000" dirty="0"/>
              <a:t>Курсовой </a:t>
            </a:r>
            <a:r>
              <a:rPr lang="ru-RU" sz="4000" dirty="0" smtClean="0"/>
              <a:t>проект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Разработка </a:t>
            </a:r>
            <a:r>
              <a:rPr lang="ru-RU" sz="4000" dirty="0"/>
              <a:t>программного обеспечения для новостного </a:t>
            </a:r>
            <a:r>
              <a:rPr lang="ru-RU" sz="4000" dirty="0" smtClean="0"/>
              <a:t>блога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DD19B-F756-4696-901F-751D44A4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0620" y="4536139"/>
            <a:ext cx="8637072" cy="977621"/>
          </a:xfrm>
        </p:spPr>
        <p:txBody>
          <a:bodyPr/>
          <a:lstStyle/>
          <a:p>
            <a:pPr algn="r"/>
            <a:r>
              <a:rPr lang="ru-RU" dirty="0" smtClean="0"/>
              <a:t>Выполнил: </a:t>
            </a:r>
            <a:r>
              <a:rPr lang="ru-RU" dirty="0"/>
              <a:t>студент группы </a:t>
            </a:r>
            <a:r>
              <a:rPr lang="ru-RU" dirty="0" smtClean="0"/>
              <a:t>41911 </a:t>
            </a:r>
            <a:r>
              <a:rPr lang="ru-RU" dirty="0" smtClean="0"/>
              <a:t>Оленев </a:t>
            </a:r>
            <a:r>
              <a:rPr lang="ru-RU" dirty="0" err="1" smtClean="0"/>
              <a:t>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9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679A6-C688-49B6-BE56-1CF9FA79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DED38-A146-4113-8093-B6BAF87E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возможности комментирования постов и просмот</a:t>
            </a:r>
            <a:r>
              <a:rPr lang="ru-RU" dirty="0" smtClean="0"/>
              <a:t>р других комментариев</a:t>
            </a:r>
            <a:endParaRPr lang="ru-RU" dirty="0"/>
          </a:p>
          <a:p>
            <a:r>
              <a:rPr lang="ru-RU" dirty="0" smtClean="0"/>
              <a:t>Добавление «Системы подписок» - возможность подписываться на других пользователей и читать их опубликованные новости</a:t>
            </a:r>
          </a:p>
          <a:p>
            <a:r>
              <a:rPr lang="ru-RU" dirty="0" smtClean="0"/>
              <a:t>Авторизация с помощью </a:t>
            </a:r>
            <a:r>
              <a:rPr lang="en-US" dirty="0" smtClean="0"/>
              <a:t>Google</a:t>
            </a:r>
            <a:endParaRPr lang="ru-RU" dirty="0" smtClean="0"/>
          </a:p>
          <a:p>
            <a:r>
              <a:rPr lang="ru-RU" dirty="0" smtClean="0"/>
              <a:t>Улучшение текстового редактора для создания постов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75CC-2530-45BC-995D-1C6F64B3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964" y="2534971"/>
            <a:ext cx="6784633" cy="809742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</a:t>
            </a: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535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2542-1429-4B29-8BEE-66FE7DC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A2E1D-CCD5-4FB4-ACD6-DFB71E68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Приложение реализовано с помощью </a:t>
            </a:r>
            <a:r>
              <a:rPr lang="ru-RU" dirty="0" err="1"/>
              <a:t>React</a:t>
            </a:r>
            <a:r>
              <a:rPr lang="ru-RU" dirty="0"/>
              <a:t> – это библиотека </a:t>
            </a:r>
            <a:r>
              <a:rPr lang="ru-RU" dirty="0" err="1"/>
              <a:t>JavaScript</a:t>
            </a:r>
            <a:r>
              <a:rPr lang="ru-RU" dirty="0"/>
              <a:t>, используемая для создания пользовательского интерфейса веб-приложений. </a:t>
            </a:r>
            <a:endParaRPr lang="ru-RU" dirty="0" smtClean="0"/>
          </a:p>
          <a:p>
            <a:pPr algn="just"/>
            <a:r>
              <a:rPr lang="ru-RU" dirty="0" err="1"/>
              <a:t>TypeScript</a:t>
            </a:r>
            <a:r>
              <a:rPr lang="ru-RU" dirty="0"/>
              <a:t> – это язык программирования, который является надмножеством </a:t>
            </a:r>
            <a:r>
              <a:rPr lang="ru-RU" dirty="0" err="1"/>
              <a:t>JavaScript</a:t>
            </a:r>
            <a:r>
              <a:rPr lang="ru-RU" dirty="0"/>
              <a:t> и добавляет типизацию к коду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/>
              <a:t>Nest.Js</a:t>
            </a:r>
            <a:r>
              <a:rPr lang="ru-RU" dirty="0"/>
              <a:t> - это </a:t>
            </a:r>
            <a:r>
              <a:rPr lang="ru-RU" dirty="0" err="1"/>
              <a:t>фреймворк</a:t>
            </a:r>
            <a:r>
              <a:rPr lang="ru-RU" dirty="0"/>
              <a:t> для создания серверных приложений на Node.js. </a:t>
            </a:r>
            <a:endParaRPr lang="ru-RU" dirty="0"/>
          </a:p>
          <a:p>
            <a:pPr algn="just"/>
            <a:r>
              <a:rPr lang="ru-RU" dirty="0" err="1"/>
              <a:t>Sequelize</a:t>
            </a:r>
            <a:r>
              <a:rPr lang="ru-RU" dirty="0"/>
              <a:t> - это ORM (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) для Node.js, который позволяет разработчикам взаимодействовать с реляционными базами данных с помощью объектно-ориентированной модели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/>
              <a:t>PostgreSQL</a:t>
            </a:r>
            <a:r>
              <a:rPr lang="ru-RU" dirty="0"/>
              <a:t> - это реляционная база данных с открытым исходным кодом, которая обеспечивает надежное хранение и быстрый доступ к большим объемам данных.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945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38707-F84E-4925-B1E1-D73A4B1D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5EB7B-DB84-4F52-9AED-D3B83B56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новостей: приложение предоставляет пользователю актуальную информацию о новостях в мире игр, кино, технологий и других темах.</a:t>
            </a:r>
          </a:p>
          <a:p>
            <a:r>
              <a:rPr lang="ru-RU" dirty="0"/>
              <a:t>Просмотр обзоров: приложение содержит обзоры на новые игры, фильмы, сериалы и другие продукты, которые помогают пользователю принимать решения о покупке или выборе.</a:t>
            </a:r>
          </a:p>
          <a:p>
            <a:r>
              <a:rPr lang="ru-RU" dirty="0"/>
              <a:t>Создание контента: приложение дает возможность создавать собственный контент, такой как статьи, обзоры, видео и др., и делиться им с другими пользователями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F5FD4-4E67-4778-9F68-EBD58AAA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8E436-FF88-45DC-ADD5-15A6F262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0379"/>
          </a:xfrm>
        </p:spPr>
        <p:txBody>
          <a:bodyPr>
            <a:normAutofit/>
          </a:bodyPr>
          <a:lstStyle/>
          <a:p>
            <a:r>
              <a:rPr lang="ru-RU" dirty="0"/>
              <a:t>Актуальная и разнообразная информация: приложения предоставляют пользователям свежие новости, обзоры, трейлеры и другой контент, связанный с их тематикой. </a:t>
            </a:r>
          </a:p>
          <a:p>
            <a:r>
              <a:rPr lang="ru-RU" dirty="0"/>
              <a:t>Удобный и интуитивно понятный интерфейс: приложения имеют простой и понятный интерфейс, который делает их удобными в использовании. </a:t>
            </a:r>
            <a:endParaRPr lang="en-US" dirty="0" smtClean="0"/>
          </a:p>
          <a:p>
            <a:r>
              <a:rPr lang="ru-RU" dirty="0"/>
              <a:t>Возможность создания собственного контента: приложения позволяют пользователям создавать собственный контент, такой как статьи, обзоры, видео и др. Это позволяет пользователям выразить свои мнения и поделиться своим опытом с другими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3287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ADA1-5890-4986-B800-C2083BA1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10" y="634737"/>
            <a:ext cx="9404723" cy="687069"/>
          </a:xfrm>
        </p:spPr>
        <p:txBody>
          <a:bodyPr/>
          <a:lstStyle/>
          <a:p>
            <a:r>
              <a:rPr lang="en-US" dirty="0" smtClean="0"/>
              <a:t>ERD-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48" y="1679261"/>
            <a:ext cx="4409037" cy="44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D903-5E2D-4EC5-9997-12D3A395F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989" y="1544683"/>
            <a:ext cx="10538233" cy="79111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Описание функциональных окон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AAE93B-44BB-4B84-AD59-5D191B735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ADA1-5890-4986-B800-C2083BA1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трендов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167795"/>
            <a:ext cx="9603275" cy="3490621"/>
          </a:xfrm>
        </p:spPr>
        <p:txBody>
          <a:bodyPr/>
          <a:lstStyle/>
          <a:p>
            <a:r>
              <a:rPr lang="ru-RU" dirty="0" smtClean="0"/>
              <a:t>Возможность </a:t>
            </a:r>
            <a:r>
              <a:rPr lang="ru-RU" dirty="0" smtClean="0"/>
              <a:t>просмотра популярных постов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smtClean="0"/>
              <a:t>оценивания постов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smtClean="0"/>
              <a:t>добавления постов в избранное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smtClean="0"/>
              <a:t>перехода для детализированного просмотра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ADA1-5890-4986-B800-C2083BA1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43" y="786412"/>
            <a:ext cx="9603275" cy="1049235"/>
          </a:xfrm>
        </p:spPr>
        <p:txBody>
          <a:bodyPr/>
          <a:lstStyle/>
          <a:p>
            <a:r>
              <a:rPr lang="ru-RU" dirty="0" smtClean="0"/>
              <a:t>Страница с Информацией о пользователе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342" y="2341008"/>
            <a:ext cx="9603275" cy="1570089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ru-RU" dirty="0" smtClean="0"/>
              <a:t>редактирования </a:t>
            </a:r>
            <a:r>
              <a:rPr lang="ru-RU" dirty="0" smtClean="0"/>
              <a:t>данных пользователя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smtClean="0"/>
              <a:t>просматривать свои, ранне</a:t>
            </a:r>
            <a:r>
              <a:rPr lang="ru-RU" dirty="0" smtClean="0"/>
              <a:t>е опубликованные посты, удалять их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smtClean="0"/>
              <a:t>выйти из профиля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35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 созданием</a:t>
            </a:r>
            <a:r>
              <a:rPr lang="en-US" dirty="0" smtClean="0"/>
              <a:t>/</a:t>
            </a:r>
            <a:r>
              <a:rPr lang="ru-RU" dirty="0" smtClean="0"/>
              <a:t>редактированием поста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новых информационных статей</a:t>
            </a:r>
          </a:p>
          <a:p>
            <a:r>
              <a:rPr lang="ru-RU" dirty="0" smtClean="0"/>
              <a:t>Редактирование уже существующего поста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3824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196</TotalTime>
  <Words>362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Курсовой проект Разработка программного обеспечения для новостного блога</vt:lpstr>
      <vt:lpstr>Используемые технологии</vt:lpstr>
      <vt:lpstr>Функции приложения</vt:lpstr>
      <vt:lpstr>Преимущества приложения</vt:lpstr>
      <vt:lpstr>ERD-диаграмма базы данных</vt:lpstr>
      <vt:lpstr>Описание функциональных окон</vt:lpstr>
      <vt:lpstr>Страница трендов</vt:lpstr>
      <vt:lpstr>Страница с Информацией о пользователе</vt:lpstr>
      <vt:lpstr>Страница с созданием/редактированием поста</vt:lpstr>
      <vt:lpstr>Возможности развития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проект. Приложение «швейная фабрика»</dc:title>
  <dc:creator>Nastya</dc:creator>
  <cp:lastModifiedBy>Олег Оленев</cp:lastModifiedBy>
  <cp:revision>27</cp:revision>
  <dcterms:created xsi:type="dcterms:W3CDTF">2019-11-21T22:31:32Z</dcterms:created>
  <dcterms:modified xsi:type="dcterms:W3CDTF">2023-03-26T23:12:57Z</dcterms:modified>
</cp:coreProperties>
</file>