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"/>
  </p:notesMasterIdLst>
  <p:handoutMasterIdLst>
    <p:handoutMasterId r:id="rId5"/>
  </p:handoutMasterIdLst>
  <p:sldIdLst>
    <p:sldId id="542" r:id="rId2"/>
    <p:sldId id="541" r:id="rId3"/>
  </p:sldIdLst>
  <p:sldSz cx="9601200" cy="12801600" type="A3"/>
  <p:notesSz cx="9931400" cy="14363700"/>
  <p:custDataLst>
    <p:tags r:id="rId6"/>
  </p:custDataLst>
  <p:defaultTextStyle>
    <a:defPPr>
      <a:defRPr lang="en-US"/>
    </a:defPPr>
    <a:lvl1pPr algn="l" defTabSz="7168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16890" algn="l" defTabSz="7168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433779" algn="l" defTabSz="7168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2150669" algn="l" defTabSz="7168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867558" algn="l" defTabSz="71689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584448" algn="l" defTabSz="71689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4301338" algn="l" defTabSz="71689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5018227" algn="l" defTabSz="71689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5735117" algn="l" defTabSz="71689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301" userDrawn="1">
          <p15:clr>
            <a:srgbClr val="A4A3A4"/>
          </p15:clr>
        </p15:guide>
        <p15:guide id="2" orient="horz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>
    <p:extLst/>
  </p:cmAuthor>
  <p:cmAuthor id="6" name="Jonathan Gilad (jgilad)" initials="JG(" lastIdx="9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E15"/>
    <a:srgbClr val="146A06"/>
    <a:srgbClr val="00854F"/>
    <a:srgbClr val="86DBF2"/>
    <a:srgbClr val="049FD9"/>
    <a:srgbClr val="1FAED4"/>
    <a:srgbClr val="72C059"/>
    <a:srgbClr val="B2D171"/>
    <a:srgbClr val="B8E1D0"/>
    <a:srgbClr val="261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0" autoAdjust="0"/>
    <p:restoredTop sz="93245" autoAdjust="0"/>
  </p:normalViewPr>
  <p:slideViewPr>
    <p:cSldViewPr snapToGrid="0" snapToObjects="1" showGuides="1">
      <p:cViewPr varScale="1">
        <p:scale>
          <a:sx n="50" d="100"/>
          <a:sy n="50" d="100"/>
        </p:scale>
        <p:origin x="2682" y="66"/>
      </p:cViewPr>
      <p:guideLst>
        <p:guide pos="3301"/>
        <p:guide orient="horz" pos="40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36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718185"/>
          </a:xfrm>
          <a:prstGeom prst="rect">
            <a:avLst/>
          </a:prstGeom>
        </p:spPr>
        <p:txBody>
          <a:bodyPr vert="horz" lIns="138815" tIns="69408" rIns="138815" bIns="6940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5495" y="0"/>
            <a:ext cx="4303607" cy="718185"/>
          </a:xfrm>
          <a:prstGeom prst="rect">
            <a:avLst/>
          </a:prstGeom>
        </p:spPr>
        <p:txBody>
          <a:bodyPr vert="horz" lIns="138815" tIns="69408" rIns="138815" bIns="6940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3023"/>
            <a:ext cx="4303607" cy="718185"/>
          </a:xfrm>
          <a:prstGeom prst="rect">
            <a:avLst/>
          </a:prstGeom>
        </p:spPr>
        <p:txBody>
          <a:bodyPr vert="horz" lIns="138815" tIns="69408" rIns="138815" bIns="6940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5495" y="13643023"/>
            <a:ext cx="4303607" cy="718185"/>
          </a:xfrm>
          <a:prstGeom prst="rect">
            <a:avLst/>
          </a:prstGeom>
        </p:spPr>
        <p:txBody>
          <a:bodyPr vert="horz" lIns="138815" tIns="69408" rIns="138815" bIns="6940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718185"/>
          </a:xfrm>
          <a:prstGeom prst="rect">
            <a:avLst/>
          </a:prstGeom>
        </p:spPr>
        <p:txBody>
          <a:bodyPr vert="horz" lIns="138815" tIns="69408" rIns="138815" bIns="6940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5" y="0"/>
            <a:ext cx="4303607" cy="718185"/>
          </a:xfrm>
          <a:prstGeom prst="rect">
            <a:avLst/>
          </a:prstGeom>
        </p:spPr>
        <p:txBody>
          <a:bodyPr vert="horz" lIns="138815" tIns="69408" rIns="138815" bIns="6940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6400" y="1076325"/>
            <a:ext cx="4038600" cy="5386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815" tIns="69408" rIns="138815" bIns="6940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6822758"/>
            <a:ext cx="7945120" cy="6463665"/>
          </a:xfrm>
          <a:prstGeom prst="rect">
            <a:avLst/>
          </a:prstGeom>
        </p:spPr>
        <p:txBody>
          <a:bodyPr vert="horz" lIns="138815" tIns="69408" rIns="138815" bIns="69408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43023"/>
            <a:ext cx="4303607" cy="718185"/>
          </a:xfrm>
          <a:prstGeom prst="rect">
            <a:avLst/>
          </a:prstGeom>
        </p:spPr>
        <p:txBody>
          <a:bodyPr vert="horz" lIns="138815" tIns="69408" rIns="138815" bIns="6940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5" y="13643023"/>
            <a:ext cx="4303607" cy="718185"/>
          </a:xfrm>
          <a:prstGeom prst="rect">
            <a:avLst/>
          </a:prstGeom>
        </p:spPr>
        <p:txBody>
          <a:bodyPr vert="horz" lIns="138815" tIns="69408" rIns="138815" bIns="6940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16890" rtl="0" eaLnBrk="0" fontAlgn="base" hangingPunct="0">
      <a:spcBef>
        <a:spcPct val="30000"/>
      </a:spcBef>
      <a:spcAft>
        <a:spcPct val="0"/>
      </a:spcAft>
      <a:defRPr sz="1882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716890" algn="l" defTabSz="716890" rtl="0" eaLnBrk="0" fontAlgn="base" hangingPunct="0">
      <a:spcBef>
        <a:spcPct val="30000"/>
      </a:spcBef>
      <a:spcAft>
        <a:spcPct val="0"/>
      </a:spcAft>
      <a:defRPr sz="1882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433779" algn="l" defTabSz="716890" rtl="0" eaLnBrk="0" fontAlgn="base" hangingPunct="0">
      <a:spcBef>
        <a:spcPct val="30000"/>
      </a:spcBef>
      <a:spcAft>
        <a:spcPct val="0"/>
      </a:spcAft>
      <a:defRPr sz="1882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2150669" algn="l" defTabSz="716890" rtl="0" eaLnBrk="0" fontAlgn="base" hangingPunct="0">
      <a:spcBef>
        <a:spcPct val="30000"/>
      </a:spcBef>
      <a:spcAft>
        <a:spcPct val="0"/>
      </a:spcAft>
      <a:defRPr sz="1882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867558" algn="l" defTabSz="716890" rtl="0" eaLnBrk="0" fontAlgn="base" hangingPunct="0">
      <a:spcBef>
        <a:spcPct val="30000"/>
      </a:spcBef>
      <a:spcAft>
        <a:spcPct val="0"/>
      </a:spcAft>
      <a:defRPr sz="1882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584448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6pPr>
    <a:lvl7pPr marL="4301338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7pPr>
    <a:lvl8pPr marL="5018227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8pPr>
    <a:lvl9pPr marL="5735117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971" y="9628937"/>
            <a:ext cx="8711242" cy="717126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8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59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9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9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92971" y="10226263"/>
            <a:ext cx="8711242" cy="717126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8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92971" y="10823589"/>
            <a:ext cx="8711242" cy="717126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8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6458" y="7992978"/>
            <a:ext cx="8717756" cy="744180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31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19997" indent="0">
              <a:buNone/>
              <a:defRPr/>
            </a:lvl2pPr>
            <a:lvl3pPr marL="448739" indent="0">
              <a:buNone/>
              <a:defRPr/>
            </a:lvl3pPr>
            <a:lvl4pPr marL="542489" indent="0">
              <a:buNone/>
              <a:defRPr/>
            </a:lvl4pPr>
            <a:lvl5pPr marL="631237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47053" y="6570610"/>
            <a:ext cx="8757160" cy="1604661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2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92971" y="973923"/>
            <a:ext cx="835304" cy="1051867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60071" y="3354494"/>
            <a:ext cx="8521065" cy="6617279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9655" y="10324462"/>
            <a:ext cx="7539328" cy="81195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33708">
              <a:lnSpc>
                <a:spcPct val="100000"/>
              </a:lnSpc>
              <a:spcBef>
                <a:spcPct val="50000"/>
              </a:spcBef>
              <a:buNone/>
              <a:defRPr sz="147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55"/>
            </a:lvl2pPr>
            <a:lvl3pPr>
              <a:buFont typeface="Arial" pitchFamily="34" charset="0"/>
              <a:buNone/>
              <a:defRPr sz="1155"/>
            </a:lvl3pPr>
            <a:lvl4pPr>
              <a:buFont typeface="Arial" pitchFamily="34" charset="0"/>
              <a:buNone/>
              <a:defRPr sz="1155"/>
            </a:lvl4pPr>
            <a:lvl5pPr>
              <a:buFont typeface="Arial" pitchFamily="34" charset="0"/>
              <a:buNone/>
              <a:defRPr sz="115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3" y="849491"/>
            <a:ext cx="8762762" cy="18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4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60071" y="2990996"/>
            <a:ext cx="8521065" cy="698951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1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9655" y="10324462"/>
            <a:ext cx="7539328" cy="81195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33708">
              <a:lnSpc>
                <a:spcPct val="100000"/>
              </a:lnSpc>
              <a:spcBef>
                <a:spcPct val="50000"/>
              </a:spcBef>
              <a:buNone/>
              <a:defRPr sz="147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55"/>
            </a:lvl2pPr>
            <a:lvl3pPr>
              <a:buFont typeface="Arial" pitchFamily="34" charset="0"/>
              <a:buNone/>
              <a:defRPr sz="1155"/>
            </a:lvl3pPr>
            <a:lvl4pPr>
              <a:buFont typeface="Arial" pitchFamily="34" charset="0"/>
              <a:buNone/>
              <a:defRPr sz="1155"/>
            </a:lvl4pPr>
            <a:lvl5pPr>
              <a:buFont typeface="Arial" pitchFamily="34" charset="0"/>
              <a:buNone/>
              <a:defRPr sz="115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3" y="849491"/>
            <a:ext cx="8762762" cy="18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8398" y="3354495"/>
            <a:ext cx="8694060" cy="76507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99952" marR="0" indent="-299952" algn="ctr" defTabSz="4799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1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3" y="849491"/>
            <a:ext cx="8762762" cy="18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5416" y="4144453"/>
            <a:ext cx="3845125" cy="728216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83343" indent="-123339">
              <a:lnSpc>
                <a:spcPct val="95000"/>
              </a:lnSpc>
              <a:spcBef>
                <a:spcPts val="1166"/>
              </a:spcBef>
              <a:buClr>
                <a:schemeClr val="tx2"/>
              </a:buClr>
              <a:buSzPct val="60000"/>
              <a:buFont typeface="Arial"/>
              <a:buChar char="•"/>
              <a:defRPr sz="21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03349" indent="-120006">
              <a:lnSpc>
                <a:spcPct val="95000"/>
              </a:lnSpc>
              <a:spcBef>
                <a:spcPts val="472"/>
              </a:spcBef>
              <a:buClr>
                <a:schemeClr val="tx2"/>
              </a:buClr>
              <a:buSzPct val="60000"/>
              <a:buFont typeface="Arial"/>
              <a:buChar char="•"/>
              <a:defRPr sz="189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23356" indent="-120006">
              <a:buClr>
                <a:schemeClr val="tx2"/>
              </a:buClr>
              <a:buSzPct val="60000"/>
              <a:buFont typeface="Arial"/>
              <a:buChar char="•"/>
              <a:defRPr sz="168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43361" indent="-120006">
              <a:buClr>
                <a:schemeClr val="tx2"/>
              </a:buClr>
              <a:buSzPct val="60000"/>
              <a:buFont typeface="Arial"/>
              <a:buChar char="•"/>
              <a:defRPr sz="147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63368" indent="-120006">
              <a:buClr>
                <a:schemeClr val="tx2"/>
              </a:buClr>
              <a:buSzPct val="60000"/>
              <a:buFont typeface="Arial"/>
              <a:buChar char="•"/>
              <a:defRPr sz="126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6" y="849491"/>
            <a:ext cx="3870887" cy="18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36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746812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02" userDrawn="1">
          <p15:clr>
            <a:srgbClr val="FBAE40"/>
          </p15:clr>
        </p15:guide>
        <p15:guide id="3" pos="272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0057" y="4124962"/>
            <a:ext cx="4018836" cy="4551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71837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36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52338" y="1323622"/>
            <a:ext cx="3728799" cy="10102990"/>
          </a:xfrm>
          <a:prstGeom prst="rect">
            <a:avLst/>
          </a:prstGeom>
        </p:spPr>
        <p:txBody>
          <a:bodyPr lIns="0" rIns="0" anchor="ctr" anchorCtr="0"/>
          <a:lstStyle>
            <a:lvl1pPr marL="178344" indent="-17834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40013" algn="l"/>
              </a:tabLst>
              <a:defRPr sz="2520"/>
            </a:lvl1pPr>
            <a:lvl2pPr marL="363353" indent="-18001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520"/>
            </a:lvl2pPr>
            <a:lvl3pPr marL="480025" indent="-12333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100"/>
            </a:lvl3pPr>
            <a:lvl4pPr marL="603365" indent="-12333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90"/>
            </a:lvl4pPr>
            <a:lvl5pPr marL="781708" indent="-11834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9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640132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8" userDrawn="1">
          <p15:clr>
            <a:srgbClr val="FBAE40"/>
          </p15:clr>
        </p15:guide>
        <p15:guide id="2" pos="277" userDrawn="1">
          <p15:clr>
            <a:srgbClr val="FBAE40"/>
          </p15:clr>
        </p15:guide>
        <p15:guide id="3" orient="horz" pos="5466" userDrawn="1">
          <p15:clr>
            <a:srgbClr val="FBAE40"/>
          </p15:clr>
        </p15:guide>
        <p15:guide id="4" pos="280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6" y="1270677"/>
            <a:ext cx="3999237" cy="163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71837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36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52338" y="1270677"/>
            <a:ext cx="3728799" cy="10155936"/>
          </a:xfrm>
          <a:prstGeom prst="rect">
            <a:avLst/>
          </a:prstGeom>
        </p:spPr>
        <p:txBody>
          <a:bodyPr lIns="0" rIns="0"/>
          <a:lstStyle>
            <a:lvl1pPr marL="120006" indent="-120006">
              <a:lnSpc>
                <a:spcPct val="100000"/>
              </a:lnSpc>
              <a:buClr>
                <a:schemeClr val="tx1"/>
              </a:buClr>
              <a:buSzPct val="60000"/>
              <a:defRPr sz="2100"/>
            </a:lvl1pPr>
            <a:lvl2pPr marL="240013" indent="-120006">
              <a:lnSpc>
                <a:spcPct val="100000"/>
              </a:lnSpc>
              <a:buClr>
                <a:schemeClr val="tx1"/>
              </a:buClr>
              <a:buSzPct val="60000"/>
              <a:defRPr sz="2100"/>
            </a:lvl2pPr>
            <a:lvl3pPr marL="360019" indent="-120006">
              <a:lnSpc>
                <a:spcPct val="100000"/>
              </a:lnSpc>
              <a:buClr>
                <a:schemeClr val="tx1"/>
              </a:buClr>
              <a:buSzPct val="60000"/>
              <a:defRPr sz="1890"/>
            </a:lvl3pPr>
            <a:lvl4pPr marL="480025" indent="-130007">
              <a:lnSpc>
                <a:spcPct val="100000"/>
              </a:lnSpc>
              <a:buClr>
                <a:schemeClr val="tx1"/>
              </a:buClr>
              <a:buSzPct val="60000"/>
              <a:defRPr sz="1680"/>
            </a:lvl4pPr>
            <a:lvl5pPr marL="603365" indent="-123339">
              <a:lnSpc>
                <a:spcPct val="100000"/>
              </a:lnSpc>
              <a:buClr>
                <a:schemeClr val="tx1"/>
              </a:buClr>
              <a:buSzPct val="60000"/>
              <a:defRPr sz="168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9656" y="4131162"/>
            <a:ext cx="3999237" cy="7295451"/>
          </a:xfrm>
          <a:prstGeom prst="rect">
            <a:avLst/>
          </a:prstGeom>
        </p:spPr>
        <p:txBody>
          <a:bodyPr/>
          <a:lstStyle>
            <a:lvl1pPr marL="120006" indent="-120006">
              <a:buClr>
                <a:schemeClr val="tx2"/>
              </a:buClr>
              <a:buSzPct val="60000"/>
              <a:defRPr lang="en-US" sz="21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40013" indent="-120006">
              <a:buClr>
                <a:schemeClr val="tx2"/>
              </a:buClr>
              <a:buSzPct val="60000"/>
              <a:defRPr sz="2100">
                <a:solidFill>
                  <a:schemeClr val="bg1"/>
                </a:solidFill>
              </a:defRPr>
            </a:lvl2pPr>
            <a:lvl3pPr marL="360019" indent="-120006">
              <a:buClr>
                <a:schemeClr val="tx2"/>
              </a:buClr>
              <a:buSzPct val="60000"/>
              <a:defRPr sz="1890">
                <a:solidFill>
                  <a:schemeClr val="bg1"/>
                </a:solidFill>
              </a:defRPr>
            </a:lvl3pPr>
            <a:lvl4pPr marL="480025" indent="-130007">
              <a:buClr>
                <a:schemeClr val="tx2"/>
              </a:buClr>
              <a:buSzPct val="60000"/>
              <a:defRPr sz="1680">
                <a:solidFill>
                  <a:schemeClr val="bg1"/>
                </a:solidFill>
              </a:defRPr>
            </a:lvl4pPr>
            <a:lvl5pPr marL="603365" indent="-123339">
              <a:buClr>
                <a:schemeClr val="tx2"/>
              </a:buClr>
              <a:buSzPct val="60000"/>
              <a:defRPr sz="168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527176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80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6" y="4130886"/>
            <a:ext cx="3999237" cy="45398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71837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36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44003" y="1323623"/>
            <a:ext cx="3737134" cy="837472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344003" y="10110739"/>
            <a:ext cx="3737134" cy="1307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7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006326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8" userDrawn="1">
          <p15:clr>
            <a:srgbClr val="FBAE40"/>
          </p15:clr>
        </p15:guide>
        <p15:guide id="2" pos="277" userDrawn="1">
          <p15:clr>
            <a:srgbClr val="FBAE40"/>
          </p15:clr>
        </p15:guide>
        <p15:guide id="3" orient="horz" pos="5458" userDrawn="1">
          <p15:clr>
            <a:srgbClr val="FBAE40"/>
          </p15:clr>
        </p15:guide>
        <p15:guide id="4" pos="2809" userDrawn="1">
          <p15:clr>
            <a:srgbClr val="FBAE40"/>
          </p15:clr>
        </p15:guide>
        <p15:guide id="7" pos="336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6" y="4130886"/>
            <a:ext cx="3999237" cy="45398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71837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36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44003" y="1323624"/>
            <a:ext cx="3737134" cy="1010298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426772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8" userDrawn="1">
          <p15:clr>
            <a:srgbClr val="FBAE40"/>
          </p15:clr>
        </p15:guide>
        <p15:guide id="2" pos="277" userDrawn="1">
          <p15:clr>
            <a:srgbClr val="FBAE40"/>
          </p15:clr>
        </p15:guide>
        <p15:guide id="3" orient="horz" pos="5458" userDrawn="1">
          <p15:clr>
            <a:srgbClr val="FBAE40"/>
          </p15:clr>
        </p15:guide>
        <p15:guide id="4" pos="2809" userDrawn="1">
          <p15:clr>
            <a:srgbClr val="FBAE40"/>
          </p15:clr>
        </p15:guide>
        <p15:guide id="7" pos="336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6" y="4130886"/>
            <a:ext cx="3999237" cy="45398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71837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36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094181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8" userDrawn="1">
          <p15:clr>
            <a:srgbClr val="FBAE40"/>
          </p15:clr>
        </p15:guide>
        <p15:guide id="3" orient="horz" pos="5458" userDrawn="1">
          <p15:clr>
            <a:srgbClr val="FBAE40"/>
          </p15:clr>
        </p15:guide>
        <p15:guide id="4" pos="2809" userDrawn="1">
          <p15:clr>
            <a:srgbClr val="FBAE40"/>
          </p15:clr>
        </p15:guide>
        <p15:guide id="7" pos="336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6" y="4130886"/>
            <a:ext cx="3999237" cy="453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71837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36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809098" y="0"/>
            <a:ext cx="4792102" cy="12801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464424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8" userDrawn="1">
          <p15:clr>
            <a:srgbClr val="FBAE40"/>
          </p15:clr>
        </p15:guide>
        <p15:guide id="3" orient="horz" pos="5458" userDrawn="1">
          <p15:clr>
            <a:srgbClr val="FBAE40"/>
          </p15:clr>
        </p15:guide>
        <p15:guide id="4" pos="2809" userDrawn="1">
          <p15:clr>
            <a:srgbClr val="FBAE40"/>
          </p15:clr>
        </p15:guide>
        <p15:guide id="7" pos="336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5304"/>
            <a:ext cx="9601200" cy="204629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gradFill>
            <a:gsLst>
              <a:gs pos="85000">
                <a:srgbClr val="FFFFFF"/>
              </a:gs>
              <a:gs pos="0">
                <a:schemeClr val="bg2">
                  <a:alpha val="0"/>
                </a:schemeClr>
              </a:gs>
              <a:gs pos="50000">
                <a:schemeClr val="bg2">
                  <a:alpha val="2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971" y="9628937"/>
            <a:ext cx="8711242" cy="717126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8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59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9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9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92971" y="10226263"/>
            <a:ext cx="8711242" cy="717126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8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92971" y="10823589"/>
            <a:ext cx="8711242" cy="717126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8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75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6458" y="5503164"/>
            <a:ext cx="8717756" cy="744180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31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19997" indent="0">
              <a:buNone/>
              <a:defRPr/>
            </a:lvl2pPr>
            <a:lvl3pPr marL="448739" indent="0">
              <a:buNone/>
              <a:defRPr/>
            </a:lvl3pPr>
            <a:lvl4pPr marL="542489" indent="0">
              <a:buNone/>
              <a:defRPr/>
            </a:lvl4pPr>
            <a:lvl5pPr marL="631237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47053" y="4080797"/>
            <a:ext cx="8757160" cy="1604661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2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92971" y="973923"/>
            <a:ext cx="835304" cy="1051867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09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6" y="4130886"/>
            <a:ext cx="3999237" cy="453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71837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36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344003" y="1252503"/>
            <a:ext cx="3737134" cy="1017411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01565" y="12023782"/>
            <a:ext cx="3338917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5466" userDrawn="1">
          <p15:clr>
            <a:srgbClr val="FBAE40"/>
          </p15:clr>
        </p15:guide>
        <p15:guide id="4" pos="2809" userDrawn="1">
          <p15:clr>
            <a:srgbClr val="FBAE40"/>
          </p15:clr>
        </p15:guide>
        <p15:guide id="7" pos="336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809097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6" y="4130886"/>
            <a:ext cx="3999237" cy="453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71837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36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344003" y="1252503"/>
            <a:ext cx="3737134" cy="1017411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01564" y="12023782"/>
            <a:ext cx="3577378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8" userDrawn="1">
          <p15:clr>
            <a:srgbClr val="FBAE40"/>
          </p15:clr>
        </p15:guide>
        <p15:guide id="3" orient="horz" pos="5466" userDrawn="1">
          <p15:clr>
            <a:srgbClr val="FBAE40"/>
          </p15:clr>
        </p15:guide>
        <p15:guide id="4" pos="2809" userDrawn="1">
          <p15:clr>
            <a:srgbClr val="FBAE40"/>
          </p15:clr>
        </p15:guide>
        <p15:guide id="7" pos="336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951145" y="5299037"/>
            <a:ext cx="1698913" cy="2139377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5304"/>
            <a:ext cx="9601200" cy="204629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"/>
            <a:ext cx="9601200" cy="12801600"/>
          </a:xfrm>
          <a:prstGeom prst="rect">
            <a:avLst/>
          </a:prstGeom>
          <a:gradFill>
            <a:gsLst>
              <a:gs pos="85000">
                <a:srgbClr val="FFFFFF"/>
              </a:gs>
              <a:gs pos="0">
                <a:schemeClr val="bg2">
                  <a:alpha val="0"/>
                </a:schemeClr>
              </a:gs>
              <a:gs pos="50000">
                <a:schemeClr val="bg2">
                  <a:alpha val="2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5"/>
            <a:ext cx="9601200" cy="12801600"/>
          </a:xfrm>
          <a:prstGeom prst="rect">
            <a:avLst/>
          </a:prstGeom>
          <a:gradFill flip="none" rotWithShape="1">
            <a:gsLst>
              <a:gs pos="50000">
                <a:schemeClr val="accent1">
                  <a:alpha val="80000"/>
                </a:schemeClr>
              </a:gs>
              <a:gs pos="0">
                <a:schemeClr val="accent1">
                  <a:alpha val="0"/>
                </a:schemeClr>
              </a:gs>
              <a:gs pos="25000">
                <a:schemeClr val="accent1">
                  <a:alpha val="20000"/>
                </a:schemeClr>
              </a:gs>
              <a:gs pos="8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951145" y="5299037"/>
            <a:ext cx="1698913" cy="2139377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37247" y="2278351"/>
            <a:ext cx="7977945" cy="639631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3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5304"/>
            <a:ext cx="9601200" cy="204629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-2"/>
            <a:ext cx="9601200" cy="12801600"/>
          </a:xfrm>
          <a:prstGeom prst="rect">
            <a:avLst/>
          </a:prstGeom>
          <a:gradFill>
            <a:gsLst>
              <a:gs pos="85000">
                <a:srgbClr val="FFFFFF"/>
              </a:gs>
              <a:gs pos="0">
                <a:schemeClr val="bg2">
                  <a:alpha val="0"/>
                </a:schemeClr>
              </a:gs>
              <a:gs pos="50000">
                <a:schemeClr val="bg2">
                  <a:alpha val="2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-5"/>
            <a:ext cx="9601200" cy="12801600"/>
          </a:xfrm>
          <a:prstGeom prst="rect">
            <a:avLst/>
          </a:prstGeom>
          <a:gradFill flip="none" rotWithShape="1">
            <a:gsLst>
              <a:gs pos="60000">
                <a:schemeClr val="accent1">
                  <a:alpha val="50000"/>
                </a:schemeClr>
              </a:gs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37247" y="2278351"/>
            <a:ext cx="7977945" cy="639631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3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8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547860" cy="128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5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640132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algn="l" defTabSz="64123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kern="1200" spc="21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23414" y="598904"/>
            <a:ext cx="8904407" cy="10619208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75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5416" y="2990992"/>
            <a:ext cx="8691211" cy="843562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40013" indent="-180010">
              <a:lnSpc>
                <a:spcPct val="95000"/>
              </a:lnSpc>
              <a:spcBef>
                <a:spcPts val="1166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80025" indent="-173342">
              <a:lnSpc>
                <a:spcPct val="95000"/>
              </a:lnSpc>
              <a:spcBef>
                <a:spcPts val="472"/>
              </a:spcBef>
              <a:buClr>
                <a:schemeClr val="tx1"/>
              </a:buClr>
              <a:buSzPct val="80000"/>
              <a:buFont typeface="Arial"/>
              <a:buChar char="•"/>
              <a:defRPr sz="189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720038" indent="-115007">
              <a:buClr>
                <a:schemeClr val="tx1"/>
              </a:buClr>
              <a:buSzPct val="80000"/>
              <a:buFont typeface="Arial"/>
              <a:buChar char="•"/>
              <a:defRPr sz="168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56517" indent="-179972">
              <a:buClr>
                <a:schemeClr val="tx1"/>
              </a:buClr>
              <a:buSzPct val="80000"/>
              <a:buFont typeface="Arial"/>
              <a:buChar char="•"/>
              <a:defRPr sz="147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136490" indent="-176639">
              <a:buClr>
                <a:schemeClr val="tx1"/>
              </a:buClr>
              <a:buSzPct val="80000"/>
              <a:buFont typeface="Arial"/>
              <a:buChar char="•"/>
              <a:defRPr sz="126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3" y="849491"/>
            <a:ext cx="8762762" cy="18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94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0069" y="3001346"/>
            <a:ext cx="4080510" cy="7673478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83343" indent="-123339">
              <a:lnSpc>
                <a:spcPct val="95000"/>
              </a:lnSpc>
              <a:spcBef>
                <a:spcPts val="1166"/>
              </a:spcBef>
              <a:buClr>
                <a:schemeClr val="tx1"/>
              </a:buClr>
              <a:buSzPct val="60000"/>
              <a:buFont typeface="Arial"/>
              <a:buChar char="•"/>
              <a:defRPr sz="21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3349" indent="-120006">
              <a:lnSpc>
                <a:spcPct val="95000"/>
              </a:lnSpc>
              <a:spcBef>
                <a:spcPts val="472"/>
              </a:spcBef>
              <a:buClr>
                <a:schemeClr val="tx1"/>
              </a:buClr>
              <a:buSzPct val="60000"/>
              <a:buFont typeface="Arial"/>
              <a:buChar char="•"/>
              <a:defRPr sz="189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23356" indent="-120006">
              <a:buClr>
                <a:schemeClr val="tx1"/>
              </a:buClr>
              <a:buSzPct val="60000"/>
              <a:buFont typeface="Arial"/>
              <a:buChar char="•"/>
              <a:defRPr sz="168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43361" indent="-120006">
              <a:buClr>
                <a:schemeClr val="tx1"/>
              </a:buClr>
              <a:buSzPct val="60000"/>
              <a:buFont typeface="Arial"/>
              <a:buChar char="•"/>
              <a:defRPr sz="147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63368" indent="-120006">
              <a:buClr>
                <a:schemeClr val="tx1"/>
              </a:buClr>
              <a:buSzPct val="60000"/>
              <a:buFont typeface="Arial"/>
              <a:buChar char="•"/>
              <a:defRPr sz="126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93660" y="3001346"/>
            <a:ext cx="4080510" cy="7673478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83343" indent="-123339">
              <a:lnSpc>
                <a:spcPct val="95000"/>
              </a:lnSpc>
              <a:spcBef>
                <a:spcPts val="1166"/>
              </a:spcBef>
              <a:buClr>
                <a:schemeClr val="tx1"/>
              </a:buClr>
              <a:buSzPct val="60000"/>
              <a:buFont typeface="Arial"/>
              <a:buChar char="•"/>
              <a:defRPr sz="21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3349" indent="-120006">
              <a:lnSpc>
                <a:spcPct val="95000"/>
              </a:lnSpc>
              <a:spcBef>
                <a:spcPts val="472"/>
              </a:spcBef>
              <a:buClr>
                <a:schemeClr val="tx1"/>
              </a:buClr>
              <a:buSzPct val="60000"/>
              <a:buFont typeface="Arial"/>
              <a:buChar char="•"/>
              <a:defRPr sz="189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23356" indent="-120006">
              <a:buClr>
                <a:schemeClr val="tx1"/>
              </a:buClr>
              <a:buSzPct val="60000"/>
              <a:buFont typeface="Arial"/>
              <a:buChar char="•"/>
              <a:defRPr sz="168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43361" indent="-120006">
              <a:buClr>
                <a:schemeClr val="tx1"/>
              </a:buClr>
              <a:buSzPct val="60000"/>
              <a:buFont typeface="Arial"/>
              <a:buChar char="•"/>
              <a:defRPr sz="147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63368" indent="-120006">
              <a:buClr>
                <a:schemeClr val="tx1"/>
              </a:buClr>
              <a:buSzPct val="60000"/>
              <a:buFont typeface="Arial"/>
              <a:buChar char="•"/>
              <a:defRPr sz="126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3" y="849491"/>
            <a:ext cx="8762762" cy="18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4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3" y="849491"/>
            <a:ext cx="8762762" cy="18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94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59653" y="849491"/>
            <a:ext cx="8762762" cy="18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501563" y="12023782"/>
            <a:ext cx="3571104" cy="16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4665" tIns="32332" rIns="64665" bIns="32332" anchor="b">
            <a:spAutoFit/>
          </a:bodyPr>
          <a:lstStyle/>
          <a:p>
            <a:pPr defTabSz="6412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30" spc="21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4015" r:id="rId2"/>
    <p:sldLayoutId id="2147483876" r:id="rId3"/>
    <p:sldLayoutId id="2147484016" r:id="rId4"/>
    <p:sldLayoutId id="2147483981" r:id="rId5"/>
    <p:sldLayoutId id="2147483879" r:id="rId6"/>
    <p:sldLayoutId id="2147483976" r:id="rId7"/>
    <p:sldLayoutId id="2147483885" r:id="rId8"/>
    <p:sldLayoutId id="2147484011" r:id="rId9"/>
    <p:sldLayoutId id="2147483985" r:id="rId10"/>
    <p:sldLayoutId id="2147483986" r:id="rId11"/>
    <p:sldLayoutId id="2147484012" r:id="rId12"/>
    <p:sldLayoutId id="2147483969" r:id="rId13"/>
    <p:sldLayoutId id="2147483968" r:id="rId14"/>
    <p:sldLayoutId id="2147483973" r:id="rId15"/>
    <p:sldLayoutId id="2147483967" r:id="rId16"/>
    <p:sldLayoutId id="2147483970" r:id="rId17"/>
    <p:sldLayoutId id="2147483987" r:id="rId18"/>
    <p:sldLayoutId id="2147483983" r:id="rId19"/>
    <p:sldLayoutId id="2147483971" r:id="rId20"/>
    <p:sldLayoutId id="2147483972" r:id="rId21"/>
    <p:sldLayoutId id="2147483897" r:id="rId22"/>
    <p:sldLayoutId id="2147484017" r:id="rId23"/>
  </p:sldLayoutIdLst>
  <p:hf sldNum="0" hdr="0" ftr="0" dt="0"/>
  <p:txStyles>
    <p:titleStyle>
      <a:lvl1pPr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94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36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36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36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360">
          <a:solidFill>
            <a:srgbClr val="676767"/>
          </a:solidFill>
          <a:latin typeface="Arial" charset="0"/>
          <a:ea typeface="ＭＳ Ｐゴシック" charset="0"/>
        </a:defRPr>
      </a:lvl5pPr>
      <a:lvl6pPr marL="480025"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360">
          <a:solidFill>
            <a:srgbClr val="676767"/>
          </a:solidFill>
          <a:latin typeface="Arial" charset="0"/>
          <a:ea typeface="ＭＳ Ｐゴシック" charset="0"/>
        </a:defRPr>
      </a:lvl6pPr>
      <a:lvl7pPr marL="960051"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360">
          <a:solidFill>
            <a:srgbClr val="676767"/>
          </a:solidFill>
          <a:latin typeface="Arial" charset="0"/>
          <a:ea typeface="ＭＳ Ｐゴシック" charset="0"/>
        </a:defRPr>
      </a:lvl7pPr>
      <a:lvl8pPr marL="1440075"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360">
          <a:solidFill>
            <a:srgbClr val="676767"/>
          </a:solidFill>
          <a:latin typeface="Arial" charset="0"/>
          <a:ea typeface="ＭＳ Ｐゴシック" charset="0"/>
        </a:defRPr>
      </a:lvl8pPr>
      <a:lvl9pPr marL="1920100" algn="l" defTabSz="71837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36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78344" indent="-178344" algn="l" defTabSz="718371" rtl="0" eaLnBrk="1" fontAlgn="base" hangingPunct="1">
        <a:lnSpc>
          <a:spcPct val="95000"/>
        </a:lnSpc>
        <a:spcBef>
          <a:spcPts val="1129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75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76686" indent="-226678" algn="l" defTabSz="718371" rtl="0" eaLnBrk="1" fontAlgn="base" hangingPunct="1">
        <a:lnSpc>
          <a:spcPct val="95000"/>
        </a:lnSpc>
        <a:spcBef>
          <a:spcPts val="63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7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53357" indent="-178344" algn="l" defTabSz="718371" rtl="0" eaLnBrk="1" fontAlgn="base" hangingPunct="1">
        <a:lnSpc>
          <a:spcPct val="95000"/>
        </a:lnSpc>
        <a:spcBef>
          <a:spcPts val="656"/>
        </a:spcBef>
        <a:spcAft>
          <a:spcPct val="0"/>
        </a:spcAft>
        <a:buFont typeface="Arial" charset="0"/>
        <a:buChar char="•"/>
        <a:defRPr lang="en-US" sz="126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28361" indent="-178344" algn="l" defTabSz="718371" rtl="0" eaLnBrk="1" fontAlgn="base" hangingPunct="1">
        <a:lnSpc>
          <a:spcPct val="95000"/>
        </a:lnSpc>
        <a:spcBef>
          <a:spcPts val="656"/>
        </a:spcBef>
        <a:spcAft>
          <a:spcPct val="0"/>
        </a:spcAft>
        <a:buFont typeface="Arial" charset="0"/>
        <a:buChar char="•"/>
        <a:defRPr lang="en-US" sz="1155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603365" indent="-178344" algn="l" defTabSz="718371" rtl="0" eaLnBrk="1" fontAlgn="base" hangingPunct="1">
        <a:lnSpc>
          <a:spcPct val="95000"/>
        </a:lnSpc>
        <a:spcBef>
          <a:spcPts val="656"/>
        </a:spcBef>
        <a:spcAft>
          <a:spcPct val="0"/>
        </a:spcAft>
        <a:buFont typeface="Arial" charset="0"/>
        <a:buChar char="•"/>
        <a:defRPr lang="en-US" sz="1155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906983" indent="-180005" algn="l" defTabSz="720013" rtl="0" eaLnBrk="1" latinLnBrk="0" hangingPunct="1">
        <a:spcBef>
          <a:spcPts val="630"/>
        </a:spcBef>
        <a:buFont typeface="Arial" pitchFamily="34" charset="0"/>
        <a:buChar char="•"/>
        <a:defRPr sz="945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82565" indent="-179981" algn="l" defTabSz="720013" rtl="0" eaLnBrk="1" latinLnBrk="0" hangingPunct="1">
        <a:spcBef>
          <a:spcPts val="630"/>
        </a:spcBef>
        <a:buFont typeface="Arial" pitchFamily="34" charset="0"/>
        <a:buChar char="•"/>
        <a:defRPr sz="84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20048" indent="0" algn="l" defTabSz="720013" rtl="0" eaLnBrk="1" latinLnBrk="0" hangingPunct="1">
        <a:spcBef>
          <a:spcPct val="20000"/>
        </a:spcBef>
        <a:buFont typeface="Arial" pitchFamily="34" charset="0"/>
        <a:buNone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58" indent="-180005" algn="l" defTabSz="720013" rtl="0" eaLnBrk="1" latinLnBrk="0" hangingPunct="1">
        <a:spcBef>
          <a:spcPct val="20000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4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2pPr>
      <a:lvl3pPr marL="720013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20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4pPr>
      <a:lvl5pPr marL="1440028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32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42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7pPr>
      <a:lvl8pPr marL="2520048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8pPr>
      <a:lvl9pPr marL="2880057" algn="l" defTabSz="720013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98" userDrawn="1">
          <p15:clr>
            <a:srgbClr val="F26B43"/>
          </p15:clr>
        </p15:guide>
        <p15:guide id="2" pos="353" userDrawn="1">
          <p15:clr>
            <a:srgbClr val="F26B43"/>
          </p15:clr>
        </p15:guide>
        <p15:guide id="3" pos="5720" userDrawn="1">
          <p15:clr>
            <a:srgbClr val="F26B43"/>
          </p15:clr>
        </p15:guide>
        <p15:guide id="4" orient="horz" pos="1884" userDrawn="1">
          <p15:clr>
            <a:srgbClr val="F26B43"/>
          </p15:clr>
        </p15:guide>
        <p15:guide id="5" orient="horz" pos="834" userDrawn="1">
          <p15:clr>
            <a:srgbClr val="F26B43"/>
          </p15:clr>
        </p15:guide>
        <p15:guide id="6" pos="3020" userDrawn="1">
          <p15:clr>
            <a:srgbClr val="F26B43"/>
          </p15:clr>
        </p15:guide>
        <p15:guide id="7" orient="horz" pos="25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2135C7-9B8B-4A1A-9294-A2B777D6B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12811" r="11489"/>
          <a:stretch/>
        </p:blipFill>
        <p:spPr>
          <a:xfrm>
            <a:off x="423825" y="1163411"/>
            <a:ext cx="8949690" cy="11081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82471-7DF3-47D9-9396-F7EF138B8851}"/>
              </a:ext>
            </a:extLst>
          </p:cNvPr>
          <p:cNvSpPr txBox="1"/>
          <p:nvPr/>
        </p:nvSpPr>
        <p:spPr>
          <a:xfrm>
            <a:off x="403860" y="495373"/>
            <a:ext cx="6236003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940" dirty="0">
                <a:solidFill>
                  <a:schemeClr val="accent2"/>
                </a:solidFill>
                <a:latin typeface="+mj-lt"/>
              </a:rPr>
              <a:t>Problem Tree Analysis</a:t>
            </a:r>
            <a:r>
              <a:rPr lang="de-CH" sz="2100" dirty="0">
                <a:latin typeface="+mj-lt"/>
              </a:rPr>
              <a:t> </a:t>
            </a:r>
            <a:r>
              <a:rPr lang="de-CH" sz="1260" dirty="0">
                <a:latin typeface="+mj-lt"/>
              </a:rPr>
              <a:t>Exploring causes and effects</a:t>
            </a:r>
            <a:endParaRPr lang="de-CH" dirty="0">
              <a:latin typeface="+mj-lt"/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FF9E0435-3FEA-4DF7-BB9E-F60A96D334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62035" y="495373"/>
            <a:ext cx="835304" cy="443756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69DB30E1-8842-4F0B-ABC7-2B9C002DAA25}"/>
              </a:ext>
            </a:extLst>
          </p:cNvPr>
          <p:cNvSpPr/>
          <p:nvPr/>
        </p:nvSpPr>
        <p:spPr>
          <a:xfrm>
            <a:off x="3577590" y="5761264"/>
            <a:ext cx="2446020" cy="236943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A3347DD7-D9B6-4F4A-A2C1-58237C43A0A5}"/>
              </a:ext>
            </a:extLst>
          </p:cNvPr>
          <p:cNvSpPr/>
          <p:nvPr/>
        </p:nvSpPr>
        <p:spPr>
          <a:xfrm>
            <a:off x="788670" y="8116234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Cause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6A8A830D-95F2-40AE-B442-3B6C3C4131D9}"/>
              </a:ext>
            </a:extLst>
          </p:cNvPr>
          <p:cNvSpPr/>
          <p:nvPr/>
        </p:nvSpPr>
        <p:spPr>
          <a:xfrm>
            <a:off x="6023610" y="8130694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Cause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FD1F90C6-8BCD-411F-A60E-1F4DDC5E67F4}"/>
              </a:ext>
            </a:extLst>
          </p:cNvPr>
          <p:cNvSpPr/>
          <p:nvPr/>
        </p:nvSpPr>
        <p:spPr>
          <a:xfrm>
            <a:off x="788670" y="3558756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 Effect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D56FB269-0C0A-44CD-A8E0-B374A80B3C03}"/>
              </a:ext>
            </a:extLst>
          </p:cNvPr>
          <p:cNvSpPr/>
          <p:nvPr/>
        </p:nvSpPr>
        <p:spPr>
          <a:xfrm>
            <a:off x="6023610" y="3573216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 Effect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823365DD-1EF3-4FD5-8799-8962AB6F3FEE}"/>
              </a:ext>
            </a:extLst>
          </p:cNvPr>
          <p:cNvSpPr/>
          <p:nvPr/>
        </p:nvSpPr>
        <p:spPr>
          <a:xfrm>
            <a:off x="423825" y="1132537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Side Effect</a:t>
            </a: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FD048CCA-6F9A-436A-8202-0473D9C4696F}"/>
              </a:ext>
            </a:extLst>
          </p:cNvPr>
          <p:cNvSpPr/>
          <p:nvPr/>
        </p:nvSpPr>
        <p:spPr>
          <a:xfrm>
            <a:off x="3520365" y="1132537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 Effect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B2DAA424-2FED-47F8-99B1-00B63B78BA88}"/>
              </a:ext>
            </a:extLst>
          </p:cNvPr>
          <p:cNvSpPr/>
          <p:nvPr/>
        </p:nvSpPr>
        <p:spPr>
          <a:xfrm>
            <a:off x="6596940" y="1132537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Side Effect</a:t>
            </a: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F6BAA42F-4DCA-4E8B-A547-F6CEF3361795}"/>
              </a:ext>
            </a:extLst>
          </p:cNvPr>
          <p:cNvSpPr/>
          <p:nvPr/>
        </p:nvSpPr>
        <p:spPr>
          <a:xfrm>
            <a:off x="403860" y="10521396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Cause</a:t>
            </a: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5190236F-3D12-4EC5-84BF-B1C48499C944}"/>
              </a:ext>
            </a:extLst>
          </p:cNvPr>
          <p:cNvSpPr/>
          <p:nvPr/>
        </p:nvSpPr>
        <p:spPr>
          <a:xfrm>
            <a:off x="3500400" y="10521396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Cause</a:t>
            </a: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21A195AE-A0FC-4EE1-A369-08BC7587C748}"/>
              </a:ext>
            </a:extLst>
          </p:cNvPr>
          <p:cNvSpPr/>
          <p:nvPr/>
        </p:nvSpPr>
        <p:spPr>
          <a:xfrm>
            <a:off x="6576975" y="10521396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Cause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7D312-4AB4-40B1-B9CF-A67C57C345EB}"/>
              </a:ext>
            </a:extLst>
          </p:cNvPr>
          <p:cNvSpPr/>
          <p:nvPr/>
        </p:nvSpPr>
        <p:spPr>
          <a:xfrm>
            <a:off x="0" y="1040138"/>
            <a:ext cx="9601199" cy="3666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7DF266-DBA1-4B65-B43D-D710EC898277}"/>
              </a:ext>
            </a:extLst>
          </p:cNvPr>
          <p:cNvSpPr/>
          <p:nvPr/>
        </p:nvSpPr>
        <p:spPr>
          <a:xfrm>
            <a:off x="-1" y="12373070"/>
            <a:ext cx="9601199" cy="3666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2135C7-9B8B-4A1A-9294-A2B777D6B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12811" r="11489"/>
          <a:stretch/>
        </p:blipFill>
        <p:spPr>
          <a:xfrm>
            <a:off x="423825" y="1163411"/>
            <a:ext cx="8949690" cy="11081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82471-7DF3-47D9-9396-F7EF138B8851}"/>
              </a:ext>
            </a:extLst>
          </p:cNvPr>
          <p:cNvSpPr txBox="1"/>
          <p:nvPr/>
        </p:nvSpPr>
        <p:spPr>
          <a:xfrm>
            <a:off x="403860" y="495373"/>
            <a:ext cx="6236003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940" dirty="0">
                <a:solidFill>
                  <a:schemeClr val="accent2"/>
                </a:solidFill>
                <a:latin typeface="+mj-lt"/>
              </a:rPr>
              <a:t>Problem Tree Analysis</a:t>
            </a:r>
            <a:r>
              <a:rPr lang="de-CH" sz="2100" dirty="0">
                <a:latin typeface="+mj-lt"/>
              </a:rPr>
              <a:t> </a:t>
            </a:r>
            <a:r>
              <a:rPr lang="de-CH" sz="1260" dirty="0">
                <a:latin typeface="+mj-lt"/>
              </a:rPr>
              <a:t>Exploring causes and effects</a:t>
            </a:r>
            <a:endParaRPr lang="de-CH" dirty="0">
              <a:latin typeface="+mj-lt"/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FF9E0435-3FEA-4DF7-BB9E-F60A96D334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62035" y="495373"/>
            <a:ext cx="835304" cy="443756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69DB30E1-8842-4F0B-ABC7-2B9C002DAA25}"/>
              </a:ext>
            </a:extLst>
          </p:cNvPr>
          <p:cNvSpPr/>
          <p:nvPr/>
        </p:nvSpPr>
        <p:spPr>
          <a:xfrm>
            <a:off x="3577590" y="5761264"/>
            <a:ext cx="2446020" cy="236943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A3347DD7-D9B6-4F4A-A2C1-58237C43A0A5}"/>
              </a:ext>
            </a:extLst>
          </p:cNvPr>
          <p:cNvSpPr/>
          <p:nvPr/>
        </p:nvSpPr>
        <p:spPr>
          <a:xfrm>
            <a:off x="788670" y="8116234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Cause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6A8A830D-95F2-40AE-B442-3B6C3C4131D9}"/>
              </a:ext>
            </a:extLst>
          </p:cNvPr>
          <p:cNvSpPr/>
          <p:nvPr/>
        </p:nvSpPr>
        <p:spPr>
          <a:xfrm>
            <a:off x="6023610" y="8130694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Cause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FD1F90C6-8BCD-411F-A60E-1F4DDC5E67F4}"/>
              </a:ext>
            </a:extLst>
          </p:cNvPr>
          <p:cNvSpPr/>
          <p:nvPr/>
        </p:nvSpPr>
        <p:spPr>
          <a:xfrm>
            <a:off x="788670" y="3558756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 Effect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D56FB269-0C0A-44CD-A8E0-B374A80B3C03}"/>
              </a:ext>
            </a:extLst>
          </p:cNvPr>
          <p:cNvSpPr/>
          <p:nvPr/>
        </p:nvSpPr>
        <p:spPr>
          <a:xfrm>
            <a:off x="6023610" y="3573216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 Effect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823365DD-1EF3-4FD5-8799-8962AB6F3FEE}"/>
              </a:ext>
            </a:extLst>
          </p:cNvPr>
          <p:cNvSpPr/>
          <p:nvPr/>
        </p:nvSpPr>
        <p:spPr>
          <a:xfrm>
            <a:off x="423825" y="1132537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Side Effect</a:t>
            </a: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FD048CCA-6F9A-436A-8202-0473D9C4696F}"/>
              </a:ext>
            </a:extLst>
          </p:cNvPr>
          <p:cNvSpPr/>
          <p:nvPr/>
        </p:nvSpPr>
        <p:spPr>
          <a:xfrm>
            <a:off x="3520365" y="1132537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 Effect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B2DAA424-2FED-47F8-99B1-00B63B78BA88}"/>
              </a:ext>
            </a:extLst>
          </p:cNvPr>
          <p:cNvSpPr/>
          <p:nvPr/>
        </p:nvSpPr>
        <p:spPr>
          <a:xfrm>
            <a:off x="6596940" y="1132537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Side Effect</a:t>
            </a: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F6BAA42F-4DCA-4E8B-A547-F6CEF3361795}"/>
              </a:ext>
            </a:extLst>
          </p:cNvPr>
          <p:cNvSpPr/>
          <p:nvPr/>
        </p:nvSpPr>
        <p:spPr>
          <a:xfrm>
            <a:off x="403860" y="10521396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Cause</a:t>
            </a: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5190236F-3D12-4EC5-84BF-B1C48499C944}"/>
              </a:ext>
            </a:extLst>
          </p:cNvPr>
          <p:cNvSpPr/>
          <p:nvPr/>
        </p:nvSpPr>
        <p:spPr>
          <a:xfrm>
            <a:off x="3500400" y="10521396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Cause</a:t>
            </a: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21A195AE-A0FC-4EE1-A369-08BC7587C748}"/>
              </a:ext>
            </a:extLst>
          </p:cNvPr>
          <p:cNvSpPr/>
          <p:nvPr/>
        </p:nvSpPr>
        <p:spPr>
          <a:xfrm>
            <a:off x="6576975" y="10521396"/>
            <a:ext cx="2796540" cy="2180880"/>
          </a:xfrm>
          <a:prstGeom prst="roundRect">
            <a:avLst>
              <a:gd name="adj" fmla="val 7941"/>
            </a:avLst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3" tIns="60897" rIns="121793" bIns="608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Cause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7D312-4AB4-40B1-B9CF-A67C57C345EB}"/>
              </a:ext>
            </a:extLst>
          </p:cNvPr>
          <p:cNvSpPr/>
          <p:nvPr/>
        </p:nvSpPr>
        <p:spPr>
          <a:xfrm>
            <a:off x="0" y="1040138"/>
            <a:ext cx="9601199" cy="3666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7DF266-DBA1-4B65-B43D-D710EC898277}"/>
              </a:ext>
            </a:extLst>
          </p:cNvPr>
          <p:cNvSpPr/>
          <p:nvPr/>
        </p:nvSpPr>
        <p:spPr>
          <a:xfrm>
            <a:off x="-1" y="12373070"/>
            <a:ext cx="9601199" cy="3666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182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isco Presentation Toolkit&amp;quot;&quot;/&gt;&lt;property id=&quot;20307&quot; value=&quot;305&quot;/&gt;&lt;/object&gt;&lt;object type=&quot;3&quot; unique_id=&quot;10004&quot;&gt;&lt;property id=&quot;20148&quot; value=&quot;5&quot;/&gt;&lt;property id=&quot;20300&quot; value=&quot;Slide 3 - &amp;quot;Editable Illustrations&amp;quot;&quot;/&gt;&lt;property id=&quot;20307&quot; value=&quot;306&quot;/&gt;&lt;/object&gt;&lt;object type=&quot;3&quot; unique_id=&quot;10005&quot;&gt;&lt;property id=&quot;20148&quot; value=&quot;5&quot;/&gt;&lt;property id=&quot;20300&quot; value=&quot;Slide 4 - &amp;quot;Editable Illustrations&amp;quot;&quot;/&gt;&lt;property id=&quot;20307&quot; value=&quot;307&quot;/&gt;&lt;/object&gt;&lt;object type=&quot;3&quot; unique_id=&quot;10006&quot;&gt;&lt;property id=&quot;20148&quot; value=&quot;5&quot;/&gt;&lt;property id=&quot;20300&quot; value=&quot;Slide 5 - &amp;quot;Cisco Blue arrows&amp;quot;&quot;/&gt;&lt;property id=&quot;20307&quot; value=&quot;308&quot;/&gt;&lt;/object&gt;&lt;object type=&quot;3&quot; unique_id=&quot;10007&quot;&gt;&lt;property id=&quot;20148&quot; value=&quot;5&quot;/&gt;&lt;property id=&quot;20300&quot; value=&quot;Slide 6 - &amp;quot;Green arrows&amp;quot;&quot;/&gt;&lt;property id=&quot;20307&quot; value=&quot;309&quot;/&gt;&lt;/object&gt;&lt;object type=&quot;3&quot; unique_id=&quot;10008&quot;&gt;&lt;property id=&quot;20148&quot; value=&quot;5&quot;/&gt;&lt;property id=&quot;20300&quot; value=&quot;Slide 7 - &amp;quot;Indigo arrows&amp;quot;&quot;/&gt;&lt;property id=&quot;20307&quot; value=&quot;310&quot;/&gt;&lt;/object&gt;&lt;object type=&quot;3&quot; unique_id=&quot;10009&quot;&gt;&lt;property id=&quot;20148&quot; value=&quot;5&quot;/&gt;&lt;property id=&quot;20300&quot; value=&quot;Slide 8 - &amp;quot;Orange arrows&amp;quot;&quot;/&gt;&lt;property id=&quot;20307&quot; value=&quot;311&quot;/&gt;&lt;/object&gt;&lt;object type=&quot;3&quot; unique_id=&quot;10010&quot;&gt;&lt;property id=&quot;20148&quot; value=&quot;5&quot;/&gt;&lt;property id=&quot;20300&quot; value=&quot;Slide 9 - &amp;quot;Red arrows&amp;quot;&quot;/&gt;&lt;property id=&quot;20307&quot; value=&quot;312&quot;/&gt;&lt;/object&gt;&lt;object type=&quot;3&quot; unique_id=&quot;10011&quot;&gt;&lt;property id=&quot;20148&quot; value=&quot;5&quot;/&gt;&lt;property id=&quot;20300&quot; value=&quot;Slide 10 - &amp;quot;Tines&amp;quot;&quot;/&gt;&lt;property id=&quot;20307&quot; value=&quot;313&quot;/&gt;&lt;/object&gt;&lt;object type=&quot;3&quot; unique_id=&quot;10012&quot;&gt;&lt;property id=&quot;20148&quot; value=&quot;5&quot;/&gt;&lt;property id=&quot;20300&quot; value=&quot;Slide 11 - &amp;quot;Tines&amp;quot;&quot;/&gt;&lt;property id=&quot;20307&quot; value=&quot;314&quot;/&gt;&lt;/object&gt;&lt;object type=&quot;3&quot; unique_id=&quot;10013&quot;&gt;&lt;property id=&quot;20148&quot; value=&quot;5&quot;/&gt;&lt;property id=&quot;20300&quot; value=&quot;Slide 12 - &amp;quot;Puzzle pieces&amp;quot;&quot;/&gt;&lt;property id=&quot;20307&quot; value=&quot;315&quot;/&gt;&lt;/object&gt;&lt;object type=&quot;3&quot; unique_id=&quot;10014&quot;&gt;&lt;property id=&quot;20148&quot; value=&quot;5&quot;/&gt;&lt;property id=&quot;20300&quot; value=&quot;Slide 13 - &amp;quot;Full-color icons&amp;quot;&quot;/&gt;&lt;property id=&quot;20307&quot; value=&quot;316&quot;/&gt;&lt;/object&gt;&lt;object type=&quot;3&quot; unique_id=&quot;10015&quot;&gt;&lt;property id=&quot;20148&quot; value=&quot;5&quot;/&gt;&lt;property id=&quot;20300&quot; value=&quot;Slide 14 - &amp;quot;Full-color icons&amp;quot;&quot;/&gt;&lt;property id=&quot;20307&quot; value=&quot;317&quot;/&gt;&lt;/object&gt;&lt;object type=&quot;3&quot; unique_id=&quot;10016&quot;&gt;&lt;property id=&quot;20148&quot; value=&quot;5&quot;/&gt;&lt;property id=&quot;20300&quot; value=&quot;Slide 15 - &amp;quot;Full-color icons&amp;quot;&quot;/&gt;&lt;property id=&quot;20307&quot; value=&quot;318&quot;/&gt;&lt;/object&gt;&lt;object type=&quot;3&quot; unique_id=&quot;10017&quot;&gt;&lt;property id=&quot;20148&quot; value=&quot;5&quot;/&gt;&lt;property id=&quot;20300&quot; value=&quot;Slide 16 - &amp;quot;Cisco Blue icons&amp;quot;&quot;/&gt;&lt;property id=&quot;20307&quot; value=&quot;319&quot;/&gt;&lt;/object&gt;&lt;object type=&quot;3&quot; unique_id=&quot;10018&quot;&gt;&lt;property id=&quot;20148&quot; value=&quot;5&quot;/&gt;&lt;property id=&quot;20300&quot; value=&quot;Slide 17 - &amp;quot;Cisco Blue icons&amp;quot;&quot;/&gt;&lt;property id=&quot;20307&quot; value=&quot;320&quot;/&gt;&lt;/object&gt;&lt;object type=&quot;3&quot; unique_id=&quot;10019&quot;&gt;&lt;property id=&quot;20148&quot; value=&quot;5&quot;/&gt;&lt;property id=&quot;20300&quot; value=&quot;Slide 18 - &amp;quot;Cisco Blue icons&amp;quot;&quot;/&gt;&lt;property id=&quot;20307&quot; value=&quot;321&quot;/&gt;&lt;/object&gt;&lt;object type=&quot;3&quot; unique_id=&quot;10020&quot;&gt;&lt;property id=&quot;20148&quot; value=&quot;5&quot;/&gt;&lt;property id=&quot;20300&quot; value=&quot;Slide 22 - &amp;quot;Full-color cloud icons&amp;quot;&quot;/&gt;&lt;property id=&quot;20307&quot; value=&quot;322&quot;/&gt;&lt;/object&gt;&lt;object type=&quot;3&quot; unique_id=&quot;10021&quot;&gt;&lt;property id=&quot;20148&quot; value=&quot;5&quot;/&gt;&lt;property id=&quot;20300&quot; value=&quot;Slide 23 - &amp;quot;Full-color cloud icons&amp;quot;&quot;/&gt;&lt;property id=&quot;20307&quot; value=&quot;323&quot;/&gt;&lt;/object&gt;&lt;object type=&quot;3&quot; unique_id=&quot;10022&quot;&gt;&lt;property id=&quot;20148&quot; value=&quot;5&quot;/&gt;&lt;property id=&quot;20300&quot; value=&quot;Slide 24 - &amp;quot;Cisco Blue cloud icons&amp;quot;&quot;/&gt;&lt;property id=&quot;20307&quot; value=&quot;324&quot;/&gt;&lt;/object&gt;&lt;object type=&quot;3&quot; unique_id=&quot;10023&quot;&gt;&lt;property id=&quot;20148&quot; value=&quot;5&quot;/&gt;&lt;property id=&quot;20300&quot; value=&quot;Slide 25 - &amp;quot;Cisco Blue cloud icons&amp;quot;&quot;/&gt;&lt;property id=&quot;20307&quot; value=&quot;325&quot;/&gt;&lt;/object&gt;&lt;object type=&quot;3&quot; unique_id=&quot;10024&quot;&gt;&lt;property id=&quot;20148&quot; value=&quot;5&quot;/&gt;&lt;property id=&quot;20300&quot; value=&quot;Slide 28 - &amp;quot;Full-color services icons&amp;quot;&quot;/&gt;&lt;property id=&quot;20307&quot; value=&quot;326&quot;/&gt;&lt;/object&gt;&lt;object type=&quot;3&quot; unique_id=&quot;10025&quot;&gt;&lt;property id=&quot;20148&quot; value=&quot;5&quot;/&gt;&lt;property id=&quot;20300&quot; value=&quot;Slide 29 - &amp;quot;Full-color services icons&amp;quot;&quot;/&gt;&lt;property id=&quot;20307&quot; value=&quot;327&quot;/&gt;&lt;/object&gt;&lt;object type=&quot;3&quot; unique_id=&quot;10026&quot;&gt;&lt;property id=&quot;20148&quot; value=&quot;5&quot;/&gt;&lt;property id=&quot;20300&quot; value=&quot;Slide 30 - &amp;quot;Cisco Blue services icons&amp;quot;&quot;/&gt;&lt;property id=&quot;20307&quot; value=&quot;328&quot;/&gt;&lt;/object&gt;&lt;object type=&quot;3&quot; unique_id=&quot;10027&quot;&gt;&lt;property id=&quot;20148&quot; value=&quot;5&quot;/&gt;&lt;property id=&quot;20300&quot; value=&quot;Slide 31 - &amp;quot;Cisco Blue services icons&amp;quot;&quot;/&gt;&lt;property id=&quot;20307&quot; value=&quot;329&quot;/&gt;&lt;/object&gt;&lt;object type=&quot;3&quot; unique_id=&quot;10028&quot;&gt;&lt;property id=&quot;20148&quot; value=&quot;5&quot;/&gt;&lt;property id=&quot;20300&quot; value=&quot;Slide 34 - &amp;quot;Calendar/timeline components&amp;quot;&quot;/&gt;&lt;property id=&quot;20307&quot; value=&quot;330&quot;/&gt;&lt;/object&gt;&lt;object type=&quot;3&quot; unique_id=&quot;10029&quot;&gt;&lt;property id=&quot;20148&quot; value=&quot;5&quot;/&gt;&lt;property id=&quot;20300&quot; value=&quot;Slide 35 - &amp;quot;Timeline&amp;quot;&quot;/&gt;&lt;property id=&quot;20307&quot; value=&quot;331&quot;/&gt;&lt;/object&gt;&lt;object type=&quot;3&quot; unique_id=&quot;10030&quot;&gt;&lt;property id=&quot;20148&quot; value=&quot;5&quot;/&gt;&lt;property id=&quot;20300&quot; value=&quot;Slide 36 - &amp;quot;Animated timeline&amp;quot;&quot;/&gt;&lt;property id=&quot;20307&quot; value=&quot;332&quot;/&gt;&lt;/object&gt;&lt;object type=&quot;3&quot; unique_id=&quot;10031&quot;&gt;&lt;property id=&quot;20148&quot; value=&quot;5&quot;/&gt;&lt;property id=&quot;20300&quot; value=&quot;Slide 37 - &amp;quot;Animated timeline&amp;quot;&quot;/&gt;&lt;property id=&quot;20307&quot; value=&quot;333&quot;/&gt;&lt;/object&gt;&lt;object type=&quot;3&quot; unique_id=&quot;10032&quot;&gt;&lt;property id=&quot;20148&quot; value=&quot;5&quot;/&gt;&lt;property id=&quot;20300&quot; value=&quot;Slide 38 - &amp;quot;Animated timeline: 7 phases&amp;quot;&quot;/&gt;&lt;property id=&quot;20307&quot; value=&quot;334&quot;/&gt;&lt;/object&gt;&lt;object type=&quot;3&quot; unique_id=&quot;10033&quot;&gt;&lt;property id=&quot;20148&quot; value=&quot;5&quot;/&gt;&lt;property id=&quot;20300&quot; value=&quot;Slide 39 - &amp;quot;Timeline chronological&amp;quot;&quot;/&gt;&lt;property id=&quot;20307&quot; value=&quot;335&quot;/&gt;&lt;/object&gt;&lt;object type=&quot;3&quot; unique_id=&quot;10034&quot;&gt;&lt;property id=&quot;20148&quot; value=&quot;5&quot;/&gt;&lt;property id=&quot;20300&quot; value=&quot;Slide 40 - &amp;quot;Timeline chronological phases&amp;quot;&quot;/&gt;&lt;property id=&quot;20307&quot; value=&quot;336&quot;/&gt;&lt;/object&gt;&lt;object type=&quot;3&quot; unique_id=&quot;10035&quot;&gt;&lt;property id=&quot;20148&quot; value=&quot;5&quot;/&gt;&lt;property id=&quot;20300&quot; value=&quot;Slide 41 - &amp;quot;Chronological phases&amp;quot;&quot;/&gt;&lt;property id=&quot;20307&quot; value=&quot;337&quot;/&gt;&lt;/object&gt;&lt;object type=&quot;3&quot; unique_id=&quot;10036&quot;&gt;&lt;property id=&quot;20148&quot; value=&quot;5&quot;/&gt;&lt;property id=&quot;20300&quot; value=&quot;Slide 42 - &amp;quot;Timeline chronological grid&amp;quot;&quot;/&gt;&lt;property id=&quot;20307&quot; value=&quot;338&quot;/&gt;&lt;/object&gt;&lt;object type=&quot;3&quot; unique_id=&quot;10037&quot;&gt;&lt;property id=&quot;20148&quot; value=&quot;5&quot;/&gt;&lt;property id=&quot;20300&quot; value=&quot;Slide 43 - &amp;quot;Chronological phases&amp;quot;&quot;/&gt;&lt;property id=&quot;20307&quot; value=&quot;339&quot;/&gt;&lt;/object&gt;&lt;object type=&quot;3&quot; unique_id=&quot;10038&quot;&gt;&lt;property id=&quot;20148&quot; value=&quot;5&quot;/&gt;&lt;property id=&quot;20300&quot; value=&quot;Slide 44 - &amp;quot;Chronological runner&amp;quot;&quot;/&gt;&lt;property id=&quot;20307&quot; value=&quot;340&quot;/&gt;&lt;/object&gt;&lt;object type=&quot;3&quot; unique_id=&quot;10039&quot;&gt;&lt;property id=&quot;20148&quot; value=&quot;5&quot;/&gt;&lt;property id=&quot;20300&quot; value=&quot;Slide 45 - &amp;quot;Calendar month&amp;quot;&quot;/&gt;&lt;property id=&quot;20307&quot; value=&quot;341&quot;/&gt;&lt;/object&gt;&lt;object type=&quot;3&quot; unique_id=&quot;10040&quot;&gt;&lt;property id=&quot;20148&quot; value=&quot;5&quot;/&gt;&lt;property id=&quot;20300&quot; value=&quot;Slide 46 - &amp;quot;Calendar quarter&amp;quot;&quot;/&gt;&lt;property id=&quot;20307&quot; value=&quot;342&quot;/&gt;&lt;/object&gt;&lt;object type=&quot;3&quot; unique_id=&quot;10041&quot;&gt;&lt;property id=&quot;20148&quot; value=&quot;5&quot;/&gt;&lt;property id=&quot;20300&quot; value=&quot;Slide 47 - &amp;quot;Calendar month linear animated&amp;quot;&quot;/&gt;&lt;property id=&quot;20307&quot; value=&quot;343&quot;/&gt;&lt;/object&gt;&lt;object type=&quot;3&quot; unique_id=&quot;10042&quot;&gt;&lt;property id=&quot;20148&quot; value=&quot;5&quot;/&gt;&lt;property id=&quot;20300&quot; value=&quot;Slide 48 - &amp;quot;Calendar fiscal year animated&amp;quot;&quot;/&gt;&lt;property id=&quot;20307&quot; value=&quot;344&quot;/&gt;&lt;/object&gt;&lt;object type=&quot;3&quot; unique_id=&quot;10043&quot;&gt;&lt;property id=&quot;20148&quot; value=&quot;5&quot;/&gt;&lt;property id=&quot;20300&quot; value=&quot;Slide 49 - &amp;quot;Key dates&amp;quot;&quot;/&gt;&lt;property id=&quot;20307&quot; value=&quot;345&quot;/&gt;&lt;/object&gt;&lt;object type=&quot;3&quot; unique_id=&quot;10044&quot;&gt;&lt;property id=&quot;20148&quot; value=&quot;5&quot;/&gt;&lt;property id=&quot;20300&quot; value=&quot;Slide 50 - &amp;quot;About this template&amp;quot;&quot;/&gt;&lt;property id=&quot;20307&quot; value=&quot;346&quot;/&gt;&lt;/object&gt;&lt;object type=&quot;3&quot; unique_id=&quot;10045&quot;&gt;&lt;property id=&quot;20148&quot; value=&quot;5&quot;/&gt;&lt;property id=&quot;20300&quot; value=&quot;Slide 51 - &amp;quot;Legend&amp;quot;&quot;/&gt;&lt;property id=&quot;20307&quot; value=&quot;347&quot;/&gt;&lt;/object&gt;&lt;object type=&quot;3&quot; unique_id=&quot;10046&quot;&gt;&lt;property id=&quot;20148&quot; value=&quot;5&quot;/&gt;&lt;property id=&quot;20300&quot; value=&quot;Slide 52 - &amp;quot;Add fiscal year here&amp;quot;&quot;/&gt;&lt;property id=&quot;20307&quot; value=&quot;348&quot;/&gt;&lt;/object&gt;&lt;object type=&quot;3&quot; unique_id=&quot;10047&quot;&gt;&lt;property id=&quot;20148&quot; value=&quot;5&quot;/&gt;&lt;property id=&quot;20300&quot; value=&quot;Slide 53 - &amp;quot;August&amp;quot;&quot;/&gt;&lt;property id=&quot;20307&quot; value=&quot;349&quot;/&gt;&lt;/object&gt;&lt;object type=&quot;3&quot; unique_id=&quot;10048&quot;&gt;&lt;property id=&quot;20148&quot; value=&quot;5&quot;/&gt;&lt;property id=&quot;20300&quot; value=&quot;Slide 54 - &amp;quot;September&amp;quot;&quot;/&gt;&lt;property id=&quot;20307&quot; value=&quot;350&quot;/&gt;&lt;/object&gt;&lt;object type=&quot;3&quot; unique_id=&quot;10049&quot;&gt;&lt;property id=&quot;20148&quot; value=&quot;5&quot;/&gt;&lt;property id=&quot;20300&quot; value=&quot;Slide 55 - &amp;quot;October&amp;quot;&quot;/&gt;&lt;property id=&quot;20307&quot; value=&quot;351&quot;/&gt;&lt;/object&gt;&lt;object type=&quot;3&quot; unique_id=&quot;10050&quot;&gt;&lt;property id=&quot;20148&quot; value=&quot;5&quot;/&gt;&lt;property id=&quot;20300&quot; value=&quot;Slide 56 - &amp;quot;November&amp;quot;&quot;/&gt;&lt;property id=&quot;20307&quot; value=&quot;352&quot;/&gt;&lt;/object&gt;&lt;object type=&quot;3&quot; unique_id=&quot;10051&quot;&gt;&lt;property id=&quot;20148&quot; value=&quot;5&quot;/&gt;&lt;property id=&quot;20300&quot; value=&quot;Slide 57 - &amp;quot;December&amp;quot;&quot;/&gt;&lt;property id=&quot;20307&quot; value=&quot;353&quot;/&gt;&lt;/object&gt;&lt;object type=&quot;3&quot; unique_id=&quot;10052&quot;&gt;&lt;property id=&quot;20148&quot; value=&quot;5&quot;/&gt;&lt;property id=&quot;20300&quot; value=&quot;Slide 58 - &amp;quot;January&amp;quot;&quot;/&gt;&lt;property id=&quot;20307&quot; value=&quot;354&quot;/&gt;&lt;/object&gt;&lt;object type=&quot;3&quot; unique_id=&quot;10053&quot;&gt;&lt;property id=&quot;20148&quot; value=&quot;5&quot;/&gt;&lt;property id=&quot;20300&quot; value=&quot;Slide 59 - &amp;quot;February&amp;quot;&quot;/&gt;&lt;property id=&quot;20307&quot; value=&quot;355&quot;/&gt;&lt;/object&gt;&lt;object type=&quot;3&quot; unique_id=&quot;10054&quot;&gt;&lt;property id=&quot;20148&quot; value=&quot;5&quot;/&gt;&lt;property id=&quot;20300&quot; value=&quot;Slide 60 - &amp;quot;March&amp;quot;&quot;/&gt;&lt;property id=&quot;20307&quot; value=&quot;356&quot;/&gt;&lt;/object&gt;&lt;object type=&quot;3&quot; unique_id=&quot;10055&quot;&gt;&lt;property id=&quot;20148&quot; value=&quot;5&quot;/&gt;&lt;property id=&quot;20300&quot; value=&quot;Slide 61 - &amp;quot;April&amp;quot;&quot;/&gt;&lt;property id=&quot;20307&quot; value=&quot;357&quot;/&gt;&lt;/object&gt;&lt;object type=&quot;3&quot; unique_id=&quot;10056&quot;&gt;&lt;property id=&quot;20148&quot; value=&quot;5&quot;/&gt;&lt;property id=&quot;20300&quot; value=&quot;Slide 62 - &amp;quot;May&amp;quot;&quot;/&gt;&lt;property id=&quot;20307&quot; value=&quot;358&quot;/&gt;&lt;/object&gt;&lt;object type=&quot;3&quot; unique_id=&quot;10057&quot;&gt;&lt;property id=&quot;20148&quot; value=&quot;5&quot;/&gt;&lt;property id=&quot;20300&quot; value=&quot;Slide 63 - &amp;quot;June&amp;quot;&quot;/&gt;&lt;property id=&quot;20307&quot; value=&quot;359&quot;/&gt;&lt;/object&gt;&lt;object type=&quot;3&quot; unique_id=&quot;10058&quot;&gt;&lt;property id=&quot;20148&quot; value=&quot;5&quot;/&gt;&lt;property id=&quot;20300&quot; value=&quot;Slide 64 - &amp;quot;July&amp;quot;&quot;/&gt;&lt;property id=&quot;20307&quot; value=&quot;360&quot;/&gt;&lt;/object&gt;&lt;object type=&quot;3&quot; unique_id=&quot;10059&quot;&gt;&lt;property id=&quot;20148&quot; value=&quot;5&quot;/&gt;&lt;property id=&quot;20300&quot; value=&quot;Slide 65 - &amp;quot;Graphic elements&amp;quot;&quot;/&gt;&lt;property id=&quot;20307&quot; value=&quot;361&quot;/&gt;&lt;/object&gt;&lt;object type=&quot;3&quot; unique_id=&quot;10060&quot;&gt;&lt;property id=&quot;20148&quot; value=&quot;5&quot;/&gt;&lt;property id=&quot;20300&quot; value=&quot;Slide 66 - &amp;quot;Graphic elements&amp;quot;&quot;/&gt;&lt;property id=&quot;20307&quot; value=&quot;362&quot;/&gt;&lt;/object&gt;&lt;object type=&quot;3&quot; unique_id=&quot;10061&quot;&gt;&lt;property id=&quot;20148&quot; value=&quot;5&quot;/&gt;&lt;property id=&quot;20300&quot; value=&quot;Slide 67 - &amp;quot;Infographic template&amp;quot;&quot;/&gt;&lt;property id=&quot;20307&quot; value=&quot;364&quot;/&gt;&lt;/object&gt;&lt;object type=&quot;3&quot; unique_id=&quot;10062&quot;&gt;&lt;property id=&quot;20148&quot; value=&quot;5&quot;/&gt;&lt;property id=&quot;20300&quot; value=&quot;Slide 68 - &amp;quot;Roadmap&amp;quot;&quot;/&gt;&lt;property id=&quot;20307&quot; value=&quot;365&quot;/&gt;&lt;/object&gt;&lt;object type=&quot;3&quot; unique_id=&quot;10063&quot;&gt;&lt;property id=&quot;20148&quot; value=&quot;5&quot;/&gt;&lt;property id=&quot;20300&quot; value=&quot;Slide 69 - &amp;quot;Pyramid&amp;quot;&quot;/&gt;&lt;property id=&quot;20307&quot; value=&quot;366&quot;/&gt;&lt;/object&gt;&lt;object type=&quot;3&quot; unique_id=&quot;10064&quot;&gt;&lt;property id=&quot;20148&quot; value=&quot;5&quot;/&gt;&lt;property id=&quot;20300&quot; value=&quot;Slide 70 - &amp;quot;Pyramid inverted extended animated&amp;quot;&quot;/&gt;&lt;property id=&quot;20307&quot; value=&quot;367&quot;/&gt;&lt;/object&gt;&lt;object type=&quot;3&quot; unique_id=&quot;10065&quot;&gt;&lt;property id=&quot;20148&quot; value=&quot;5&quot;/&gt;&lt;property id=&quot;20300&quot; value=&quot;Slide 71 - &amp;quot;Pyramid&amp;quot;&quot;/&gt;&lt;property id=&quot;20307&quot; value=&quot;368&quot;/&gt;&lt;/object&gt;&lt;object type=&quot;3&quot; unique_id=&quot;10066&quot;&gt;&lt;property id=&quot;20148&quot; value=&quot;5&quot;/&gt;&lt;property id=&quot;20300&quot; value=&quot;Slide 72 - &amp;quot;Add a title here&amp;quot;&quot;/&gt;&lt;property id=&quot;20307&quot; value=&quot;369&quot;/&gt;&lt;/object&gt;&lt;object type=&quot;3&quot; unique_id=&quot;10067&quot;&gt;&lt;property id=&quot;20148&quot; value=&quot;5&quot;/&gt;&lt;property id=&quot;20300&quot; value=&quot;Slide 73 - &amp;quot;Title goes here&amp;quot;&quot;/&gt;&lt;property id=&quot;20307&quot; value=&quot;370&quot;/&gt;&lt;/object&gt;&lt;object type=&quot;3&quot; unique_id=&quot;10068&quot;&gt;&lt;property id=&quot;20148&quot; value=&quot;5&quot;/&gt;&lt;property id=&quot;20300&quot; value=&quot;Slide 74&quot;/&gt;&lt;property id=&quot;20307&quot; value=&quot;371&quot;/&gt;&lt;/object&gt;&lt;object type=&quot;3&quot; unique_id=&quot;10069&quot;&gt;&lt;property id=&quot;20148&quot; value=&quot;5&quot;/&gt;&lt;property id=&quot;20300&quot; value=&quot;Slide 75 - &amp;quot;Chasm animated&amp;quot;&quot;/&gt;&lt;property id=&quot;20307&quot; value=&quot;372&quot;/&gt;&lt;/object&gt;&lt;object type=&quot;3&quot; unique_id=&quot;10070&quot;&gt;&lt;property id=&quot;20148&quot; value=&quot;5&quot;/&gt;&lt;property id=&quot;20300&quot; value=&quot;Slide 76 - &amp;quot;Chasm two-tone animated&amp;quot;&quot;/&gt;&lt;property id=&quot;20307&quot; value=&quot;373&quot;/&gt;&lt;/object&gt;&lt;object type=&quot;3&quot; unique_id=&quot;10071&quot;&gt;&lt;property id=&quot;20148&quot; value=&quot;5&quot;/&gt;&lt;property id=&quot;20300&quot; value=&quot;Slide 77 - &amp;quot;Circle quartered A&amp;quot;&quot;/&gt;&lt;property id=&quot;20307&quot; value=&quot;374&quot;/&gt;&lt;/object&gt;&lt;object type=&quot;3&quot; unique_id=&quot;10072&quot;&gt;&lt;property id=&quot;20148&quot; value=&quot;5&quot;/&gt;&lt;property id=&quot;20300&quot; value=&quot;Slide 78 - &amp;quot;Squares&amp;quot;&quot;/&gt;&lt;property id=&quot;20307&quot; value=&quot;375&quot;/&gt;&lt;/object&gt;&lt;object type=&quot;3&quot; unique_id=&quot;10073&quot;&gt;&lt;property id=&quot;20148&quot; value=&quot;5&quot;/&gt;&lt;property id=&quot;20300&quot; value=&quot;Slide 79 - &amp;quot;Diagrams matrix rectangles grid animated&amp;quot;&quot;/&gt;&lt;property id=&quot;20307&quot; value=&quot;376&quot;/&gt;&lt;/object&gt;&lt;object type=&quot;3&quot; unique_id=&quot;10074&quot;&gt;&lt;property id=&quot;20148&quot; value=&quot;5&quot;/&gt;&lt;property id=&quot;20300&quot; value=&quot;Slide 80 - &amp;quot;Diagrams matrix squares&amp;quot;&quot;/&gt;&lt;property id=&quot;20307&quot; value=&quot;377&quot;/&gt;&lt;/object&gt;&lt;object type=&quot;3&quot; unique_id=&quot;10075&quot;&gt;&lt;property id=&quot;20148&quot; value=&quot;5&quot;/&gt;&lt;property id=&quot;20300&quot; value=&quot;Slide 81 - &amp;quot;Diagrams matrix table&amp;quot;&quot;/&gt;&lt;property id=&quot;20307&quot; value=&quot;378&quot;/&gt;&lt;/object&gt;&lt;object type=&quot;3&quot; unique_id=&quot;10076&quot;&gt;&lt;property id=&quot;20148&quot; value=&quot;5&quot;/&gt;&lt;property id=&quot;20300&quot; value=&quot;Slide 82 - &amp;quot;Diagrams process circle arrows&amp;quot;&quot;/&gt;&lt;property id=&quot;20307&quot; value=&quot;379&quot;/&gt;&lt;/object&gt;&lt;object type=&quot;3&quot; unique_id=&quot;10077&quot;&gt;&lt;property id=&quot;20148&quot; value=&quot;5&quot;/&gt;&lt;property id=&quot;20300&quot; value=&quot;Slide 83 - &amp;quot;Diagrams relationships circles rectangles animated&amp;quot;&quot;/&gt;&lt;property id=&quot;20307&quot; value=&quot;380&quot;/&gt;&lt;/object&gt;&lt;object type=&quot;3&quot; unique_id=&quot;10078&quot;&gt;&lt;property id=&quot;20148&quot; value=&quot;5&quot;/&gt;&lt;property id=&quot;20300&quot; value=&quot;Slide 84 - &amp;quot;Diagrams relationships tines drill-down animated&amp;quot;&quot;/&gt;&lt;property id=&quot;20307&quot; value=&quot;381&quot;/&gt;&lt;/object&gt;&lt;object type=&quot;3&quot; unique_id=&quot;10079&quot;&gt;&lt;property id=&quot;20148&quot; value=&quot;5&quot;/&gt;&lt;property id=&quot;20300&quot; value=&quot;Slide 85 - &amp;quot;Project name&amp;quot;&quot;/&gt;&lt;property id=&quot;20307&quot; value=&quot;382&quot;/&gt;&lt;/object&gt;&lt;object type=&quot;3&quot; unique_id=&quot;10080&quot;&gt;&lt;property id=&quot;20148&quot; value=&quot;5&quot;/&gt;&lt;property id=&quot;20300&quot; value=&quot;Slide 86 - &amp;quot;Agenda list&amp;quot;&quot;/&gt;&lt;property id=&quot;20307&quot; value=&quot;383&quot;/&gt;&lt;/object&gt;&lt;object type=&quot;3&quot; unique_id=&quot;10081&quot;&gt;&lt;property id=&quot;20148&quot; value=&quot;5&quot;/&gt;&lt;property id=&quot;20300&quot; value=&quot;Slide 87 - &amp;quot;Agenda list&amp;quot;&quot;/&gt;&lt;property id=&quot;20307&quot; value=&quot;384&quot;/&gt;&lt;/object&gt;&lt;object type=&quot;3&quot; unique_id=&quot;10082&quot;&gt;&lt;property id=&quot;20148&quot; value=&quot;5&quot;/&gt;&lt;property id=&quot;20300&quot; value=&quot;Slide 88 - &amp;quot;Agenda table&amp;quot;&quot;/&gt;&lt;property id=&quot;20307&quot; value=&quot;385&quot;/&gt;&lt;/object&gt;&lt;object type=&quot;3&quot; unique_id=&quot;10083&quot;&gt;&lt;property id=&quot;20148&quot; value=&quot;5&quot;/&gt;&lt;property id=&quot;20300&quot; value=&quot;Slide 89 - &amp;quot;Product life cycle&amp;quot;&quot;/&gt;&lt;property id=&quot;20307&quot; value=&quot;386&quot;/&gt;&lt;/object&gt;&lt;object type=&quot;3&quot; unique_id=&quot;10084&quot;&gt;&lt;property id=&quot;20148&quot; value=&quot;5&quot;/&gt;&lt;property id=&quot;20300&quot; value=&quot;Slide 90 - &amp;quot;Questions?&amp;quot;&quot;/&gt;&lt;property id=&quot;20307&quot; value=&quot;387&quot;/&gt;&lt;/object&gt;&lt;object type=&quot;3&quot; unique_id=&quot;10085&quot;&gt;&lt;property id=&quot;20148&quot; value=&quot;5&quot;/&gt;&lt;property id=&quot;20300&quot; value=&quot;Slide 91 - &amp;quot;Questions?&amp;quot;&quot;/&gt;&lt;property id=&quot;20307&quot; value=&quot;388&quot;/&gt;&lt;/object&gt;&lt;object type=&quot;3&quot; unique_id=&quot;10086&quot;&gt;&lt;property id=&quot;20148&quot; value=&quot;5&quot;/&gt;&lt;property id=&quot;20300&quot; value=&quot;Slide 92 - &amp;quot;RACI model definitions&amp;quot;&quot;/&gt;&lt;property id=&quot;20307&quot; value=&quot;389&quot;/&gt;&lt;/object&gt;&lt;object type=&quot;3&quot; unique_id=&quot;10087&quot;&gt;&lt;property id=&quot;20148&quot; value=&quot;5&quot;/&gt;&lt;property id=&quot;20300&quot; value=&quot;Slide 93 - &amp;quot;Seating chart&amp;quot;&quot;/&gt;&lt;property id=&quot;20307&quot; value=&quot;390&quot;/&gt;&lt;/object&gt;&lt;object type=&quot;3&quot; unique_id=&quot;10088&quot;&gt;&lt;property id=&quot;20148&quot; value=&quot;5&quot;/&gt;&lt;property id=&quot;20300&quot; value=&quot;Slide 94 - &amp;quot;Seating chart&amp;quot;&quot;/&gt;&lt;property id=&quot;20307&quot; value=&quot;391&quot;/&gt;&lt;/object&gt;&lt;object type=&quot;3&quot; unique_id=&quot;10089&quot;&gt;&lt;property id=&quot;20148&quot; value=&quot;5&quot;/&gt;&lt;property id=&quot;20300&quot; value=&quot;Slide 95 - &amp;quot;Award  title here&amp;quot;&quot;/&gt;&lt;property id=&quot;20307&quot; value=&quot;392&quot;/&gt;&lt;/object&gt;&lt;object type=&quot;3&quot; unique_id=&quot;10090&quot;&gt;&lt;property id=&quot;20148&quot; value=&quot;5&quot;/&gt;&lt;property id=&quot;20300&quot; value=&quot;Slide 96 - &amp;quot;Vision statement goes here&amp;quot;&quot;/&gt;&lt;property id=&quot;20307&quot; value=&quot;393&quot;/&gt;&lt;/object&gt;&lt;object type=&quot;3&quot; unique_id=&quot;10091&quot;&gt;&lt;property id=&quot;20148&quot; value=&quot;5&quot;/&gt;&lt;property id=&quot;20300&quot; value=&quot;Slide 97 - &amp;quot;Vision statement goes here&amp;quot;&quot;/&gt;&lt;property id=&quot;20307&quot; value=&quot;394&quot;/&gt;&lt;/object&gt;&lt;object type=&quot;3&quot; unique_id=&quot;10092&quot;&gt;&lt;property id=&quot;20148&quot; value=&quot;5&quot;/&gt;&lt;property id=&quot;20300&quot; value=&quot;Slide 98 - &amp;quot;Vision This is placeholder text. Enter your text here.&amp;quot;&quot;/&gt;&lt;property id=&quot;20307&quot; value=&quot;395&quot;/&gt;&lt;/object&gt;&lt;object type=&quot;3&quot; unique_id=&quot;10093&quot;&gt;&lt;property id=&quot;20148&quot; value=&quot;5&quot;/&gt;&lt;property id=&quot;20300&quot; value=&quot;Slide 99&quot;/&gt;&lt;property id=&quot;20307&quot; value=&quot;396&quot;/&gt;&lt;/object&gt;&lt;object type=&quot;3&quot; unique_id=&quot;10094&quot;&gt;&lt;property id=&quot;20148&quot; value=&quot;5&quot;/&gt;&lt;property id=&quot;20300&quot; value=&quot;Slide 100 - &amp;quot;Grid drill-down&amp;quot;&quot;/&gt;&lt;property id=&quot;20307&quot; value=&quot;397&quot;/&gt;&lt;/object&gt;&lt;object type=&quot;3&quot; unique_id=&quot;10095&quot;&gt;&lt;property id=&quot;20148&quot; value=&quot;5&quot;/&gt;&lt;property id=&quot;20300&quot; value=&quot;Slide 101 - &amp;quot;Horizontal checkmark animated&amp;quot;&quot;/&gt;&lt;property id=&quot;20307&quot; value=&quot;398&quot;/&gt;&lt;/object&gt;&lt;object type=&quot;3&quot; unique_id=&quot;10096&quot;&gt;&lt;property id=&quot;20148&quot; value=&quot;5&quot;/&gt;&lt;property id=&quot;20300&quot; value=&quot;Slide 102 - &amp;quot;Horizontal drill-down animated&amp;quot;&quot;/&gt;&lt;property id=&quot;20307&quot; value=&quot;399&quot;/&gt;&lt;/object&gt;&lt;object type=&quot;3&quot; unique_id=&quot;10097&quot;&gt;&lt;property id=&quot;20148&quot; value=&quot;5&quot;/&gt;&lt;property id=&quot;20300&quot; value=&quot;Slide 103 - &amp;quot;Horizontal three-column arrows animated&amp;quot;&quot;/&gt;&lt;property id=&quot;20307&quot; value=&quot;400&quot;/&gt;&lt;/object&gt;&lt;object type=&quot;3&quot; unique_id=&quot;10098&quot;&gt;&lt;property id=&quot;20148&quot; value=&quot;5&quot;/&gt;&lt;property id=&quot;20300&quot; value=&quot;Slide 104 - &amp;quot;Vertical three-column drill-down animated&amp;quot;&quot;/&gt;&lt;property id=&quot;20307&quot; value=&quot;401&quot;/&gt;&lt;/object&gt;&lt;object type=&quot;3&quot; unique_id=&quot;10099&quot;&gt;&lt;property id=&quot;20148&quot; value=&quot;5&quot;/&gt;&lt;property id=&quot;20300&quot; value=&quot;Slide 105 - &amp;quot;Diagrams cost comparison area chart&amp;quot;&quot;/&gt;&lt;property id=&quot;20307&quot; value=&quot;402&quot;/&gt;&lt;/object&gt;&lt;object type=&quot;3&quot; unique_id=&quot;10100&quot;&gt;&lt;property id=&quot;20148&quot; value=&quot;5&quot;/&gt;&lt;property id=&quot;20300&quot; value=&quot;Slide 106&quot;/&gt;&lt;property id=&quot;20307&quot; value=&quot;403&quot;/&gt;&lt;/object&gt;&lt;object type=&quot;3&quot; unique_id=&quot;10101&quot;&gt;&lt;property id=&quot;20148&quot; value=&quot;5&quot;/&gt;&lt;property id=&quot;20300&quot; value=&quot;Slide 107&quot;/&gt;&lt;property id=&quot;20307&quot; value=&quot;404&quot;/&gt;&lt;/object&gt;&lt;object type=&quot;3&quot; unique_id=&quot;10102&quot;&gt;&lt;property id=&quot;20148&quot; value=&quot;5&quot;/&gt;&lt;property id=&quot;20300&quot; value=&quot;Slide 108 - &amp;quot;Pie chart&amp;quot;&quot;/&gt;&lt;property id=&quot;20307&quot; value=&quot;405&quot;/&gt;&lt;/object&gt;&lt;object type=&quot;3&quot; unique_id=&quot;10103&quot;&gt;&lt;property id=&quot;20148&quot; value=&quot;5&quot;/&gt;&lt;property id=&quot;20300&quot; value=&quot;Slide 109 - &amp;quot;Place a headline here&amp;quot;&quot;/&gt;&lt;property id=&quot;20307&quot; value=&quot;406&quot;/&gt;&lt;/object&gt;&lt;object type=&quot;3&quot; unique_id=&quot;10104&quot;&gt;&lt;property id=&quot;20148&quot; value=&quot;5&quot;/&gt;&lt;property id=&quot;20300&quot; value=&quot;Slide 110&quot;/&gt;&lt;property id=&quot;20307&quot; value=&quot;407&quot;/&gt;&lt;/object&gt;&lt;object type=&quot;3&quot; unique_id=&quot;10105&quot;&gt;&lt;property id=&quot;20148&quot; value=&quot;5&quot;/&gt;&lt;property id=&quot;20300&quot; value=&quot;Slide 111 - &amp;quot;Area chart&amp;quot;&quot;/&gt;&lt;property id=&quot;20307&quot; value=&quot;408&quot;/&gt;&lt;/object&gt;&lt;object type=&quot;3&quot; unique_id=&quot;10106&quot;&gt;&lt;property id=&quot;20148&quot; value=&quot;5&quot;/&gt;&lt;property id=&quot;20300&quot; value=&quot;Slide 112 - &amp;quot;Bar chart – many &amp;quot;&quot;/&gt;&lt;property id=&quot;20307&quot; value=&quot;409&quot;/&gt;&lt;/object&gt;&lt;object type=&quot;3&quot; unique_id=&quot;10107&quot;&gt;&lt;property id=&quot;20148&quot; value=&quot;5&quot;/&gt;&lt;property id=&quot;20300&quot; value=&quot;Slide 113 - &amp;quot;Bar chart – few &amp;quot;&quot;/&gt;&lt;property id=&quot;20307&quot; value=&quot;410&quot;/&gt;&lt;/object&gt;&lt;object type=&quot;3&quot; unique_id=&quot;10108&quot;&gt;&lt;property id=&quot;20148&quot; value=&quot;5&quot;/&gt;&lt;property id=&quot;20300&quot; value=&quot;Slide 114 - &amp;quot;Bar chart column - many&amp;quot;&quot;/&gt;&lt;property id=&quot;20307&quot; value=&quot;413&quot;/&gt;&lt;/object&gt;&lt;object type=&quot;3&quot; unique_id=&quot;10109&quot;&gt;&lt;property id=&quot;20148&quot; value=&quot;5&quot;/&gt;&lt;property id=&quot;20300&quot; value=&quot;Slide 115 - &amp;quot;Bar chart column – few&amp;quot;&quot;/&gt;&lt;property id=&quot;20307&quot; value=&quot;411&quot;/&gt;&lt;/object&gt;&lt;object type=&quot;3&quot; unique_id=&quot;10110&quot;&gt;&lt;property id=&quot;20148&quot; value=&quot;5&quot;/&gt;&lt;property id=&quot;20300&quot; value=&quot;Slide 116 - &amp;quot;Bar chart comparison – few&amp;quot;&quot;/&gt;&lt;property id=&quot;20307&quot; value=&quot;412&quot;/&gt;&lt;/object&gt;&lt;object type=&quot;3&quot; unique_id=&quot;10111&quot;&gt;&lt;property id=&quot;20148&quot; value=&quot;5&quot;/&gt;&lt;property id=&quot;20300&quot; value=&quot;Slide 117 - &amp;quot;Doughnut chart&amp;quot;&quot;/&gt;&lt;property id=&quot;20307&quot; value=&quot;414&quot;/&gt;&lt;/object&gt;&lt;object type=&quot;3&quot; unique_id=&quot;10112&quot;&gt;&lt;property id=&quot;20148&quot; value=&quot;5&quot;/&gt;&lt;property id=&quot;20300&quot; value=&quot;Slide 118 - &amp;quot;Table simple color crisp column&amp;quot;&quot;/&gt;&lt;property id=&quot;20307&quot; value=&quot;415&quot;/&gt;&lt;/object&gt;&lt;object type=&quot;3&quot; unique_id=&quot;10113&quot;&gt;&lt;property id=&quot;20148&quot; value=&quot;5&quot;/&gt;&lt;property id=&quot;20300&quot; value=&quot;Slide 119 - &amp;quot;Table simple bold – many &amp;quot;&quot;/&gt;&lt;property id=&quot;20307&quot; value=&quot;416&quot;/&gt;&lt;/object&gt;&lt;object type=&quot;3&quot; unique_id=&quot;10114&quot;&gt;&lt;property id=&quot;20148&quot; value=&quot;5&quot;/&gt;&lt;property id=&quot;20300&quot; value=&quot;Slide 120 - &amp;quot;Table simple bold – few&amp;quot;&quot;/&gt;&lt;property id=&quot;20307&quot; value=&quot;417&quot;/&gt;&lt;/object&gt;&lt;object type=&quot;3&quot; unique_id=&quot;10115&quot;&gt;&lt;property id=&quot;20148&quot; value=&quot;5&quot;/&gt;&lt;property id=&quot;20300&quot; value=&quot;Slide 121 - &amp;quot;Table simple crisp rows – many&amp;quot;&quot;/&gt;&lt;property id=&quot;20307&quot; value=&quot;418&quot;/&gt;&lt;/object&gt;&lt;object type=&quot;3&quot; unique_id=&quot;10116&quot;&gt;&lt;property id=&quot;20148&quot; value=&quot;5&quot;/&gt;&lt;property id=&quot;20300&quot; value=&quot;Slide 122 - &amp;quot;Table crisp rows – few&amp;quot;&quot;/&gt;&lt;property id=&quot;20307&quot; value=&quot;419&quot;/&gt;&lt;/object&gt;&lt;object type=&quot;3&quot; unique_id=&quot;10117&quot;&gt;&lt;property id=&quot;20148&quot; value=&quot;5&quot;/&gt;&lt;property id=&quot;20300&quot; value=&quot;Slide 123 - &amp;quot;Comparative&amp;quot;&quot;/&gt;&lt;property id=&quot;20307&quot; value=&quot;420&quot;/&gt;&lt;/object&gt;&lt;object type=&quot;3&quot; unique_id=&quot;10118&quot;&gt;&lt;property id=&quot;20148&quot; value=&quot;5&quot;/&gt;&lt;property id=&quot;20300&quot; value=&quot;Slide 124 - &amp;quot;Comparative grid&amp;quot;&quot;/&gt;&lt;property id=&quot;20307&quot; value=&quot;421&quot;/&gt;&lt;/object&gt;&lt;object type=&quot;3&quot; unique_id=&quot;10119&quot;&gt;&lt;property id=&quot;20148&quot; value=&quot;5&quot;/&gt;&lt;property id=&quot;20300&quot; value=&quot;Slide 125 - &amp;quot;Milestone tracker vertical&amp;quot;&quot;/&gt;&lt;property id=&quot;20307&quot; value=&quot;422&quot;/&gt;&lt;/object&gt;&lt;object type=&quot;3&quot; unique_id=&quot;10120&quot;&gt;&lt;property id=&quot;20148&quot; value=&quot;5&quot;/&gt;&lt;property id=&quot;20300&quot; value=&quot;Slide 126 - &amp;quot;Photo A grid&amp;quot;&quot;/&gt;&lt;property id=&quot;20307&quot; value=&quot;423&quot;/&gt;&lt;/object&gt;&lt;object type=&quot;3&quot; unique_id=&quot;10121&quot;&gt;&lt;property id=&quot;20148&quot; value=&quot;5&quot;/&gt;&lt;property id=&quot;20300&quot; value=&quot;Slide 127 - &amp;quot;Photo primary 5 grid&amp;quot;&quot;/&gt;&lt;property id=&quot;20307&quot; value=&quot;424&quot;/&gt;&lt;/object&gt;&lt;object type=&quot;3&quot; unique_id=&quot;10122&quot;&gt;&lt;property id=&quot;20148&quot; value=&quot;5&quot;/&gt;&lt;property id=&quot;20300&quot; value=&quot;Slide 128 - &amp;quot;Photo B&amp;quot;&quot;/&gt;&lt;property id=&quot;20307&quot; value=&quot;425&quot;/&gt;&lt;/object&gt;&lt;object type=&quot;3&quot; unique_id=&quot;10123&quot;&gt;&lt;property id=&quot;20148&quot; value=&quot;5&quot;/&gt;&lt;property id=&quot;20300&quot; value=&quot;Slide 129 - &amp;quot;Photo B – drill-down&amp;quot;&quot;/&gt;&lt;property id=&quot;20307&quot; value=&quot;426&quot;/&gt;&lt;/object&gt;&lt;object type=&quot;3&quot; unique_id=&quot;10124&quot;&gt;&lt;property id=&quot;20148&quot; value=&quot;5&quot;/&gt;&lt;property id=&quot;20300&quot; value=&quot;Slide 130 - &amp;quot;Photo C – drill-down&amp;quot;&quot;/&gt;&lt;property id=&quot;20307&quot; value=&quot;427&quot;/&gt;&lt;/object&gt;&lt;object type=&quot;3&quot; unique_id=&quot;10125&quot;&gt;&lt;property id=&quot;20148&quot; value=&quot;5&quot;/&gt;&lt;property id=&quot;20300&quot; value=&quot;Slide 131 - &amp;quot;Editable map&amp;quot;&quot;/&gt;&lt;property id=&quot;20307&quot; value=&quot;428&quot;/&gt;&lt;/object&gt;&lt;object type=&quot;3&quot; unique_id=&quot;10126&quot;&gt;&lt;property id=&quot;20148&quot; value=&quot;5&quot;/&gt;&lt;property id=&quot;20300&quot; value=&quot;Slide 132 - &amp;quot;Africa and  Middle East&amp;quot;&quot;/&gt;&lt;property id=&quot;20307&quot; value=&quot;429&quot;/&gt;&lt;/object&gt;&lt;object type=&quot;3&quot; unique_id=&quot;10127&quot;&gt;&lt;property id=&quot;20148&quot; value=&quot;5&quot;/&gt;&lt;property id=&quot;20300&quot; value=&quot;Slide 133 - &amp;quot;Asia&amp;quot;&quot;/&gt;&lt;property id=&quot;20307&quot; value=&quot;430&quot;/&gt;&lt;/object&gt;&lt;object type=&quot;3&quot; unique_id=&quot;10128&quot;&gt;&lt;property id=&quot;20148&quot; value=&quot;5&quot;/&gt;&lt;property id=&quot;20300&quot; value=&quot;Slide 134 - &amp;quot;Europe&amp;quot;&quot;/&gt;&lt;property id=&quot;20307&quot; value=&quot;431&quot;/&gt;&lt;/object&gt;&lt;object type=&quot;3&quot; unique_id=&quot;10129&quot;&gt;&lt;property id=&quot;20148&quot; value=&quot;5&quot;/&gt;&lt;property id=&quot;20300&quot; value=&quot;Slide 135 - &amp;quot;Mexico and Latin America&amp;quot;&quot;/&gt;&lt;property id=&quot;20307&quot; value=&quot;432&quot;/&gt;&lt;/object&gt;&lt;object type=&quot;3&quot; unique_id=&quot;10130&quot;&gt;&lt;property id=&quot;20148&quot; value=&quot;5&quot;/&gt;&lt;property id=&quot;20300&quot; value=&quot;Slide 136 - &amp;quot;North America&amp;quot;&quot;/&gt;&lt;property id=&quot;20307&quot; value=&quot;433&quot;/&gt;&lt;/object&gt;&lt;object type=&quot;3&quot; unique_id=&quot;10131&quot;&gt;&lt;property id=&quot;20148&quot; value=&quot;5&quot;/&gt;&lt;property id=&quot;20300&quot; value=&quot;Slide 137 - &amp;quot;Russia&amp;quot;&quot;/&gt;&lt;property id=&quot;20307&quot; value=&quot;434&quot;/&gt;&lt;/object&gt;&lt;object type=&quot;3&quot; unique_id=&quot;10132&quot;&gt;&lt;property id=&quot;20148&quot; value=&quot;5&quot;/&gt;&lt;property id=&quot;20300&quot; value=&quot;Slide 138 - &amp;quot;South America&amp;quot;&quot;/&gt;&lt;property id=&quot;20307&quot; value=&quot;435&quot;/&gt;&lt;/object&gt;&lt;object type=&quot;3&quot; unique_id=&quot;10133&quot;&gt;&lt;property id=&quot;20148&quot; value=&quot;5&quot;/&gt;&lt;property id=&quot;20300&quot; value=&quot;Slide 139 - &amp;quot;Australia and  South Pacific&amp;quot;&quot;/&gt;&lt;property id=&quot;20307&quot; value=&quot;436&quot;/&gt;&lt;/object&gt;&lt;object type=&quot;3&quot; unique_id=&quot;10134&quot;&gt;&lt;property id=&quot;20148&quot; value=&quot;5&quot;/&gt;&lt;property id=&quot;20300&quot; value=&quot;Slide 140 - &amp;quot;USA&amp;quot;&quot;/&gt;&lt;property id=&quot;20307&quot; value=&quot;437&quot;/&gt;&lt;/object&gt;&lt;object type=&quot;3&quot; unique_id=&quot;10537&quot;&gt;&lt;property id=&quot;20148&quot; value=&quot;5&quot;/&gt;&lt;property id=&quot;20300&quot; value=&quot;Slide 26 - &amp;quot;Cisco Grey (Glyph) cloud icons&amp;quot;&quot;/&gt;&lt;property id=&quot;20307&quot; value=&quot;440&quot;/&gt;&lt;/object&gt;&lt;object type=&quot;3&quot; unique_id=&quot;10538&quot;&gt;&lt;property id=&quot;20148&quot; value=&quot;5&quot;/&gt;&lt;property id=&quot;20300&quot; value=&quot;Slide 27 - &amp;quot;Cisco Grey (Glyph) cloud icons&amp;quot;&quot;/&gt;&lt;property id=&quot;20307&quot; value=&quot;441&quot;/&gt;&lt;/object&gt;&lt;object type=&quot;3&quot; unique_id=&quot;10539&quot;&gt;&lt;property id=&quot;20148&quot; value=&quot;5&quot;/&gt;&lt;property id=&quot;20300&quot; value=&quot;Slide 32 - &amp;quot;Cisco Grey (Glyph) services icons&amp;quot;&quot;/&gt;&lt;property id=&quot;20307&quot; value=&quot;438&quot;/&gt;&lt;/object&gt;&lt;object type=&quot;3&quot; unique_id=&quot;10540&quot;&gt;&lt;property id=&quot;20148&quot; value=&quot;5&quot;/&gt;&lt;property id=&quot;20300&quot; value=&quot;Slide 33 - &amp;quot;Cisco Grey (Glyph) services icons&amp;quot;&quot;/&gt;&lt;property id=&quot;20307&quot; value=&quot;439&quot;/&gt;&lt;/object&gt;&lt;object type=&quot;3&quot; unique_id=&quot;11507&quot;&gt;&lt;property id=&quot;20148&quot; value=&quot;5&quot;/&gt;&lt;property id=&quot;20300&quot; value=&quot;Slide 19 - &amp;quot;Cisco Grey (Glyph) icons&amp;quot;&quot;/&gt;&lt;property id=&quot;20307&quot; value=&quot;442&quot;/&gt;&lt;/object&gt;&lt;object type=&quot;3&quot; unique_id=&quot;11508&quot;&gt;&lt;property id=&quot;20148&quot; value=&quot;5&quot;/&gt;&lt;property id=&quot;20300&quot; value=&quot;Slide 20 - &amp;quot;Cisco Grey (Glyph) icons&amp;quot;&quot;/&gt;&lt;property id=&quot;20307&quot; value=&quot;443&quot;/&gt;&lt;/object&gt;&lt;object type=&quot;3&quot; unique_id=&quot;11509&quot;&gt;&lt;property id=&quot;20148&quot; value=&quot;5&quot;/&gt;&lt;property id=&quot;20300&quot; value=&quot;Slide 21 - &amp;quot;Cisco Grey (Glyph) icons&amp;quot;&quot;/&gt;&lt;property id=&quot;20307&quot; value=&quot;444&quot;/&gt;&lt;/object&gt;&lt;object type=&quot;3&quot; unique_id=&quot;11934&quot;&gt;&lt;property id=&quot;20148&quot; value=&quot;5&quot;/&gt;&lt;property id=&quot;20300&quot; value=&quot;Slide 2 - &amp;quot;Please read&amp;quot;&quot;/&gt;&lt;property id=&quot;20307&quot; value=&quot;445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Office PowerPoint</Application>
  <PresentationFormat>A3 Paper (297x420 mm)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CiscoSansTT ExtraLight</vt:lpstr>
      <vt:lpstr>Blue theme 2015 16x9</vt:lpstr>
      <vt:lpstr>PowerPoint Presentation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Klauser (bklauser)</dc:creator>
  <cp:lastModifiedBy>Bruno Klauser (bklauser)</cp:lastModifiedBy>
  <cp:revision>1147</cp:revision>
  <cp:lastPrinted>2019-11-01T13:12:26Z</cp:lastPrinted>
  <dcterms:created xsi:type="dcterms:W3CDTF">2014-07-09T19:55:36Z</dcterms:created>
  <dcterms:modified xsi:type="dcterms:W3CDTF">2019-11-01T13:17:27Z</dcterms:modified>
</cp:coreProperties>
</file>