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543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  <p:cmAuthor id="6" name="Jonathan Gilad (jgilad)" initials="JG(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E15"/>
    <a:srgbClr val="146A06"/>
    <a:srgbClr val="00854F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0" autoAdjust="0"/>
    <p:restoredTop sz="93245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738" y="102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3211464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59" indent="0">
              <a:buNone/>
              <a:defRPr/>
            </a:lvl2pPr>
            <a:lvl3pPr marL="427370" indent="0">
              <a:buNone/>
              <a:defRPr/>
            </a:lvl3pPr>
            <a:lvl4pPr marL="516656" indent="0">
              <a:buNone/>
              <a:defRPr/>
            </a:lvl4pPr>
            <a:lvl5pPr marL="60117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1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31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1" y="1201739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31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4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69" marR="0" indent="-285669" algn="ctr" defTabSz="4570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196" indent="-114291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487" indent="-114291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779" indent="-114291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5683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1" y="1657351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51" indent="-169851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84" algn="l"/>
              </a:tabLst>
              <a:defRPr sz="2400"/>
            </a:lvl1pPr>
            <a:lvl2pPr marL="346050" indent="-17143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67" indent="-11746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33" indent="-11746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484" indent="-11270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667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291" indent="-114291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84" indent="-114291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75" indent="-114291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67" indent="-123816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33" indent="-117466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7" y="1659842"/>
            <a:ext cx="3808797" cy="2931208"/>
          </a:xfrm>
          <a:prstGeom prst="rect">
            <a:avLst/>
          </a:prstGeom>
        </p:spPr>
        <p:txBody>
          <a:bodyPr/>
          <a:lstStyle>
            <a:lvl1pPr marL="114291" indent="-114291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584" indent="-114291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875" indent="-114291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167" indent="-123816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33" indent="-117466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359215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6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2863168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2635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2946839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3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29945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2211092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59" indent="0">
              <a:buNone/>
              <a:defRPr/>
            </a:lvl2pPr>
            <a:lvl3pPr marL="427370" indent="0">
              <a:buNone/>
              <a:defRPr/>
            </a:lvl3pPr>
            <a:lvl4pPr marL="516656" indent="0">
              <a:buNone/>
              <a:defRPr/>
            </a:lvl4pPr>
            <a:lvl5pPr marL="60117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1639606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0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80" y="4738102"/>
            <a:ext cx="317992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6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07027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5" y="2129077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accent1">
                  <a:alpha val="80000"/>
                </a:schemeClr>
              </a:gs>
              <a:gs pos="0">
                <a:schemeClr val="accent1">
                  <a:alpha val="0"/>
                </a:schemeClr>
              </a:gs>
              <a:gs pos="25000">
                <a:schemeClr val="accent1">
                  <a:alpha val="20000"/>
                </a:schemeClr>
              </a:gs>
              <a:gs pos="8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5" y="2129077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3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1327"/>
            <a:ext cx="9144000" cy="82217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9144000" cy="5143500"/>
          </a:xfrm>
          <a:prstGeom prst="rect">
            <a:avLst/>
          </a:prstGeom>
          <a:gradFill flip="none" rotWithShape="1">
            <a:gsLst>
              <a:gs pos="60000">
                <a:schemeClr val="accent1">
                  <a:alpha val="50000"/>
                </a:schemeClr>
              </a:gs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3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66792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00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84" indent="-171438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67" indent="-165088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50" indent="-109530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0969" indent="-171402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371" indent="-168228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196" indent="-114291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87" indent="-114291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79" indent="-114291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7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2" indent="-11746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04" indent="-11429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196" indent="-114291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87" indent="-114291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79" indent="-114291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5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38102"/>
            <a:ext cx="3401051" cy="15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15" r:id="rId2"/>
    <p:sldLayoutId id="2147483876" r:id="rId3"/>
    <p:sldLayoutId id="2147484016" r:id="rId4"/>
    <p:sldLayoutId id="2147483981" r:id="rId5"/>
    <p:sldLayoutId id="2147483879" r:id="rId6"/>
    <p:sldLayoutId id="2147483976" r:id="rId7"/>
    <p:sldLayoutId id="2147483885" r:id="rId8"/>
    <p:sldLayoutId id="2147484011" r:id="rId9"/>
    <p:sldLayoutId id="2147483985" r:id="rId10"/>
    <p:sldLayoutId id="2147483986" r:id="rId11"/>
    <p:sldLayoutId id="2147484012" r:id="rId12"/>
    <p:sldLayoutId id="2147483969" r:id="rId13"/>
    <p:sldLayoutId id="2147483968" r:id="rId14"/>
    <p:sldLayoutId id="2147483973" r:id="rId15"/>
    <p:sldLayoutId id="2147483967" r:id="rId16"/>
    <p:sldLayoutId id="2147483970" r:id="rId17"/>
    <p:sldLayoutId id="2147483987" r:id="rId18"/>
    <p:sldLayoutId id="2147483983" r:id="rId19"/>
    <p:sldLayoutId id="2147483971" r:id="rId20"/>
    <p:sldLayoutId id="2147483972" r:id="rId21"/>
    <p:sldLayoutId id="2147483897" r:id="rId22"/>
    <p:sldLayoutId id="2147484017" r:id="rId23"/>
  </p:sldLayoutIdLst>
  <p:hf sldNum="0" hdr="0" ftr="0" dt="0"/>
  <p:txStyles>
    <p:titleStyle>
      <a:lvl1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7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34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00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67" algn="l" defTabSz="68416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1" indent="-169851" algn="l" defTabSz="68416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9" indent="-215884" algn="l" defTabSz="68416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9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01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33" indent="-169851" algn="l" defTabSz="68416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93" indent="-171433" algn="l" defTabSz="68572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76" indent="-171410" algn="l" defTabSz="68572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46" indent="0" algn="l" defTabSz="68572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1" indent="-171433" algn="l" defTabSz="68572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1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7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0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5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6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3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6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1" algn="l" defTabSz="68572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82471-7DF3-47D9-9396-F7EF138B8851}"/>
              </a:ext>
            </a:extLst>
          </p:cNvPr>
          <p:cNvSpPr txBox="1"/>
          <p:nvPr/>
        </p:nvSpPr>
        <p:spPr>
          <a:xfrm>
            <a:off x="384629" y="430962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solidFill>
                  <a:schemeClr val="accent5"/>
                </a:solidFill>
                <a:latin typeface="+mj-lt"/>
              </a:rPr>
              <a:t>Stakeholder Map</a:t>
            </a:r>
            <a:r>
              <a:rPr lang="de-CH" sz="2000" dirty="0">
                <a:latin typeface="+mj-lt"/>
              </a:rPr>
              <a:t> </a:t>
            </a:r>
            <a:r>
              <a:rPr lang="de-CH" sz="1200" dirty="0">
                <a:latin typeface="+mj-lt"/>
              </a:rPr>
              <a:t>Identify interaction with and between Stakeholders</a:t>
            </a:r>
            <a:endParaRPr lang="de-CH" dirty="0">
              <a:latin typeface="+mj-lt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9E0435-3FEA-4DF7-BB9E-F60A96D334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63843" y="430962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A1781C-641B-4480-93C3-86F9F4AA2947}"/>
              </a:ext>
            </a:extLst>
          </p:cNvPr>
          <p:cNvSpPr txBox="1"/>
          <p:nvPr/>
        </p:nvSpPr>
        <p:spPr>
          <a:xfrm>
            <a:off x="876873" y="1142427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de-CH" sz="1100" dirty="0">
                <a:latin typeface="+mj-lt"/>
              </a:rPr>
              <a:t>Keep Satisfied</a:t>
            </a:r>
            <a:endParaRPr lang="de-CH" sz="1600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936273-F482-460F-B18E-E12D6B35D6B6}"/>
              </a:ext>
            </a:extLst>
          </p:cNvPr>
          <p:cNvCxnSpPr>
            <a:cxnSpLocks/>
          </p:cNvCxnSpPr>
          <p:nvPr/>
        </p:nvCxnSpPr>
        <p:spPr>
          <a:xfrm flipV="1">
            <a:off x="669471" y="4712538"/>
            <a:ext cx="7692136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D820CA-DCB8-42DA-B6B6-D7BB2DBD59BD}"/>
              </a:ext>
            </a:extLst>
          </p:cNvPr>
          <p:cNvSpPr txBox="1"/>
          <p:nvPr/>
        </p:nvSpPr>
        <p:spPr>
          <a:xfrm>
            <a:off x="876873" y="2950779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de-CH" sz="1100" dirty="0">
                <a:latin typeface="+mj-lt"/>
              </a:rPr>
              <a:t>Inform &amp; Monitor</a:t>
            </a:r>
            <a:endParaRPr lang="de-CH" sz="1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A9EE3-D2D6-42FC-824E-579563817CC7}"/>
              </a:ext>
            </a:extLst>
          </p:cNvPr>
          <p:cNvSpPr txBox="1"/>
          <p:nvPr/>
        </p:nvSpPr>
        <p:spPr>
          <a:xfrm>
            <a:off x="4512981" y="1142427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e-CH" sz="1100" dirty="0">
                <a:latin typeface="+mj-lt"/>
              </a:rPr>
              <a:t>     Partnership</a:t>
            </a:r>
            <a:endParaRPr lang="de-CH" sz="1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72A78-7339-40CA-B55C-01F410D7A207}"/>
              </a:ext>
            </a:extLst>
          </p:cNvPr>
          <p:cNvSpPr txBox="1"/>
          <p:nvPr/>
        </p:nvSpPr>
        <p:spPr>
          <a:xfrm>
            <a:off x="4512981" y="2950779"/>
            <a:ext cx="3450862" cy="16274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e-CH" sz="1100" dirty="0">
                <a:latin typeface="+mj-lt"/>
              </a:rPr>
              <a:t>     Drive Communication</a:t>
            </a:r>
            <a:endParaRPr lang="de-CH" sz="16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236565-0D41-4CB8-A314-B5A19EA970A3}"/>
              </a:ext>
            </a:extLst>
          </p:cNvPr>
          <p:cNvGrpSpPr/>
          <p:nvPr/>
        </p:nvGrpSpPr>
        <p:grpSpPr>
          <a:xfrm>
            <a:off x="4053836" y="2493806"/>
            <a:ext cx="733044" cy="733044"/>
            <a:chOff x="6964078" y="-475233"/>
            <a:chExt cx="733044" cy="7330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C45AA7-4836-463C-B338-D3F0B7A3B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4078" y="-475233"/>
              <a:ext cx="733044" cy="73304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8" name="Graphic 57" descr="Office worker">
              <a:extLst>
                <a:ext uri="{FF2B5EF4-FFF2-40B4-BE49-F238E27FC236}">
                  <a16:creationId xmlns:a16="http://schemas.microsoft.com/office/drawing/2014/main" id="{2D51BF71-C0A8-43C3-8581-DA6C613A0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5026" y="-434285"/>
              <a:ext cx="651147" cy="651147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32CC57-1C70-4387-85A4-32DEFAF35A6C}"/>
              </a:ext>
            </a:extLst>
          </p:cNvPr>
          <p:cNvCxnSpPr>
            <a:cxnSpLocks/>
          </p:cNvCxnSpPr>
          <p:nvPr/>
        </p:nvCxnSpPr>
        <p:spPr>
          <a:xfrm flipV="1">
            <a:off x="669471" y="1028700"/>
            <a:ext cx="0" cy="36838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8D34-60A5-4938-B1D8-7AC0BEDC361D}"/>
              </a:ext>
            </a:extLst>
          </p:cNvPr>
          <p:cNvSpPr txBox="1"/>
          <p:nvPr/>
        </p:nvSpPr>
        <p:spPr>
          <a:xfrm>
            <a:off x="4033405" y="4602720"/>
            <a:ext cx="790232" cy="27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CH" sz="1100" dirty="0">
                <a:latin typeface="+mj-lt"/>
              </a:rPr>
              <a:t>Interest</a:t>
            </a:r>
            <a:endParaRPr lang="de-CH" sz="16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A68DC-CFFE-45D1-B788-5FBD90E9760D}"/>
              </a:ext>
            </a:extLst>
          </p:cNvPr>
          <p:cNvSpPr txBox="1"/>
          <p:nvPr/>
        </p:nvSpPr>
        <p:spPr>
          <a:xfrm rot="16200000">
            <a:off x="251212" y="2734430"/>
            <a:ext cx="790232" cy="2758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CH" sz="1100" dirty="0">
                <a:latin typeface="+mj-lt"/>
              </a:rPr>
              <a:t>Influence</a:t>
            </a:r>
            <a:endParaRPr lang="de-CH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224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Klauser (bklauser)</dc:creator>
  <cp:lastModifiedBy>Bruno Klauser (bklauser)</cp:lastModifiedBy>
  <cp:revision>1140</cp:revision>
  <cp:lastPrinted>2016-04-29T20:31:14Z</cp:lastPrinted>
  <dcterms:created xsi:type="dcterms:W3CDTF">2014-07-09T19:55:36Z</dcterms:created>
  <dcterms:modified xsi:type="dcterms:W3CDTF">2019-09-12T13:20:36Z</dcterms:modified>
</cp:coreProperties>
</file>