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542" r:id="rId2"/>
  </p:sldIdLst>
  <p:sldSz cx="9601200" cy="12801600" type="A3"/>
  <p:notesSz cx="9931400" cy="14363700"/>
  <p:custDataLst>
    <p:tags r:id="rId5"/>
  </p:custDataLst>
  <p:defaultTextStyle>
    <a:defPPr>
      <a:defRPr lang="en-US"/>
    </a:defPPr>
    <a:lvl1pPr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16890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433779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150669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867558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584448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4301338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5018227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735117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301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  <p:cmAuthor id="6" name="Jonathan Gilad (jgilad)" initials="JG(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E15"/>
    <a:srgbClr val="146A06"/>
    <a:srgbClr val="00854F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0" autoAdjust="0"/>
    <p:restoredTop sz="93245" autoAdjust="0"/>
  </p:normalViewPr>
  <p:slideViewPr>
    <p:cSldViewPr snapToGrid="0" snapToObjects="1" showGuides="1">
      <p:cViewPr varScale="1">
        <p:scale>
          <a:sx n="54" d="100"/>
          <a:sy n="54" d="100"/>
        </p:scale>
        <p:origin x="2574" y="102"/>
      </p:cViewPr>
      <p:guideLst>
        <p:guide pos="3301"/>
        <p:guide orient="horz" pos="40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5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6400" y="1076325"/>
            <a:ext cx="4038600" cy="5386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15" tIns="69408" rIns="138815" bIns="6940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822758"/>
            <a:ext cx="7945120" cy="6463665"/>
          </a:xfrm>
          <a:prstGeom prst="rect">
            <a:avLst/>
          </a:prstGeom>
        </p:spPr>
        <p:txBody>
          <a:bodyPr vert="horz" lIns="138815" tIns="69408" rIns="138815" bIns="69408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716890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433779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2150669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867558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58444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71" y="9628937"/>
            <a:ext cx="8711242" cy="717126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8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5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92971" y="10226263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2971" y="10823589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458" y="7992978"/>
            <a:ext cx="8717756" cy="74418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31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19997" indent="0">
              <a:buNone/>
              <a:defRPr/>
            </a:lvl2pPr>
            <a:lvl3pPr marL="448739" indent="0">
              <a:buNone/>
              <a:defRPr/>
            </a:lvl3pPr>
            <a:lvl4pPr marL="542489" indent="0">
              <a:buNone/>
              <a:defRPr/>
            </a:lvl4pPr>
            <a:lvl5pPr marL="631237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47053" y="6570610"/>
            <a:ext cx="8757160" cy="1604661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2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92971" y="973923"/>
            <a:ext cx="835304" cy="105186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60071" y="3354494"/>
            <a:ext cx="8521065" cy="661727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655" y="10324462"/>
            <a:ext cx="7539328" cy="81195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33708">
              <a:lnSpc>
                <a:spcPct val="100000"/>
              </a:lnSpc>
              <a:spcBef>
                <a:spcPct val="50000"/>
              </a:spcBef>
              <a:buNone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55"/>
            </a:lvl2pPr>
            <a:lvl3pPr>
              <a:buFont typeface="Arial" pitchFamily="34" charset="0"/>
              <a:buNone/>
              <a:defRPr sz="1155"/>
            </a:lvl3pPr>
            <a:lvl4pPr>
              <a:buFont typeface="Arial" pitchFamily="34" charset="0"/>
              <a:buNone/>
              <a:defRPr sz="1155"/>
            </a:lvl4pPr>
            <a:lvl5pPr>
              <a:buFont typeface="Arial" pitchFamily="34" charset="0"/>
              <a:buNone/>
              <a:defRPr sz="115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60071" y="2990996"/>
            <a:ext cx="8521065" cy="698951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1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655" y="10324462"/>
            <a:ext cx="7539328" cy="81195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33708">
              <a:lnSpc>
                <a:spcPct val="100000"/>
              </a:lnSpc>
              <a:spcBef>
                <a:spcPct val="50000"/>
              </a:spcBef>
              <a:buNone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55"/>
            </a:lvl2pPr>
            <a:lvl3pPr>
              <a:buFont typeface="Arial" pitchFamily="34" charset="0"/>
              <a:buNone/>
              <a:defRPr sz="1155"/>
            </a:lvl3pPr>
            <a:lvl4pPr>
              <a:buFont typeface="Arial" pitchFamily="34" charset="0"/>
              <a:buNone/>
              <a:defRPr sz="1155"/>
            </a:lvl4pPr>
            <a:lvl5pPr>
              <a:buFont typeface="Arial" pitchFamily="34" charset="0"/>
              <a:buNone/>
              <a:defRPr sz="115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398" y="3354495"/>
            <a:ext cx="8694060" cy="76507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99952" marR="0" indent="-299952" algn="ctr" defTabSz="4799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5416" y="4144453"/>
            <a:ext cx="3845125" cy="728216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2"/>
              </a:buClr>
              <a:buSzPct val="60000"/>
              <a:buFont typeface="Arial"/>
              <a:buChar char="•"/>
              <a:defRPr sz="21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2"/>
              </a:buClr>
              <a:buSzPct val="60000"/>
              <a:buFont typeface="Arial"/>
              <a:buChar char="•"/>
              <a:defRPr sz="189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23356" indent="-120006">
              <a:buClr>
                <a:schemeClr val="tx2"/>
              </a:buClr>
              <a:buSzPct val="60000"/>
              <a:buFont typeface="Arial"/>
              <a:buChar char="•"/>
              <a:defRPr sz="168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43361" indent="-120006">
              <a:buClr>
                <a:schemeClr val="tx2"/>
              </a:buClr>
              <a:buSzPct val="60000"/>
              <a:buFont typeface="Arial"/>
              <a:buChar char="•"/>
              <a:defRPr sz="147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63368" indent="-120006">
              <a:buClr>
                <a:schemeClr val="tx2"/>
              </a:buClr>
              <a:buSzPct val="60000"/>
              <a:buFont typeface="Arial"/>
              <a:buChar char="•"/>
              <a:defRPr sz="126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849491"/>
            <a:ext cx="3870887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74681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02" userDrawn="1">
          <p15:clr>
            <a:srgbClr val="FBAE40"/>
          </p15:clr>
        </p15:guide>
        <p15:guide id="3" pos="272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0057" y="4124962"/>
            <a:ext cx="4018836" cy="4551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52338" y="1323622"/>
            <a:ext cx="3728799" cy="10102990"/>
          </a:xfrm>
          <a:prstGeom prst="rect">
            <a:avLst/>
          </a:prstGeom>
        </p:spPr>
        <p:txBody>
          <a:bodyPr lIns="0" rIns="0" anchor="ctr" anchorCtr="0"/>
          <a:lstStyle>
            <a:lvl1pPr marL="178344" indent="-17834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40013" algn="l"/>
              </a:tabLst>
              <a:defRPr sz="2520"/>
            </a:lvl1pPr>
            <a:lvl2pPr marL="363353" indent="-18001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520"/>
            </a:lvl2pPr>
            <a:lvl3pPr marL="480025" indent="-12333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100"/>
            </a:lvl3pPr>
            <a:lvl4pPr marL="603365" indent="-12333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90"/>
            </a:lvl4pPr>
            <a:lvl5pPr marL="781708" indent="-11834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9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64013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1270677"/>
            <a:ext cx="3999237" cy="16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52338" y="1270677"/>
            <a:ext cx="3728799" cy="10155936"/>
          </a:xfrm>
          <a:prstGeom prst="rect">
            <a:avLst/>
          </a:prstGeom>
        </p:spPr>
        <p:txBody>
          <a:bodyPr lIns="0" rIns="0"/>
          <a:lstStyle>
            <a:lvl1pPr marL="120006" indent="-120006">
              <a:lnSpc>
                <a:spcPct val="100000"/>
              </a:lnSpc>
              <a:buClr>
                <a:schemeClr val="tx1"/>
              </a:buClr>
              <a:buSzPct val="60000"/>
              <a:defRPr sz="2100"/>
            </a:lvl1pPr>
            <a:lvl2pPr marL="240013" indent="-120006">
              <a:lnSpc>
                <a:spcPct val="100000"/>
              </a:lnSpc>
              <a:buClr>
                <a:schemeClr val="tx1"/>
              </a:buClr>
              <a:buSzPct val="60000"/>
              <a:defRPr sz="2100"/>
            </a:lvl2pPr>
            <a:lvl3pPr marL="360019" indent="-120006">
              <a:lnSpc>
                <a:spcPct val="100000"/>
              </a:lnSpc>
              <a:buClr>
                <a:schemeClr val="tx1"/>
              </a:buClr>
              <a:buSzPct val="60000"/>
              <a:defRPr sz="1890"/>
            </a:lvl3pPr>
            <a:lvl4pPr marL="480025" indent="-130007">
              <a:lnSpc>
                <a:spcPct val="100000"/>
              </a:lnSpc>
              <a:buClr>
                <a:schemeClr val="tx1"/>
              </a:buClr>
              <a:buSzPct val="60000"/>
              <a:defRPr sz="1680"/>
            </a:lvl4pPr>
            <a:lvl5pPr marL="603365" indent="-123339">
              <a:lnSpc>
                <a:spcPct val="100000"/>
              </a:lnSpc>
              <a:buClr>
                <a:schemeClr val="tx1"/>
              </a:buClr>
              <a:buSzPct val="60000"/>
              <a:defRPr sz="16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9656" y="4131162"/>
            <a:ext cx="3999237" cy="7295451"/>
          </a:xfrm>
          <a:prstGeom prst="rect">
            <a:avLst/>
          </a:prstGeom>
        </p:spPr>
        <p:txBody>
          <a:bodyPr/>
          <a:lstStyle>
            <a:lvl1pPr marL="120006" indent="-120006">
              <a:buClr>
                <a:schemeClr val="tx2"/>
              </a:buClr>
              <a:buSzPct val="60000"/>
              <a:defRPr lang="en-US" sz="21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40013" indent="-120006">
              <a:buClr>
                <a:schemeClr val="tx2"/>
              </a:buClr>
              <a:buSzPct val="60000"/>
              <a:defRPr sz="2100">
                <a:solidFill>
                  <a:schemeClr val="bg1"/>
                </a:solidFill>
              </a:defRPr>
            </a:lvl2pPr>
            <a:lvl3pPr marL="360019" indent="-120006">
              <a:buClr>
                <a:schemeClr val="tx2"/>
              </a:buClr>
              <a:buSzPct val="60000"/>
              <a:defRPr sz="1890">
                <a:solidFill>
                  <a:schemeClr val="bg1"/>
                </a:solidFill>
              </a:defRPr>
            </a:lvl3pPr>
            <a:lvl4pPr marL="480025" indent="-130007">
              <a:buClr>
                <a:schemeClr val="tx2"/>
              </a:buClr>
              <a:buSzPct val="60000"/>
              <a:defRPr sz="1680">
                <a:solidFill>
                  <a:schemeClr val="bg1"/>
                </a:solidFill>
              </a:defRPr>
            </a:lvl4pPr>
            <a:lvl5pPr marL="603365" indent="-123339">
              <a:buClr>
                <a:schemeClr val="tx2"/>
              </a:buClr>
              <a:buSzPct val="60000"/>
              <a:defRPr sz="168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527176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80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44003" y="1323623"/>
            <a:ext cx="3737134" cy="837472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44003" y="10110739"/>
            <a:ext cx="3737134" cy="1307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7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006326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44003" y="1323624"/>
            <a:ext cx="3737134" cy="101029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42677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094181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09098" y="0"/>
            <a:ext cx="4792102" cy="1280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464424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71" y="9628937"/>
            <a:ext cx="8711242" cy="717126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8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5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92971" y="10226263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2971" y="10823589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458" y="5503164"/>
            <a:ext cx="8717756" cy="74418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31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19997" indent="0">
              <a:buNone/>
              <a:defRPr/>
            </a:lvl2pPr>
            <a:lvl3pPr marL="448739" indent="0">
              <a:buNone/>
              <a:defRPr/>
            </a:lvl3pPr>
            <a:lvl4pPr marL="542489" indent="0">
              <a:buNone/>
              <a:defRPr/>
            </a:lvl4pPr>
            <a:lvl5pPr marL="631237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47053" y="4080797"/>
            <a:ext cx="8757160" cy="1604661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2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92971" y="973923"/>
            <a:ext cx="835304" cy="105186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0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344003" y="1252503"/>
            <a:ext cx="3737134" cy="1017411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5" y="12023782"/>
            <a:ext cx="3338917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344003" y="1252503"/>
            <a:ext cx="3737134" cy="1017411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4" y="12023782"/>
            <a:ext cx="3577378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951145" y="5299037"/>
            <a:ext cx="1698913" cy="213937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5"/>
            <a:ext cx="9601200" cy="12801600"/>
          </a:xfrm>
          <a:prstGeom prst="rect">
            <a:avLst/>
          </a:prstGeom>
          <a:gradFill flip="none" rotWithShape="1">
            <a:gsLst>
              <a:gs pos="50000">
                <a:schemeClr val="accent1">
                  <a:alpha val="80000"/>
                </a:schemeClr>
              </a:gs>
              <a:gs pos="0">
                <a:schemeClr val="accent1">
                  <a:alpha val="0"/>
                </a:schemeClr>
              </a:gs>
              <a:gs pos="25000">
                <a:schemeClr val="accent1">
                  <a:alpha val="20000"/>
                </a:schemeClr>
              </a:gs>
              <a:gs pos="8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951145" y="5299037"/>
            <a:ext cx="1698913" cy="213937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7247" y="2278351"/>
            <a:ext cx="7977945" cy="63963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3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2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-5"/>
            <a:ext cx="9601200" cy="12801600"/>
          </a:xfrm>
          <a:prstGeom prst="rect">
            <a:avLst/>
          </a:prstGeom>
          <a:gradFill flip="none" rotWithShape="1">
            <a:gsLst>
              <a:gs pos="60000">
                <a:schemeClr val="accent1">
                  <a:alpha val="50000"/>
                </a:schemeClr>
              </a:gs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7247" y="2278351"/>
            <a:ext cx="7977945" cy="63963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3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4786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64013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3414" y="598904"/>
            <a:ext cx="8904407" cy="10619208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75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5416" y="2990992"/>
            <a:ext cx="8691211" cy="843562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40013" indent="-180010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80025" indent="-173342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8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720038" indent="-115007">
              <a:buClr>
                <a:schemeClr val="tx1"/>
              </a:buClr>
              <a:buSzPct val="8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56517" indent="-179972">
              <a:buClr>
                <a:schemeClr val="tx1"/>
              </a:buClr>
              <a:buSzPct val="8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36490" indent="-176639">
              <a:buClr>
                <a:schemeClr val="tx1"/>
              </a:buClr>
              <a:buSzPct val="8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0069" y="3001346"/>
            <a:ext cx="4080510" cy="767347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60000"/>
              <a:buFont typeface="Arial"/>
              <a:buChar char="•"/>
              <a:defRPr sz="21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6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23356" indent="-120006">
              <a:buClr>
                <a:schemeClr val="tx1"/>
              </a:buClr>
              <a:buSzPct val="6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43361" indent="-120006">
              <a:buClr>
                <a:schemeClr val="tx1"/>
              </a:buClr>
              <a:buSzPct val="6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63368" indent="-120006">
              <a:buClr>
                <a:schemeClr val="tx1"/>
              </a:buClr>
              <a:buSzPct val="6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93660" y="3001346"/>
            <a:ext cx="4080510" cy="767347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60000"/>
              <a:buFont typeface="Arial"/>
              <a:buChar char="•"/>
              <a:defRPr sz="21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6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23356" indent="-120006">
              <a:buClr>
                <a:schemeClr val="tx1"/>
              </a:buClr>
              <a:buSzPct val="6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43361" indent="-120006">
              <a:buClr>
                <a:schemeClr val="tx1"/>
              </a:buClr>
              <a:buSzPct val="6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63368" indent="-120006">
              <a:buClr>
                <a:schemeClr val="tx1"/>
              </a:buClr>
              <a:buSzPct val="6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571104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defTabSz="6412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spc="21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15" r:id="rId2"/>
    <p:sldLayoutId id="2147483876" r:id="rId3"/>
    <p:sldLayoutId id="2147484016" r:id="rId4"/>
    <p:sldLayoutId id="2147483981" r:id="rId5"/>
    <p:sldLayoutId id="2147483879" r:id="rId6"/>
    <p:sldLayoutId id="2147483976" r:id="rId7"/>
    <p:sldLayoutId id="2147483885" r:id="rId8"/>
    <p:sldLayoutId id="2147484011" r:id="rId9"/>
    <p:sldLayoutId id="2147483985" r:id="rId10"/>
    <p:sldLayoutId id="2147483986" r:id="rId11"/>
    <p:sldLayoutId id="2147484012" r:id="rId12"/>
    <p:sldLayoutId id="2147483969" r:id="rId13"/>
    <p:sldLayoutId id="2147483968" r:id="rId14"/>
    <p:sldLayoutId id="2147483973" r:id="rId15"/>
    <p:sldLayoutId id="2147483967" r:id="rId16"/>
    <p:sldLayoutId id="2147483970" r:id="rId17"/>
    <p:sldLayoutId id="2147483987" r:id="rId18"/>
    <p:sldLayoutId id="2147483983" r:id="rId19"/>
    <p:sldLayoutId id="2147483971" r:id="rId20"/>
    <p:sldLayoutId id="2147483972" r:id="rId21"/>
    <p:sldLayoutId id="2147483897" r:id="rId22"/>
    <p:sldLayoutId id="2147484017" r:id="rId23"/>
  </p:sldLayoutIdLst>
  <p:hf sldNum="0" hdr="0" ftr="0" dt="0"/>
  <p:txStyles>
    <p:titleStyle>
      <a:lvl1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94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5pPr>
      <a:lvl6pPr marL="480025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6pPr>
      <a:lvl7pPr marL="960051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7pPr>
      <a:lvl8pPr marL="1440075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8pPr>
      <a:lvl9pPr marL="1920100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78344" indent="-178344" algn="l" defTabSz="718371" rtl="0" eaLnBrk="1" fontAlgn="base" hangingPunct="1">
        <a:lnSpc>
          <a:spcPct val="95000"/>
        </a:lnSpc>
        <a:spcBef>
          <a:spcPts val="1129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7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76686" indent="-226678" algn="l" defTabSz="718371" rtl="0" eaLnBrk="1" fontAlgn="base" hangingPunct="1">
        <a:lnSpc>
          <a:spcPct val="95000"/>
        </a:lnSpc>
        <a:spcBef>
          <a:spcPts val="63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7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53357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26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28361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15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603365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15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906983" indent="-180005" algn="l" defTabSz="720013" rtl="0" eaLnBrk="1" latinLnBrk="0" hangingPunct="1">
        <a:spcBef>
          <a:spcPts val="630"/>
        </a:spcBef>
        <a:buFont typeface="Arial" pitchFamily="34" charset="0"/>
        <a:buChar char="•"/>
        <a:defRPr sz="94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82565" indent="-179981" algn="l" defTabSz="720013" rtl="0" eaLnBrk="1" latinLnBrk="0" hangingPunct="1">
        <a:spcBef>
          <a:spcPts val="630"/>
        </a:spcBef>
        <a:buFont typeface="Arial" pitchFamily="34" charset="0"/>
        <a:buChar char="•"/>
        <a:defRPr sz="8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20048" indent="0" algn="l" defTabSz="720013" rtl="0" eaLnBrk="1" latinLnBrk="0" hangingPunct="1">
        <a:spcBef>
          <a:spcPct val="20000"/>
        </a:spcBef>
        <a:buFont typeface="Arial" pitchFamily="34" charset="0"/>
        <a:buNone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58" indent="-180005" algn="l" defTabSz="720013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4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20013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0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28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42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48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880057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8" userDrawn="1">
          <p15:clr>
            <a:srgbClr val="F26B43"/>
          </p15:clr>
        </p15:guide>
        <p15:guide id="2" pos="353" userDrawn="1">
          <p15:clr>
            <a:srgbClr val="F26B43"/>
          </p15:clr>
        </p15:guide>
        <p15:guide id="3" pos="5720" userDrawn="1">
          <p15:clr>
            <a:srgbClr val="F26B43"/>
          </p15:clr>
        </p15:guide>
        <p15:guide id="4" orient="horz" pos="1884" userDrawn="1">
          <p15:clr>
            <a:srgbClr val="F26B43"/>
          </p15:clr>
        </p15:guide>
        <p15:guide id="5" orient="horz" pos="834" userDrawn="1">
          <p15:clr>
            <a:srgbClr val="F26B43"/>
          </p15:clr>
        </p15:guide>
        <p15:guide id="6" pos="3020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82471-7DF3-47D9-9396-F7EF138B8851}"/>
              </a:ext>
            </a:extLst>
          </p:cNvPr>
          <p:cNvSpPr txBox="1"/>
          <p:nvPr/>
        </p:nvSpPr>
        <p:spPr>
          <a:xfrm>
            <a:off x="403860" y="495373"/>
            <a:ext cx="448231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40" dirty="0">
                <a:solidFill>
                  <a:schemeClr val="bg1"/>
                </a:solidFill>
                <a:latin typeface="+mj-lt"/>
              </a:rPr>
              <a:t>Round Robin</a:t>
            </a:r>
            <a:r>
              <a:rPr lang="de-CH" sz="2100" dirty="0">
                <a:latin typeface="+mj-lt"/>
              </a:rPr>
              <a:t> </a:t>
            </a:r>
            <a:r>
              <a:rPr lang="de-CH" sz="1260" dirty="0">
                <a:latin typeface="+mj-lt"/>
              </a:rPr>
              <a:t>Exploring and evolving ideas</a:t>
            </a:r>
            <a:endParaRPr lang="de-CH" dirty="0">
              <a:latin typeface="+mj-lt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9E0435-3FEA-4DF7-BB9E-F60A96D334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035" y="495373"/>
            <a:ext cx="835304" cy="443756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9DB30E1-8842-4F0B-ABC7-2B9C002DAA25}"/>
              </a:ext>
            </a:extLst>
          </p:cNvPr>
          <p:cNvSpPr/>
          <p:nvPr/>
        </p:nvSpPr>
        <p:spPr>
          <a:xfrm>
            <a:off x="418614" y="1413019"/>
            <a:ext cx="7958175" cy="1848013"/>
          </a:xfrm>
          <a:prstGeom prst="roundRect">
            <a:avLst>
              <a:gd name="adj" fmla="val 794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Problem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a challenge and opportunity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7D312-4AB4-40B1-B9CF-A67C57C345EB}"/>
              </a:ext>
            </a:extLst>
          </p:cNvPr>
          <p:cNvSpPr/>
          <p:nvPr/>
        </p:nvSpPr>
        <p:spPr>
          <a:xfrm>
            <a:off x="0" y="1040138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7DF266-DBA1-4B65-B43D-D710EC898277}"/>
              </a:ext>
            </a:extLst>
          </p:cNvPr>
          <p:cNvSpPr/>
          <p:nvPr/>
        </p:nvSpPr>
        <p:spPr>
          <a:xfrm>
            <a:off x="-1" y="12373070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17F809-B5D1-47C4-8388-0AD457204296}"/>
              </a:ext>
            </a:extLst>
          </p:cNvPr>
          <p:cNvCxnSpPr>
            <a:cxnSpLocks/>
          </p:cNvCxnSpPr>
          <p:nvPr/>
        </p:nvCxnSpPr>
        <p:spPr>
          <a:xfrm flipV="1">
            <a:off x="418614" y="6343806"/>
            <a:ext cx="8599880" cy="5699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53FEE5A4-D500-4923-A7AC-7E60BC03CB8C}"/>
              </a:ext>
            </a:extLst>
          </p:cNvPr>
          <p:cNvSpPr/>
          <p:nvPr/>
        </p:nvSpPr>
        <p:spPr>
          <a:xfrm>
            <a:off x="403860" y="3585886"/>
            <a:ext cx="7958175" cy="2595513"/>
          </a:xfrm>
          <a:prstGeom prst="roundRect">
            <a:avLst>
              <a:gd name="adj" fmla="val 794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might we solve it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 an initial unconventional solution</a:t>
            </a: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63483FF7-77C8-4D08-A2C4-A0C6214F308E}"/>
              </a:ext>
            </a:extLst>
          </p:cNvPr>
          <p:cNvSpPr/>
          <p:nvPr/>
        </p:nvSpPr>
        <p:spPr>
          <a:xfrm>
            <a:off x="403859" y="6506253"/>
            <a:ext cx="7958175" cy="2595513"/>
          </a:xfrm>
          <a:prstGeom prst="roundRect">
            <a:avLst>
              <a:gd name="adj" fmla="val 794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it will fail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the proposed solution and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reasons why it will fail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D44734A8-10CB-47FF-85FE-59ABD259F7A1}"/>
              </a:ext>
            </a:extLst>
          </p:cNvPr>
          <p:cNvSpPr/>
          <p:nvPr/>
        </p:nvSpPr>
        <p:spPr>
          <a:xfrm>
            <a:off x="403858" y="9426621"/>
            <a:ext cx="7958175" cy="2595513"/>
          </a:xfrm>
          <a:prstGeom prst="roundRect">
            <a:avLst>
              <a:gd name="adj" fmla="val 794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Concept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 an alternative solution idea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1520F0-C18A-47F8-81F8-AD80BED1E390}"/>
              </a:ext>
            </a:extLst>
          </p:cNvPr>
          <p:cNvCxnSpPr>
            <a:cxnSpLocks/>
          </p:cNvCxnSpPr>
          <p:nvPr/>
        </p:nvCxnSpPr>
        <p:spPr>
          <a:xfrm flipV="1">
            <a:off x="418614" y="9257334"/>
            <a:ext cx="8599880" cy="5699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8FA91B-3DAE-4147-ACE0-D1B1A6ABF804}"/>
              </a:ext>
            </a:extLst>
          </p:cNvPr>
          <p:cNvSpPr txBox="1"/>
          <p:nvPr/>
        </p:nvSpPr>
        <p:spPr>
          <a:xfrm>
            <a:off x="8362033" y="2869238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1</a:t>
            </a:r>
            <a:endParaRPr lang="de-CH" sz="60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D530B8-9628-4FC9-A006-029F82390BB2}"/>
              </a:ext>
            </a:extLst>
          </p:cNvPr>
          <p:cNvSpPr txBox="1"/>
          <p:nvPr/>
        </p:nvSpPr>
        <p:spPr>
          <a:xfrm>
            <a:off x="8362033" y="7167348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2</a:t>
            </a:r>
            <a:endParaRPr lang="de-CH" sz="60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8F26B-6AED-4D1C-8157-5209CCB9458D}"/>
              </a:ext>
            </a:extLst>
          </p:cNvPr>
          <p:cNvSpPr txBox="1"/>
          <p:nvPr/>
        </p:nvSpPr>
        <p:spPr>
          <a:xfrm>
            <a:off x="8362033" y="10062657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3</a:t>
            </a:r>
            <a:endParaRPr lang="de-CH" sz="6000" b="1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082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A3 Paper (297x420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Klauser (bklauser)</dc:creator>
  <cp:lastModifiedBy>Bruno Klauser (bklauser)</cp:lastModifiedBy>
  <cp:revision>1151</cp:revision>
  <cp:lastPrinted>2019-11-01T13:12:26Z</cp:lastPrinted>
  <dcterms:created xsi:type="dcterms:W3CDTF">2014-07-09T19:55:36Z</dcterms:created>
  <dcterms:modified xsi:type="dcterms:W3CDTF">2020-01-18T18:56:05Z</dcterms:modified>
</cp:coreProperties>
</file>