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70" r:id="rId5"/>
    <p:sldId id="261" r:id="rId6"/>
    <p:sldId id="276" r:id="rId7"/>
    <p:sldId id="278" r:id="rId8"/>
    <p:sldId id="259" r:id="rId9"/>
    <p:sldId id="260" r:id="rId10"/>
    <p:sldId id="262" r:id="rId11"/>
    <p:sldId id="267" r:id="rId12"/>
    <p:sldId id="263" r:id="rId13"/>
    <p:sldId id="266" r:id="rId14"/>
    <p:sldId id="279" r:id="rId15"/>
    <p:sldId id="257" r:id="rId16"/>
    <p:sldId id="264" r:id="rId17"/>
    <p:sldId id="280" r:id="rId18"/>
    <p:sldId id="281" r:id="rId19"/>
    <p:sldId id="271" r:id="rId20"/>
    <p:sldId id="272" r:id="rId21"/>
    <p:sldId id="273" r:id="rId22"/>
    <p:sldId id="274" r:id="rId23"/>
    <p:sldId id="275" r:id="rId24"/>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8FFFD2"/>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94574"/>
  </p:normalViewPr>
  <p:slideViewPr>
    <p:cSldViewPr>
      <p:cViewPr varScale="1">
        <p:scale>
          <a:sx n="68" d="100"/>
          <a:sy n="68" d="100"/>
        </p:scale>
        <p:origin x="240" y="76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3/17/22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3/17/22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3/17/22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3/17/22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3/17/22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14.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5.png"/><Relationship Id="rId7" Type="http://schemas.openxmlformats.org/officeDocument/2006/relationships/image" Target="../media/image3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chemeClr val="tx2">
            <a:lumMod val="50000"/>
          </a:schemeClr>
        </a:solidFill>
        <a:effectLst/>
      </p:bgPr>
    </p:bg>
    <p:spTree>
      <p:nvGrpSpPr>
        <p:cNvPr id="1" name=""/>
        <p:cNvGrpSpPr/>
        <p:nvPr/>
      </p:nvGrpSpPr>
      <p:grpSpPr>
        <a:xfrm>
          <a:off x="0" y="0"/>
          <a:ext cx="0" cy="0"/>
          <a:chOff x="0" y="0"/>
          <a:chExt cx="0" cy="0"/>
        </a:xfrm>
      </p:grpSpPr>
      <p:sp>
        <p:nvSpPr>
          <p:cNvPr id="3" name="Object 3"/>
          <p:cNvSpPr txBox="1"/>
          <p:nvPr/>
        </p:nvSpPr>
        <p:spPr>
          <a:xfrm>
            <a:off x="1101697" y="3924300"/>
            <a:ext cx="7857459" cy="630942"/>
          </a:xfrm>
          <a:prstGeom prst="rect">
            <a:avLst/>
          </a:prstGeom>
          <a:noFill/>
        </p:spPr>
        <p:txBody>
          <a:bodyPr wrap="square" rtlCol="0" anchor="t">
            <a:spAutoFit/>
          </a:bodyPr>
          <a:lstStyle/>
          <a:p>
            <a:r>
              <a:rPr lang="ko-KR" altLang="en-US" sz="3500" dirty="0">
                <a:solidFill>
                  <a:srgbClr val="FFFFFF"/>
                </a:solidFill>
                <a:latin typeface="Jalnan OTF" pitchFamily="34" charset="0"/>
              </a:rPr>
              <a:t>스마트팩토리</a:t>
            </a:r>
            <a:r>
              <a:rPr lang="en-US" altLang="ko-KR" sz="3500" dirty="0">
                <a:solidFill>
                  <a:srgbClr val="FFFFFF"/>
                </a:solidFill>
                <a:latin typeface="Jalnan OTF" pitchFamily="34" charset="0"/>
              </a:rPr>
              <a:t>-</a:t>
            </a:r>
            <a:r>
              <a:rPr lang="ko-KR" altLang="en-US" sz="3500" dirty="0">
                <a:solidFill>
                  <a:srgbClr val="FFFFFF"/>
                </a:solidFill>
                <a:latin typeface="Jalnan OTF" pitchFamily="34" charset="0"/>
              </a:rPr>
              <a:t>빅데이터 플랫폼 구축</a:t>
            </a:r>
            <a:endParaRPr lang="en-US" dirty="0"/>
          </a:p>
        </p:txBody>
      </p:sp>
      <p:sp>
        <p:nvSpPr>
          <p:cNvPr id="4" name="TextBox 3"/>
          <p:cNvSpPr txBox="1"/>
          <p:nvPr/>
        </p:nvSpPr>
        <p:spPr>
          <a:xfrm>
            <a:off x="990600" y="4586251"/>
            <a:ext cx="12039600" cy="1785104"/>
          </a:xfrm>
          <a:prstGeom prst="rect">
            <a:avLst/>
          </a:prstGeom>
          <a:noFill/>
        </p:spPr>
        <p:txBody>
          <a:bodyPr wrap="square" rtlCol="0">
            <a:spAutoFit/>
          </a:bodyPr>
          <a:lstStyle/>
          <a:p>
            <a:r>
              <a:rPr lang="en-US" altLang="ko-KR" sz="11000" b="1" dirty="0">
                <a:solidFill>
                  <a:schemeClr val="bg1"/>
                </a:solidFill>
                <a:latin typeface="맑은 고딕" panose="020B0503020000020004" pitchFamily="50" charset="-127"/>
                <a:ea typeface="맑은 고딕" panose="020B0503020000020004" pitchFamily="50" charset="-127"/>
              </a:rPr>
              <a:t>2</a:t>
            </a:r>
            <a:r>
              <a:rPr lang="ko-KR" altLang="en-US" sz="11000" b="1" dirty="0">
                <a:solidFill>
                  <a:schemeClr val="bg1"/>
                </a:solidFill>
                <a:latin typeface="맑은 고딕" panose="020B0503020000020004" pitchFamily="50" charset="-127"/>
                <a:ea typeface="맑은 고딕" panose="020B0503020000020004" pitchFamily="50" charset="-127"/>
              </a:rPr>
              <a:t>팀 프로젝트 발표</a:t>
            </a:r>
          </a:p>
        </p:txBody>
      </p:sp>
      <p:pic>
        <p:nvPicPr>
          <p:cNvPr id="18" name="Object 8">
            <a:extLst>
              <a:ext uri="{FF2B5EF4-FFF2-40B4-BE49-F238E27FC236}">
                <a16:creationId xmlns:a16="http://schemas.microsoft.com/office/drawing/2014/main" id="{8CAE139A-8BDF-D243-8D84-AFDBC867A00C}"/>
              </a:ext>
            </a:extLst>
          </p:cNvPr>
          <p:cNvPicPr>
            <a:picLocks noChangeAspect="1"/>
          </p:cNvPicPr>
          <p:nvPr/>
        </p:nvPicPr>
        <p:blipFill>
          <a:blip r:embed="rId2" cstate="print"/>
          <a:stretch>
            <a:fillRect/>
          </a:stretch>
        </p:blipFill>
        <p:spPr>
          <a:xfrm>
            <a:off x="1092953" y="-14990"/>
            <a:ext cx="23145750" cy="190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bg>
      <p:bgPr>
        <a:solidFill>
          <a:schemeClr val="bg1"/>
        </a:solidFill>
        <a:effectLst/>
      </p:bgPr>
    </p:bg>
    <p:spTree>
      <p:nvGrpSpPr>
        <p:cNvPr id="1" name=""/>
        <p:cNvGrpSpPr/>
        <p:nvPr/>
      </p:nvGrpSpPr>
      <p:grpSpPr>
        <a:xfrm>
          <a:off x="0" y="0"/>
          <a:ext cx="0" cy="0"/>
          <a:chOff x="0" y="0"/>
          <a:chExt cx="0" cy="0"/>
        </a:xfrm>
      </p:grpSpPr>
      <p:grpSp>
        <p:nvGrpSpPr>
          <p:cNvPr id="1003" name="그룹 1003"/>
          <p:cNvGrpSpPr/>
          <p:nvPr/>
        </p:nvGrpSpPr>
        <p:grpSpPr>
          <a:xfrm>
            <a:off x="9041349" y="4361792"/>
            <a:ext cx="771301" cy="3055268"/>
            <a:chOff x="9041349" y="4361792"/>
            <a:chExt cx="771301" cy="3055268"/>
          </a:xfrm>
        </p:grpSpPr>
        <p:pic>
          <p:nvPicPr>
            <p:cNvPr id="12" name="Object 11"/>
            <p:cNvPicPr>
              <a:picLocks noChangeAspect="1"/>
            </p:cNvPicPr>
            <p:nvPr/>
          </p:nvPicPr>
          <p:blipFill>
            <a:blip r:embed="rId2" cstate="print"/>
            <a:stretch>
              <a:fillRect/>
            </a:stretch>
          </p:blipFill>
          <p:spPr>
            <a:xfrm>
              <a:off x="9041349" y="4361792"/>
              <a:ext cx="771301" cy="3055268"/>
            </a:xfrm>
            <a:prstGeom prst="rect">
              <a:avLst/>
            </a:prstGeom>
          </p:spPr>
        </p:pic>
      </p:grpSp>
      <p:grpSp>
        <p:nvGrpSpPr>
          <p:cNvPr id="1004" name="그룹 1004"/>
          <p:cNvGrpSpPr/>
          <p:nvPr/>
        </p:nvGrpSpPr>
        <p:grpSpPr>
          <a:xfrm>
            <a:off x="9829800" y="3314700"/>
            <a:ext cx="771301" cy="4000290"/>
            <a:chOff x="9803681" y="3416769"/>
            <a:chExt cx="771301" cy="4000290"/>
          </a:xfrm>
          <a:solidFill>
            <a:schemeClr val="tx2">
              <a:lumMod val="50000"/>
            </a:schemeClr>
          </a:solidFill>
        </p:grpSpPr>
        <p:pic>
          <p:nvPicPr>
            <p:cNvPr id="15" name="Object 14"/>
            <p:cNvPicPr>
              <a:picLocks noChangeAspect="1"/>
            </p:cNvPicPr>
            <p:nvPr/>
          </p:nvPicPr>
          <p:blipFill>
            <a:blip r:embed="rId3" cstate="print"/>
            <a:stretch>
              <a:fillRect/>
            </a:stretch>
          </p:blipFill>
          <p:spPr>
            <a:xfrm>
              <a:off x="9803681" y="3416769"/>
              <a:ext cx="771301" cy="4000290"/>
            </a:xfrm>
            <a:prstGeom prst="rect">
              <a:avLst/>
            </a:prstGeom>
            <a:grpFill/>
          </p:spPr>
        </p:pic>
      </p:grpSp>
      <p:grpSp>
        <p:nvGrpSpPr>
          <p:cNvPr id="1005" name="그룹 1005"/>
          <p:cNvGrpSpPr/>
          <p:nvPr/>
        </p:nvGrpSpPr>
        <p:grpSpPr>
          <a:xfrm>
            <a:off x="10566013" y="5568773"/>
            <a:ext cx="771301" cy="1848287"/>
            <a:chOff x="10566013" y="5568773"/>
            <a:chExt cx="771301" cy="1848287"/>
          </a:xfrm>
        </p:grpSpPr>
        <p:pic>
          <p:nvPicPr>
            <p:cNvPr id="18" name="Object 17"/>
            <p:cNvPicPr>
              <a:picLocks noChangeAspect="1"/>
            </p:cNvPicPr>
            <p:nvPr/>
          </p:nvPicPr>
          <p:blipFill>
            <a:blip r:embed="rId4" cstate="print"/>
            <a:stretch>
              <a:fillRect/>
            </a:stretch>
          </p:blipFill>
          <p:spPr>
            <a:xfrm>
              <a:off x="10566013" y="5568773"/>
              <a:ext cx="771301" cy="1848287"/>
            </a:xfrm>
            <a:prstGeom prst="rect">
              <a:avLst/>
            </a:prstGeom>
          </p:spPr>
        </p:pic>
      </p:grpSp>
      <p:grpSp>
        <p:nvGrpSpPr>
          <p:cNvPr id="1006" name="그룹 1006"/>
          <p:cNvGrpSpPr/>
          <p:nvPr/>
        </p:nvGrpSpPr>
        <p:grpSpPr>
          <a:xfrm>
            <a:off x="11986998" y="6148824"/>
            <a:ext cx="771301" cy="1265410"/>
            <a:chOff x="11986998" y="6148824"/>
            <a:chExt cx="771301" cy="1265410"/>
          </a:xfrm>
        </p:grpSpPr>
        <p:pic>
          <p:nvPicPr>
            <p:cNvPr id="21" name="Object 20"/>
            <p:cNvPicPr>
              <a:picLocks noChangeAspect="1"/>
            </p:cNvPicPr>
            <p:nvPr/>
          </p:nvPicPr>
          <p:blipFill>
            <a:blip r:embed="rId5" cstate="print"/>
            <a:stretch>
              <a:fillRect/>
            </a:stretch>
          </p:blipFill>
          <p:spPr>
            <a:xfrm>
              <a:off x="11986998" y="6148824"/>
              <a:ext cx="771301" cy="1265410"/>
            </a:xfrm>
            <a:prstGeom prst="rect">
              <a:avLst/>
            </a:prstGeom>
          </p:spPr>
        </p:pic>
      </p:grpSp>
      <p:grpSp>
        <p:nvGrpSpPr>
          <p:cNvPr id="1007" name="그룹 1007"/>
          <p:cNvGrpSpPr/>
          <p:nvPr/>
        </p:nvGrpSpPr>
        <p:grpSpPr>
          <a:xfrm>
            <a:off x="12749330" y="4289960"/>
            <a:ext cx="771301" cy="3124275"/>
            <a:chOff x="12749330" y="4289960"/>
            <a:chExt cx="771301" cy="3124275"/>
          </a:xfrm>
        </p:grpSpPr>
        <p:pic>
          <p:nvPicPr>
            <p:cNvPr id="24" name="Object 23"/>
            <p:cNvPicPr>
              <a:picLocks noChangeAspect="1"/>
            </p:cNvPicPr>
            <p:nvPr/>
          </p:nvPicPr>
          <p:blipFill>
            <a:blip r:embed="rId6" cstate="print"/>
            <a:stretch>
              <a:fillRect/>
            </a:stretch>
          </p:blipFill>
          <p:spPr>
            <a:xfrm>
              <a:off x="12749330" y="4289960"/>
              <a:ext cx="771301" cy="3124275"/>
            </a:xfrm>
            <a:prstGeom prst="rect">
              <a:avLst/>
            </a:prstGeom>
          </p:spPr>
        </p:pic>
      </p:grpSp>
      <p:grpSp>
        <p:nvGrpSpPr>
          <p:cNvPr id="1008" name="그룹 1008"/>
          <p:cNvGrpSpPr/>
          <p:nvPr/>
        </p:nvGrpSpPr>
        <p:grpSpPr>
          <a:xfrm>
            <a:off x="13511662" y="5914745"/>
            <a:ext cx="771301" cy="1499490"/>
            <a:chOff x="13511662" y="5914745"/>
            <a:chExt cx="771301" cy="1499490"/>
          </a:xfrm>
        </p:grpSpPr>
        <p:pic>
          <p:nvPicPr>
            <p:cNvPr id="27" name="Object 26"/>
            <p:cNvPicPr>
              <a:picLocks noChangeAspect="1"/>
            </p:cNvPicPr>
            <p:nvPr/>
          </p:nvPicPr>
          <p:blipFill>
            <a:blip r:embed="rId7" cstate="print"/>
            <a:stretch>
              <a:fillRect/>
            </a:stretch>
          </p:blipFill>
          <p:spPr>
            <a:xfrm>
              <a:off x="13511662" y="5914745"/>
              <a:ext cx="771301" cy="1499490"/>
            </a:xfrm>
            <a:prstGeom prst="rect">
              <a:avLst/>
            </a:prstGeom>
          </p:spPr>
        </p:pic>
      </p:grpSp>
      <p:grpSp>
        <p:nvGrpSpPr>
          <p:cNvPr id="1009" name="그룹 1009"/>
          <p:cNvGrpSpPr/>
          <p:nvPr/>
        </p:nvGrpSpPr>
        <p:grpSpPr>
          <a:xfrm>
            <a:off x="14932647" y="5336431"/>
            <a:ext cx="771301" cy="2080628"/>
            <a:chOff x="14932647" y="5336431"/>
            <a:chExt cx="771301" cy="2080628"/>
          </a:xfrm>
        </p:grpSpPr>
        <p:pic>
          <p:nvPicPr>
            <p:cNvPr id="30" name="Object 29"/>
            <p:cNvPicPr>
              <a:picLocks noChangeAspect="1"/>
            </p:cNvPicPr>
            <p:nvPr/>
          </p:nvPicPr>
          <p:blipFill>
            <a:blip r:embed="rId8" cstate="print"/>
            <a:stretch>
              <a:fillRect/>
            </a:stretch>
          </p:blipFill>
          <p:spPr>
            <a:xfrm>
              <a:off x="14932647" y="5336431"/>
              <a:ext cx="771301" cy="2080628"/>
            </a:xfrm>
            <a:prstGeom prst="rect">
              <a:avLst/>
            </a:prstGeom>
          </p:spPr>
        </p:pic>
      </p:grpSp>
      <p:grpSp>
        <p:nvGrpSpPr>
          <p:cNvPr id="1010" name="그룹 1010"/>
          <p:cNvGrpSpPr/>
          <p:nvPr/>
        </p:nvGrpSpPr>
        <p:grpSpPr>
          <a:xfrm>
            <a:off x="15694979" y="4647963"/>
            <a:ext cx="771301" cy="2769096"/>
            <a:chOff x="15694979" y="4647963"/>
            <a:chExt cx="771301" cy="2769096"/>
          </a:xfrm>
        </p:grpSpPr>
        <p:pic>
          <p:nvPicPr>
            <p:cNvPr id="33" name="Object 32"/>
            <p:cNvPicPr>
              <a:picLocks noChangeAspect="1"/>
            </p:cNvPicPr>
            <p:nvPr/>
          </p:nvPicPr>
          <p:blipFill>
            <a:blip r:embed="rId9" cstate="print"/>
            <a:stretch>
              <a:fillRect/>
            </a:stretch>
          </p:blipFill>
          <p:spPr>
            <a:xfrm>
              <a:off x="15694979" y="4647963"/>
              <a:ext cx="771301" cy="2769096"/>
            </a:xfrm>
            <a:prstGeom prst="rect">
              <a:avLst/>
            </a:prstGeom>
          </p:spPr>
        </p:pic>
      </p:grpSp>
      <p:grpSp>
        <p:nvGrpSpPr>
          <p:cNvPr id="1011" name="그룹 1011"/>
          <p:cNvGrpSpPr/>
          <p:nvPr/>
        </p:nvGrpSpPr>
        <p:grpSpPr>
          <a:xfrm>
            <a:off x="16457311" y="5568773"/>
            <a:ext cx="771301" cy="1848287"/>
            <a:chOff x="16457311" y="5568773"/>
            <a:chExt cx="771301" cy="1848287"/>
          </a:xfrm>
        </p:grpSpPr>
        <p:pic>
          <p:nvPicPr>
            <p:cNvPr id="36" name="Object 35"/>
            <p:cNvPicPr>
              <a:picLocks noChangeAspect="1"/>
            </p:cNvPicPr>
            <p:nvPr/>
          </p:nvPicPr>
          <p:blipFill>
            <a:blip r:embed="rId4" cstate="print"/>
            <a:stretch>
              <a:fillRect/>
            </a:stretch>
          </p:blipFill>
          <p:spPr>
            <a:xfrm>
              <a:off x="16457311" y="5568773"/>
              <a:ext cx="771301" cy="1848287"/>
            </a:xfrm>
            <a:prstGeom prst="rect">
              <a:avLst/>
            </a:prstGeom>
          </p:spPr>
        </p:pic>
      </p:grpSp>
      <p:sp>
        <p:nvSpPr>
          <p:cNvPr id="38" name="Object 38"/>
          <p:cNvSpPr txBox="1"/>
          <p:nvPr/>
        </p:nvSpPr>
        <p:spPr>
          <a:xfrm>
            <a:off x="8781967" y="7621454"/>
            <a:ext cx="2789333" cy="479988"/>
          </a:xfrm>
          <a:prstGeom prst="rect">
            <a:avLst/>
          </a:prstGeom>
          <a:noFill/>
        </p:spPr>
        <p:txBody>
          <a:bodyPr wrap="square" rtlCol="0" anchor="t">
            <a:spAutoFit/>
          </a:bodyPr>
          <a:lstStyle/>
          <a:p>
            <a:pPr algn="ctr"/>
            <a:r>
              <a:rPr lang="en-US" sz="1800" dirty="0">
                <a:solidFill>
                  <a:srgbClr val="3B3B3B"/>
                </a:solidFill>
                <a:latin typeface="S-Core Dream 5 Medium" pitchFamily="34" charset="0"/>
                <a:cs typeface="S-Core Dream 5 Medium" pitchFamily="34" charset="0"/>
              </a:rPr>
              <a:t>그래프1</a:t>
            </a:r>
            <a:endParaRPr lang="en-US" dirty="0"/>
          </a:p>
        </p:txBody>
      </p:sp>
      <p:sp>
        <p:nvSpPr>
          <p:cNvPr id="39" name="Object 39"/>
          <p:cNvSpPr txBox="1"/>
          <p:nvPr/>
        </p:nvSpPr>
        <p:spPr>
          <a:xfrm>
            <a:off x="11740314" y="7621454"/>
            <a:ext cx="2789333" cy="479988"/>
          </a:xfrm>
          <a:prstGeom prst="rect">
            <a:avLst/>
          </a:prstGeom>
          <a:noFill/>
        </p:spPr>
        <p:txBody>
          <a:bodyPr wrap="square" rtlCol="0" anchor="t">
            <a:spAutoFit/>
          </a:bodyPr>
          <a:lstStyle/>
          <a:p>
            <a:pPr algn="ctr"/>
            <a:r>
              <a:rPr lang="en-US" sz="1800" dirty="0">
                <a:solidFill>
                  <a:srgbClr val="3B3B3B"/>
                </a:solidFill>
                <a:latin typeface="S-Core Dream 5 Medium" pitchFamily="34" charset="0"/>
                <a:cs typeface="S-Core Dream 5 Medium" pitchFamily="34" charset="0"/>
              </a:rPr>
              <a:t>그래프2</a:t>
            </a:r>
            <a:endParaRPr lang="en-US" dirty="0"/>
          </a:p>
        </p:txBody>
      </p:sp>
      <p:sp>
        <p:nvSpPr>
          <p:cNvPr id="40" name="Object 40"/>
          <p:cNvSpPr txBox="1"/>
          <p:nvPr/>
        </p:nvSpPr>
        <p:spPr>
          <a:xfrm>
            <a:off x="14685963" y="7621454"/>
            <a:ext cx="2789333" cy="479988"/>
          </a:xfrm>
          <a:prstGeom prst="rect">
            <a:avLst/>
          </a:prstGeom>
          <a:noFill/>
        </p:spPr>
        <p:txBody>
          <a:bodyPr wrap="square" rtlCol="0" anchor="t">
            <a:spAutoFit/>
          </a:bodyPr>
          <a:lstStyle/>
          <a:p>
            <a:pPr algn="ctr"/>
            <a:r>
              <a:rPr lang="en-US" sz="1800" dirty="0">
                <a:solidFill>
                  <a:srgbClr val="3B3B3B"/>
                </a:solidFill>
                <a:latin typeface="S-Core Dream 5 Medium" pitchFamily="34" charset="0"/>
                <a:cs typeface="S-Core Dream 5 Medium" pitchFamily="34" charset="0"/>
              </a:rPr>
              <a:t>그래프3</a:t>
            </a:r>
            <a:endParaRPr lang="en-US" dirty="0"/>
          </a:p>
        </p:txBody>
      </p:sp>
      <p:sp>
        <p:nvSpPr>
          <p:cNvPr id="41" name="Object 41"/>
          <p:cNvSpPr txBox="1"/>
          <p:nvPr/>
        </p:nvSpPr>
        <p:spPr>
          <a:xfrm>
            <a:off x="8647535" y="3972376"/>
            <a:ext cx="1558929" cy="426656"/>
          </a:xfrm>
          <a:prstGeom prst="rect">
            <a:avLst/>
          </a:prstGeom>
          <a:noFill/>
        </p:spPr>
        <p:txBody>
          <a:bodyPr wrap="square" rtlCol="0" anchor="t">
            <a:spAutoFit/>
          </a:bodyPr>
          <a:lstStyle/>
          <a:p>
            <a:pPr algn="ctr"/>
            <a:r>
              <a:rPr lang="en-US" sz="1600" dirty="0">
                <a:solidFill>
                  <a:srgbClr val="8B8B8B"/>
                </a:solidFill>
                <a:latin typeface="S-Core Dream 5 Medium" pitchFamily="34" charset="0"/>
                <a:cs typeface="S-Core Dream 5 Medium" pitchFamily="34" charset="0"/>
              </a:rPr>
              <a:t>N%</a:t>
            </a:r>
            <a:endParaRPr lang="en-US" dirty="0"/>
          </a:p>
        </p:txBody>
      </p:sp>
      <p:sp>
        <p:nvSpPr>
          <p:cNvPr id="42" name="Object 42"/>
          <p:cNvSpPr txBox="1"/>
          <p:nvPr/>
        </p:nvSpPr>
        <p:spPr>
          <a:xfrm>
            <a:off x="10159500" y="5180180"/>
            <a:ext cx="1558929" cy="426656"/>
          </a:xfrm>
          <a:prstGeom prst="rect">
            <a:avLst/>
          </a:prstGeom>
          <a:noFill/>
        </p:spPr>
        <p:txBody>
          <a:bodyPr wrap="square" rtlCol="0" anchor="t">
            <a:spAutoFit/>
          </a:bodyPr>
          <a:lstStyle/>
          <a:p>
            <a:pPr algn="ctr"/>
            <a:r>
              <a:rPr lang="en-US" sz="1600" dirty="0">
                <a:solidFill>
                  <a:srgbClr val="8B8B8B"/>
                </a:solidFill>
                <a:latin typeface="S-Core Dream 5 Medium" pitchFamily="34" charset="0"/>
                <a:cs typeface="S-Core Dream 5 Medium" pitchFamily="34" charset="0"/>
              </a:rPr>
              <a:t>N%</a:t>
            </a:r>
            <a:endParaRPr lang="en-US" dirty="0"/>
          </a:p>
        </p:txBody>
      </p:sp>
      <p:sp>
        <p:nvSpPr>
          <p:cNvPr id="43" name="Object 43"/>
          <p:cNvSpPr txBox="1"/>
          <p:nvPr/>
        </p:nvSpPr>
        <p:spPr>
          <a:xfrm>
            <a:off x="11593184" y="5763789"/>
            <a:ext cx="1558929" cy="426656"/>
          </a:xfrm>
          <a:prstGeom prst="rect">
            <a:avLst/>
          </a:prstGeom>
          <a:noFill/>
        </p:spPr>
        <p:txBody>
          <a:bodyPr wrap="square" rtlCol="0" anchor="t">
            <a:spAutoFit/>
          </a:bodyPr>
          <a:lstStyle/>
          <a:p>
            <a:pPr algn="ctr"/>
            <a:r>
              <a:rPr lang="en-US" sz="1600" dirty="0">
                <a:solidFill>
                  <a:srgbClr val="8B8B8B"/>
                </a:solidFill>
                <a:latin typeface="S-Core Dream 5 Medium" pitchFamily="34" charset="0"/>
                <a:cs typeface="S-Core Dream 5 Medium" pitchFamily="34" charset="0"/>
              </a:rPr>
              <a:t>N%</a:t>
            </a:r>
            <a:endParaRPr lang="en-US" dirty="0"/>
          </a:p>
        </p:txBody>
      </p:sp>
      <p:sp>
        <p:nvSpPr>
          <p:cNvPr id="44" name="Object 44"/>
          <p:cNvSpPr txBox="1"/>
          <p:nvPr/>
        </p:nvSpPr>
        <p:spPr>
          <a:xfrm>
            <a:off x="13136896" y="5533189"/>
            <a:ext cx="1558929" cy="426656"/>
          </a:xfrm>
          <a:prstGeom prst="rect">
            <a:avLst/>
          </a:prstGeom>
          <a:noFill/>
        </p:spPr>
        <p:txBody>
          <a:bodyPr wrap="square" rtlCol="0" anchor="t">
            <a:spAutoFit/>
          </a:bodyPr>
          <a:lstStyle/>
          <a:p>
            <a:pPr algn="ctr"/>
            <a:r>
              <a:rPr lang="en-US" sz="1600" dirty="0">
                <a:solidFill>
                  <a:srgbClr val="8B8B8B"/>
                </a:solidFill>
                <a:latin typeface="S-Core Dream 5 Medium" pitchFamily="34" charset="0"/>
                <a:cs typeface="S-Core Dream 5 Medium" pitchFamily="34" charset="0"/>
              </a:rPr>
              <a:t>N%</a:t>
            </a:r>
            <a:endParaRPr lang="en-US" dirty="0"/>
          </a:p>
        </p:txBody>
      </p:sp>
      <p:sp>
        <p:nvSpPr>
          <p:cNvPr id="45" name="Object 45"/>
          <p:cNvSpPr txBox="1"/>
          <p:nvPr/>
        </p:nvSpPr>
        <p:spPr>
          <a:xfrm>
            <a:off x="14567404" y="4986605"/>
            <a:ext cx="1558929" cy="426656"/>
          </a:xfrm>
          <a:prstGeom prst="rect">
            <a:avLst/>
          </a:prstGeom>
          <a:noFill/>
        </p:spPr>
        <p:txBody>
          <a:bodyPr wrap="square" rtlCol="0" anchor="t">
            <a:spAutoFit/>
          </a:bodyPr>
          <a:lstStyle/>
          <a:p>
            <a:pPr algn="ctr"/>
            <a:r>
              <a:rPr lang="en-US" sz="1600" dirty="0">
                <a:solidFill>
                  <a:srgbClr val="8B8B8B"/>
                </a:solidFill>
                <a:latin typeface="S-Core Dream 5 Medium" pitchFamily="34" charset="0"/>
                <a:cs typeface="S-Core Dream 5 Medium" pitchFamily="34" charset="0"/>
              </a:rPr>
              <a:t>N%</a:t>
            </a:r>
            <a:endParaRPr lang="en-US" dirty="0"/>
          </a:p>
        </p:txBody>
      </p:sp>
      <p:sp>
        <p:nvSpPr>
          <p:cNvPr id="46" name="Object 46"/>
          <p:cNvSpPr txBox="1"/>
          <p:nvPr/>
        </p:nvSpPr>
        <p:spPr>
          <a:xfrm>
            <a:off x="16063497" y="5180180"/>
            <a:ext cx="1558929" cy="426656"/>
          </a:xfrm>
          <a:prstGeom prst="rect">
            <a:avLst/>
          </a:prstGeom>
          <a:noFill/>
        </p:spPr>
        <p:txBody>
          <a:bodyPr wrap="square" rtlCol="0" anchor="t">
            <a:spAutoFit/>
          </a:bodyPr>
          <a:lstStyle/>
          <a:p>
            <a:pPr algn="ctr"/>
            <a:r>
              <a:rPr lang="en-US" sz="1600" dirty="0">
                <a:solidFill>
                  <a:srgbClr val="8B8B8B"/>
                </a:solidFill>
                <a:latin typeface="S-Core Dream 5 Medium" pitchFamily="34" charset="0"/>
                <a:cs typeface="S-Core Dream 5 Medium" pitchFamily="34" charset="0"/>
              </a:rPr>
              <a:t>N%</a:t>
            </a:r>
            <a:endParaRPr lang="en-US" dirty="0"/>
          </a:p>
        </p:txBody>
      </p:sp>
      <p:sp>
        <p:nvSpPr>
          <p:cNvPr id="47" name="Object 47"/>
          <p:cNvSpPr txBox="1"/>
          <p:nvPr/>
        </p:nvSpPr>
        <p:spPr>
          <a:xfrm>
            <a:off x="9447962" y="3035121"/>
            <a:ext cx="1558929" cy="426656"/>
          </a:xfrm>
          <a:prstGeom prst="rect">
            <a:avLst/>
          </a:prstGeom>
          <a:noFill/>
        </p:spPr>
        <p:txBody>
          <a:bodyPr wrap="square" rtlCol="0" anchor="t">
            <a:spAutoFit/>
          </a:bodyPr>
          <a:lstStyle/>
          <a:p>
            <a:pPr algn="ctr"/>
            <a:r>
              <a:rPr lang="en-US" sz="1600" dirty="0">
                <a:solidFill>
                  <a:srgbClr val="FC5230"/>
                </a:solidFill>
                <a:latin typeface="S-Core Dream 5 Medium" pitchFamily="34" charset="0"/>
                <a:cs typeface="S-Core Dream 5 Medium" pitchFamily="34" charset="0"/>
              </a:rPr>
              <a:t>N%</a:t>
            </a:r>
            <a:endParaRPr lang="en-US" dirty="0"/>
          </a:p>
        </p:txBody>
      </p:sp>
      <p:sp>
        <p:nvSpPr>
          <p:cNvPr id="48" name="Object 48"/>
          <p:cNvSpPr txBox="1"/>
          <p:nvPr/>
        </p:nvSpPr>
        <p:spPr>
          <a:xfrm>
            <a:off x="12355516" y="3896759"/>
            <a:ext cx="1558929" cy="426656"/>
          </a:xfrm>
          <a:prstGeom prst="rect">
            <a:avLst/>
          </a:prstGeom>
          <a:noFill/>
        </p:spPr>
        <p:txBody>
          <a:bodyPr wrap="square" rtlCol="0" anchor="t">
            <a:spAutoFit/>
          </a:bodyPr>
          <a:lstStyle/>
          <a:p>
            <a:pPr algn="ctr"/>
            <a:r>
              <a:rPr lang="en-US" sz="1600" dirty="0">
                <a:solidFill>
                  <a:srgbClr val="FC5230"/>
                </a:solidFill>
                <a:latin typeface="S-Core Dream 5 Medium" pitchFamily="34" charset="0"/>
                <a:cs typeface="S-Core Dream 5 Medium" pitchFamily="34" charset="0"/>
              </a:rPr>
              <a:t>N%</a:t>
            </a:r>
            <a:endParaRPr lang="en-US" dirty="0"/>
          </a:p>
        </p:txBody>
      </p:sp>
      <p:sp>
        <p:nvSpPr>
          <p:cNvPr id="49" name="Object 49"/>
          <p:cNvSpPr txBox="1"/>
          <p:nvPr/>
        </p:nvSpPr>
        <p:spPr>
          <a:xfrm>
            <a:off x="15328973" y="4246810"/>
            <a:ext cx="1558929" cy="426656"/>
          </a:xfrm>
          <a:prstGeom prst="rect">
            <a:avLst/>
          </a:prstGeom>
          <a:noFill/>
        </p:spPr>
        <p:txBody>
          <a:bodyPr wrap="square" rtlCol="0" anchor="t">
            <a:spAutoFit/>
          </a:bodyPr>
          <a:lstStyle/>
          <a:p>
            <a:pPr algn="ctr"/>
            <a:r>
              <a:rPr lang="en-US" sz="1600" dirty="0">
                <a:solidFill>
                  <a:srgbClr val="FC5230"/>
                </a:solidFill>
                <a:latin typeface="S-Core Dream 5 Medium" pitchFamily="34" charset="0"/>
                <a:cs typeface="S-Core Dream 5 Medium" pitchFamily="34" charset="0"/>
              </a:rPr>
              <a:t>N%</a:t>
            </a:r>
            <a:endParaRPr lang="en-US" dirty="0"/>
          </a:p>
        </p:txBody>
      </p:sp>
      <p:sp>
        <p:nvSpPr>
          <p:cNvPr id="51" name="Object 51"/>
          <p:cNvSpPr txBox="1"/>
          <p:nvPr/>
        </p:nvSpPr>
        <p:spPr>
          <a:xfrm>
            <a:off x="1067733" y="3628366"/>
            <a:ext cx="7894553" cy="693316"/>
          </a:xfrm>
          <a:prstGeom prst="rect">
            <a:avLst/>
          </a:prstGeom>
          <a:noFill/>
        </p:spPr>
        <p:txBody>
          <a:bodyPr wrap="square" rtlCol="0" anchor="t">
            <a:spAutoFit/>
          </a:bodyPr>
          <a:lstStyle/>
          <a:p>
            <a:r>
              <a:rPr lang="en-US" sz="2600" dirty="0">
                <a:solidFill>
                  <a:srgbClr val="3B3B3B"/>
                </a:solidFill>
                <a:latin typeface="S-Core Dream 6 Bold" pitchFamily="34" charset="0"/>
                <a:cs typeface="S-Core Dream 6 Bold" pitchFamily="34" charset="0"/>
              </a:rPr>
              <a:t>프로젝트에 관해 입력해주세요</a:t>
            </a:r>
            <a:endParaRPr lang="en-US" dirty="0"/>
          </a:p>
        </p:txBody>
      </p:sp>
      <p:sp>
        <p:nvSpPr>
          <p:cNvPr id="52" name="Object 52"/>
          <p:cNvSpPr txBox="1"/>
          <p:nvPr/>
        </p:nvSpPr>
        <p:spPr>
          <a:xfrm>
            <a:off x="1066800" y="4457700"/>
            <a:ext cx="5257800" cy="3693319"/>
          </a:xfrm>
          <a:prstGeom prst="rect">
            <a:avLst/>
          </a:prstGeom>
          <a:noFill/>
        </p:spPr>
        <p:txBody>
          <a:bodyPr wrap="square" rtlCol="0" anchor="t">
            <a:spAutoFit/>
          </a:bodyPr>
          <a:lstStyle/>
          <a:p>
            <a:r>
              <a:rPr lang="en-US" sz="1800" dirty="0">
                <a:solidFill>
                  <a:srgbClr val="3B3B3B"/>
                </a:solidFill>
                <a:latin typeface="S-Core Dream 3 Light" pitchFamily="34" charset="0"/>
                <a:cs typeface="S-Core Dream 3 Light" pitchFamily="34" charset="0"/>
              </a:rPr>
              <a:t>같은 같은 그들을 속에 얼마나 웅대한 예가 청춘의 청춘은 것이다. 있는 인간의 품고 목숨을 이 사람은눈에 있는가? 이것을 피고 이것은 그들은 석가는 수 하였으며, 목숨을 인도하겠다는 것이다. 넣는이것은 인간에 영원히 두기 아름답고 무엇을 피다. 예가 청춘은 피어나는 노래하며 있는 온갖 것이다. 보이는 꽃이 피가 그러므로 피부가 이상은 보배를 아름다우냐? 길지 것은 눈이 쓸쓸한 노년에게서 고행을 봄바람이다.</a:t>
            </a:r>
          </a:p>
          <a:p>
            <a:endParaRPr lang="en-US" sz="1800" dirty="0">
              <a:solidFill>
                <a:srgbClr val="3B3B3B"/>
              </a:solidFill>
              <a:latin typeface="S-Core Dream 3 Light" pitchFamily="34" charset="0"/>
              <a:cs typeface="S-Core Dream 3 Light" pitchFamily="34" charset="0"/>
            </a:endParaRPr>
          </a:p>
          <a:p>
            <a:r>
              <a:rPr lang="en-US" sz="1800" dirty="0">
                <a:solidFill>
                  <a:srgbClr val="3B3B3B"/>
                </a:solidFill>
                <a:latin typeface="S-Core Dream 3 Light" pitchFamily="34" charset="0"/>
                <a:cs typeface="S-Core Dream 3 Light" pitchFamily="34" charset="0"/>
              </a:rPr>
              <a:t>생생하며, 구할 가치를 소금이라 돋고, 광야에서 끓는 보라. 이상의 것이다.보라, 꽃 따뜻한 이 물방아 있다. </a:t>
            </a:r>
            <a:endParaRPr lang="en-US" dirty="0"/>
          </a:p>
        </p:txBody>
      </p:sp>
      <p:grpSp>
        <p:nvGrpSpPr>
          <p:cNvPr id="53" name="그룹 52"/>
          <p:cNvGrpSpPr/>
          <p:nvPr/>
        </p:nvGrpSpPr>
        <p:grpSpPr>
          <a:xfrm>
            <a:off x="0" y="-38100"/>
            <a:ext cx="18516600" cy="152400"/>
            <a:chOff x="0" y="-38100"/>
            <a:chExt cx="18516600" cy="152400"/>
          </a:xfrm>
        </p:grpSpPr>
        <p:grpSp>
          <p:nvGrpSpPr>
            <p:cNvPr id="54" name="그룹 1002"/>
            <p:cNvGrpSpPr/>
            <p:nvPr/>
          </p:nvGrpSpPr>
          <p:grpSpPr>
            <a:xfrm>
              <a:off x="0" y="-38100"/>
              <a:ext cx="18516600" cy="152400"/>
              <a:chOff x="1057102" y="5177051"/>
              <a:chExt cx="16171510" cy="83534"/>
            </a:xfrm>
          </p:grpSpPr>
          <p:pic>
            <p:nvPicPr>
              <p:cNvPr id="56" name="Object 8"/>
              <p:cNvPicPr>
                <a:picLocks noChangeAspect="1"/>
              </p:cNvPicPr>
              <p:nvPr/>
            </p:nvPicPr>
            <p:blipFill>
              <a:blip r:embed="rId10" cstate="print"/>
              <a:stretch>
                <a:fillRect/>
              </a:stretch>
            </p:blipFill>
            <p:spPr>
              <a:xfrm>
                <a:off x="1057102" y="5177051"/>
                <a:ext cx="16171510" cy="83534"/>
              </a:xfrm>
              <a:prstGeom prst="rect">
                <a:avLst/>
              </a:prstGeom>
            </p:spPr>
          </p:pic>
        </p:grpSp>
        <p:sp>
          <p:nvSpPr>
            <p:cNvPr id="55" name="직사각형 54"/>
            <p:cNvSpPr/>
            <p:nvPr/>
          </p:nvSpPr>
          <p:spPr>
            <a:xfrm flipV="1">
              <a:off x="0" y="-38100"/>
              <a:ext cx="1447800" cy="152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3" name="그룹 62"/>
          <p:cNvGrpSpPr/>
          <p:nvPr/>
        </p:nvGrpSpPr>
        <p:grpSpPr>
          <a:xfrm>
            <a:off x="1067732" y="986962"/>
            <a:ext cx="4571068" cy="1364382"/>
            <a:chOff x="1067733" y="986962"/>
            <a:chExt cx="3289561" cy="1364382"/>
          </a:xfrm>
        </p:grpSpPr>
        <p:grpSp>
          <p:nvGrpSpPr>
            <p:cNvPr id="64" name="그룹 1001"/>
            <p:cNvGrpSpPr/>
            <p:nvPr/>
          </p:nvGrpSpPr>
          <p:grpSpPr>
            <a:xfrm>
              <a:off x="1927231" y="1297699"/>
              <a:ext cx="2430063" cy="35800"/>
              <a:chOff x="1927231" y="1297699"/>
              <a:chExt cx="2430063" cy="35800"/>
            </a:xfrm>
          </p:grpSpPr>
          <p:pic>
            <p:nvPicPr>
              <p:cNvPr id="67" name="Object 4"/>
              <p:cNvPicPr>
                <a:picLocks noChangeAspect="1"/>
              </p:cNvPicPr>
              <p:nvPr/>
            </p:nvPicPr>
            <p:blipFill>
              <a:blip r:embed="rId11" cstate="print"/>
              <a:stretch>
                <a:fillRect/>
              </a:stretch>
            </p:blipFill>
            <p:spPr>
              <a:xfrm rot="10800000">
                <a:off x="1927231" y="1297699"/>
                <a:ext cx="2430063" cy="35800"/>
              </a:xfrm>
              <a:prstGeom prst="rect">
                <a:avLst/>
              </a:prstGeom>
            </p:spPr>
          </p:pic>
        </p:grpSp>
        <p:sp>
          <p:nvSpPr>
            <p:cNvPr id="65" name="Object 2"/>
            <p:cNvSpPr txBox="1"/>
            <p:nvPr/>
          </p:nvSpPr>
          <p:spPr>
            <a:xfrm>
              <a:off x="1067733" y="1535736"/>
              <a:ext cx="3047067" cy="815608"/>
            </a:xfrm>
            <a:prstGeom prst="rect">
              <a:avLst/>
            </a:prstGeom>
            <a:noFill/>
          </p:spPr>
          <p:txBody>
            <a:bodyPr wrap="square" rtlCol="0" anchor="t">
              <a:spAutoFit/>
            </a:bodyPr>
            <a:lstStyle/>
            <a:p>
              <a:r>
                <a:rPr lang="en-US" sz="4700" b="1" dirty="0">
                  <a:solidFill>
                    <a:schemeClr val="tx2">
                      <a:lumMod val="50000"/>
                    </a:schemeClr>
                  </a:solidFill>
                  <a:latin typeface="맑은 고딕" panose="020B0503020000020004" pitchFamily="50" charset="-127"/>
                  <a:ea typeface="맑은 고딕" panose="020B0503020000020004" pitchFamily="50" charset="-127"/>
                </a:rPr>
                <a:t>MES</a:t>
              </a:r>
              <a:r>
                <a:rPr lang="ko-KR" altLang="en-US" sz="4700" b="1" dirty="0">
                  <a:solidFill>
                    <a:schemeClr val="tx2">
                      <a:lumMod val="50000"/>
                    </a:schemeClr>
                  </a:solidFill>
                  <a:latin typeface="맑은 고딕" panose="020B0503020000020004" pitchFamily="50" charset="-127"/>
                  <a:ea typeface="맑은 고딕" panose="020B0503020000020004" pitchFamily="50" charset="-127"/>
                </a:rPr>
                <a:t>의 현재</a:t>
              </a:r>
              <a:endParaRPr lang="en-US" sz="4700"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66" name="Object 3"/>
            <p:cNvSpPr txBox="1"/>
            <p:nvPr/>
          </p:nvSpPr>
          <p:spPr>
            <a:xfrm>
              <a:off x="1067733" y="986962"/>
              <a:ext cx="1992205"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03-2</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sp>
        <p:nvSpPr>
          <p:cNvPr id="68" name="Object 10"/>
          <p:cNvSpPr txBox="1"/>
          <p:nvPr/>
        </p:nvSpPr>
        <p:spPr>
          <a:xfrm>
            <a:off x="990600" y="9182100"/>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69" name="Object 22"/>
          <p:cNvSpPr txBox="1"/>
          <p:nvPr/>
        </p:nvSpPr>
        <p:spPr>
          <a:xfrm>
            <a:off x="10515600" y="9182100"/>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cxnSp>
        <p:nvCxnSpPr>
          <p:cNvPr id="70" name="직선 연결선 69"/>
          <p:cNvCxnSpPr/>
          <p:nvPr/>
        </p:nvCxnSpPr>
        <p:spPr>
          <a:xfrm>
            <a:off x="990600" y="9105900"/>
            <a:ext cx="1630680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bg>
      <p:bgPr>
        <a:solidFill>
          <a:schemeClr val="bg1"/>
        </a:solidFill>
        <a:effectLst/>
      </p:bgPr>
    </p:bg>
    <p:spTree>
      <p:nvGrpSpPr>
        <p:cNvPr id="1" name=""/>
        <p:cNvGrpSpPr/>
        <p:nvPr/>
      </p:nvGrpSpPr>
      <p:grpSpPr>
        <a:xfrm>
          <a:off x="0" y="0"/>
          <a:ext cx="0" cy="0"/>
          <a:chOff x="0" y="0"/>
          <a:chExt cx="0" cy="0"/>
        </a:xfrm>
      </p:grpSpPr>
      <p:grpSp>
        <p:nvGrpSpPr>
          <p:cNvPr id="1003" name="그룹 1003"/>
          <p:cNvGrpSpPr/>
          <p:nvPr/>
        </p:nvGrpSpPr>
        <p:grpSpPr>
          <a:xfrm>
            <a:off x="6292936" y="1630931"/>
            <a:ext cx="760636" cy="4939206"/>
            <a:chOff x="6292936" y="1630931"/>
            <a:chExt cx="760636" cy="4939206"/>
          </a:xfrm>
        </p:grpSpPr>
        <p:pic>
          <p:nvPicPr>
            <p:cNvPr id="13" name="Object 12"/>
            <p:cNvPicPr>
              <a:picLocks noChangeAspect="1"/>
            </p:cNvPicPr>
            <p:nvPr/>
          </p:nvPicPr>
          <p:blipFill>
            <a:blip r:embed="rId2" cstate="print"/>
            <a:stretch>
              <a:fillRect/>
            </a:stretch>
          </p:blipFill>
          <p:spPr>
            <a:xfrm rot="-16200000">
              <a:off x="6292936" y="1630931"/>
              <a:ext cx="760636" cy="4939206"/>
            </a:xfrm>
            <a:prstGeom prst="rect">
              <a:avLst/>
            </a:prstGeom>
          </p:spPr>
        </p:pic>
      </p:grpSp>
      <p:sp>
        <p:nvSpPr>
          <p:cNvPr id="15" name="Object 15"/>
          <p:cNvSpPr txBox="1"/>
          <p:nvPr/>
        </p:nvSpPr>
        <p:spPr>
          <a:xfrm>
            <a:off x="1067733" y="3767678"/>
            <a:ext cx="4647525" cy="1018178"/>
          </a:xfrm>
          <a:prstGeom prst="rect">
            <a:avLst/>
          </a:prstGeom>
          <a:noFill/>
        </p:spPr>
        <p:txBody>
          <a:bodyPr wrap="square" rtlCol="0" anchor="t">
            <a:spAutoFit/>
          </a:bodyPr>
          <a:lstStyle/>
          <a:p>
            <a:r>
              <a:rPr lang="en-US" sz="1800" dirty="0">
                <a:solidFill>
                  <a:srgbClr val="3B3B3B"/>
                </a:solidFill>
                <a:latin typeface="S-Core Dream 4 Regular" pitchFamily="34" charset="0"/>
                <a:cs typeface="S-Core Dream 4 Regular" pitchFamily="34" charset="0"/>
              </a:rPr>
              <a:t>설문과 관련된 내용, 질문을</a:t>
            </a:r>
          </a:p>
          <a:p>
            <a:r>
              <a:rPr lang="en-US" sz="1800" dirty="0">
                <a:solidFill>
                  <a:srgbClr val="3B3B3B"/>
                </a:solidFill>
                <a:latin typeface="S-Core Dream 4 Regular" pitchFamily="34" charset="0"/>
                <a:cs typeface="S-Core Dream 4 Regular" pitchFamily="34" charset="0"/>
              </a:rPr>
              <a:t>여기에 입력해주세요</a:t>
            </a:r>
            <a:endParaRPr lang="en-US" dirty="0"/>
          </a:p>
        </p:txBody>
      </p:sp>
      <p:sp>
        <p:nvSpPr>
          <p:cNvPr id="16" name="Object 16"/>
          <p:cNvSpPr txBox="1"/>
          <p:nvPr/>
        </p:nvSpPr>
        <p:spPr>
          <a:xfrm>
            <a:off x="7277933" y="3942373"/>
            <a:ext cx="1537374" cy="473351"/>
          </a:xfrm>
          <a:prstGeom prst="rect">
            <a:avLst/>
          </a:prstGeom>
          <a:noFill/>
        </p:spPr>
        <p:txBody>
          <a:bodyPr wrap="square" rtlCol="0" anchor="t">
            <a:spAutoFit/>
          </a:bodyPr>
          <a:lstStyle/>
          <a:p>
            <a:pPr algn="r"/>
            <a:r>
              <a:rPr lang="en-US" sz="1800" dirty="0">
                <a:solidFill>
                  <a:srgbClr val="FFFFFF"/>
                </a:solidFill>
                <a:latin typeface="S-Core Dream 5 Medium" pitchFamily="34" charset="0"/>
                <a:cs typeface="S-Core Dream 5 Medium" pitchFamily="34" charset="0"/>
              </a:rPr>
              <a:t>N%</a:t>
            </a:r>
            <a:endParaRPr lang="en-US" dirty="0"/>
          </a:p>
        </p:txBody>
      </p:sp>
      <p:grpSp>
        <p:nvGrpSpPr>
          <p:cNvPr id="1004" name="그룹 1004"/>
          <p:cNvGrpSpPr/>
          <p:nvPr/>
        </p:nvGrpSpPr>
        <p:grpSpPr>
          <a:xfrm>
            <a:off x="5889075" y="3113728"/>
            <a:ext cx="760636" cy="4131484"/>
            <a:chOff x="5889075" y="3113728"/>
            <a:chExt cx="760636" cy="4131484"/>
          </a:xfrm>
        </p:grpSpPr>
        <p:pic>
          <p:nvPicPr>
            <p:cNvPr id="18" name="Object 17"/>
            <p:cNvPicPr>
              <a:picLocks noChangeAspect="1"/>
            </p:cNvPicPr>
            <p:nvPr/>
          </p:nvPicPr>
          <p:blipFill>
            <a:blip r:embed="rId3" cstate="print"/>
            <a:stretch>
              <a:fillRect/>
            </a:stretch>
          </p:blipFill>
          <p:spPr>
            <a:xfrm rot="-16200000">
              <a:off x="5889075" y="3113728"/>
              <a:ext cx="760636" cy="4131484"/>
            </a:xfrm>
            <a:prstGeom prst="rect">
              <a:avLst/>
            </a:prstGeom>
          </p:spPr>
        </p:pic>
      </p:grpSp>
      <p:sp>
        <p:nvSpPr>
          <p:cNvPr id="20" name="Object 20"/>
          <p:cNvSpPr txBox="1"/>
          <p:nvPr/>
        </p:nvSpPr>
        <p:spPr>
          <a:xfrm>
            <a:off x="1067733" y="4846614"/>
            <a:ext cx="4647525" cy="1018178"/>
          </a:xfrm>
          <a:prstGeom prst="rect">
            <a:avLst/>
          </a:prstGeom>
          <a:noFill/>
        </p:spPr>
        <p:txBody>
          <a:bodyPr wrap="square" rtlCol="0" anchor="t">
            <a:spAutoFit/>
          </a:bodyPr>
          <a:lstStyle/>
          <a:p>
            <a:r>
              <a:rPr lang="en-US" sz="1800" dirty="0">
                <a:solidFill>
                  <a:srgbClr val="3B3B3B"/>
                </a:solidFill>
                <a:latin typeface="S-Core Dream 4 Regular" pitchFamily="34" charset="0"/>
                <a:cs typeface="S-Core Dream 4 Regular" pitchFamily="34" charset="0"/>
              </a:rPr>
              <a:t>설문과 관련된 내용, 질문을</a:t>
            </a:r>
          </a:p>
          <a:p>
            <a:r>
              <a:rPr lang="en-US" sz="1800" dirty="0">
                <a:solidFill>
                  <a:srgbClr val="3B3B3B"/>
                </a:solidFill>
                <a:latin typeface="S-Core Dream 4 Regular" pitchFamily="34" charset="0"/>
                <a:cs typeface="S-Core Dream 4 Regular" pitchFamily="34" charset="0"/>
              </a:rPr>
              <a:t>여기에 입력해주세요</a:t>
            </a:r>
            <a:endParaRPr lang="en-US" dirty="0"/>
          </a:p>
        </p:txBody>
      </p:sp>
      <p:sp>
        <p:nvSpPr>
          <p:cNvPr id="21" name="Object 21"/>
          <p:cNvSpPr txBox="1"/>
          <p:nvPr/>
        </p:nvSpPr>
        <p:spPr>
          <a:xfrm>
            <a:off x="6470211" y="5021309"/>
            <a:ext cx="1537374" cy="473351"/>
          </a:xfrm>
          <a:prstGeom prst="rect">
            <a:avLst/>
          </a:prstGeom>
          <a:noFill/>
        </p:spPr>
        <p:txBody>
          <a:bodyPr wrap="square" rtlCol="0" anchor="t">
            <a:spAutoFit/>
          </a:bodyPr>
          <a:lstStyle/>
          <a:p>
            <a:pPr algn="r"/>
            <a:r>
              <a:rPr lang="en-US" sz="1800" dirty="0">
                <a:solidFill>
                  <a:srgbClr val="FFFFFF"/>
                </a:solidFill>
                <a:latin typeface="S-Core Dream 5 Medium" pitchFamily="34" charset="0"/>
                <a:cs typeface="S-Core Dream 5 Medium" pitchFamily="34" charset="0"/>
              </a:rPr>
              <a:t>N%</a:t>
            </a:r>
            <a:endParaRPr lang="en-US" dirty="0"/>
          </a:p>
        </p:txBody>
      </p:sp>
      <p:grpSp>
        <p:nvGrpSpPr>
          <p:cNvPr id="1005" name="그룹 1005"/>
          <p:cNvGrpSpPr/>
          <p:nvPr/>
        </p:nvGrpSpPr>
        <p:grpSpPr>
          <a:xfrm>
            <a:off x="5478198" y="4640619"/>
            <a:ext cx="760636" cy="3309729"/>
            <a:chOff x="5478198" y="4640619"/>
            <a:chExt cx="760636" cy="3309729"/>
          </a:xfrm>
        </p:grpSpPr>
        <p:pic>
          <p:nvPicPr>
            <p:cNvPr id="23" name="Object 22"/>
            <p:cNvPicPr>
              <a:picLocks noChangeAspect="1"/>
            </p:cNvPicPr>
            <p:nvPr/>
          </p:nvPicPr>
          <p:blipFill>
            <a:blip r:embed="rId4" cstate="print"/>
            <a:stretch>
              <a:fillRect/>
            </a:stretch>
          </p:blipFill>
          <p:spPr>
            <a:xfrm rot="-16200000">
              <a:off x="5478198" y="4640619"/>
              <a:ext cx="760636" cy="3309729"/>
            </a:xfrm>
            <a:prstGeom prst="rect">
              <a:avLst/>
            </a:prstGeom>
          </p:spPr>
        </p:pic>
      </p:grpSp>
      <p:sp>
        <p:nvSpPr>
          <p:cNvPr id="25" name="Object 25"/>
          <p:cNvSpPr txBox="1"/>
          <p:nvPr/>
        </p:nvSpPr>
        <p:spPr>
          <a:xfrm>
            <a:off x="1067733" y="5962627"/>
            <a:ext cx="4647525" cy="1018178"/>
          </a:xfrm>
          <a:prstGeom prst="rect">
            <a:avLst/>
          </a:prstGeom>
          <a:noFill/>
        </p:spPr>
        <p:txBody>
          <a:bodyPr wrap="square" rtlCol="0" anchor="t">
            <a:spAutoFit/>
          </a:bodyPr>
          <a:lstStyle/>
          <a:p>
            <a:r>
              <a:rPr lang="en-US" sz="1800" dirty="0">
                <a:solidFill>
                  <a:srgbClr val="3B3B3B"/>
                </a:solidFill>
                <a:latin typeface="S-Core Dream 4 Regular" pitchFamily="34" charset="0"/>
                <a:cs typeface="S-Core Dream 4 Regular" pitchFamily="34" charset="0"/>
              </a:rPr>
              <a:t>설문과 관련된 내용, 질문을</a:t>
            </a:r>
          </a:p>
          <a:p>
            <a:r>
              <a:rPr lang="en-US" sz="1800" dirty="0">
                <a:solidFill>
                  <a:srgbClr val="3B3B3B"/>
                </a:solidFill>
                <a:latin typeface="S-Core Dream 4 Regular" pitchFamily="34" charset="0"/>
                <a:cs typeface="S-Core Dream 4 Regular" pitchFamily="34" charset="0"/>
              </a:rPr>
              <a:t>여기에 입력해주세요</a:t>
            </a:r>
            <a:endParaRPr lang="en-US" dirty="0"/>
          </a:p>
        </p:txBody>
      </p:sp>
      <p:sp>
        <p:nvSpPr>
          <p:cNvPr id="26" name="Object 26"/>
          <p:cNvSpPr txBox="1"/>
          <p:nvPr/>
        </p:nvSpPr>
        <p:spPr>
          <a:xfrm>
            <a:off x="5648456" y="6137322"/>
            <a:ext cx="1537374" cy="473351"/>
          </a:xfrm>
          <a:prstGeom prst="rect">
            <a:avLst/>
          </a:prstGeom>
          <a:noFill/>
        </p:spPr>
        <p:txBody>
          <a:bodyPr wrap="square" rtlCol="0" anchor="t">
            <a:spAutoFit/>
          </a:bodyPr>
          <a:lstStyle/>
          <a:p>
            <a:pPr algn="r"/>
            <a:r>
              <a:rPr lang="en-US" sz="1800" dirty="0">
                <a:solidFill>
                  <a:srgbClr val="FFFFFF"/>
                </a:solidFill>
                <a:latin typeface="S-Core Dream 5 Medium" pitchFamily="34" charset="0"/>
                <a:cs typeface="S-Core Dream 5 Medium" pitchFamily="34" charset="0"/>
              </a:rPr>
              <a:t>N%</a:t>
            </a:r>
            <a:endParaRPr lang="en-US" dirty="0"/>
          </a:p>
        </p:txBody>
      </p:sp>
      <p:grpSp>
        <p:nvGrpSpPr>
          <p:cNvPr id="1006" name="그룹 1006"/>
          <p:cNvGrpSpPr/>
          <p:nvPr/>
        </p:nvGrpSpPr>
        <p:grpSpPr>
          <a:xfrm>
            <a:off x="5030091" y="6203707"/>
            <a:ext cx="760636" cy="2413517"/>
            <a:chOff x="5030091" y="6203707"/>
            <a:chExt cx="760636" cy="2413517"/>
          </a:xfrm>
        </p:grpSpPr>
        <p:pic>
          <p:nvPicPr>
            <p:cNvPr id="28" name="Object 27"/>
            <p:cNvPicPr>
              <a:picLocks noChangeAspect="1"/>
            </p:cNvPicPr>
            <p:nvPr/>
          </p:nvPicPr>
          <p:blipFill>
            <a:blip r:embed="rId5" cstate="print"/>
            <a:stretch>
              <a:fillRect/>
            </a:stretch>
          </p:blipFill>
          <p:spPr>
            <a:xfrm rot="-16200000">
              <a:off x="5030091" y="6203707"/>
              <a:ext cx="760636" cy="2413517"/>
            </a:xfrm>
            <a:prstGeom prst="rect">
              <a:avLst/>
            </a:prstGeom>
          </p:spPr>
        </p:pic>
      </p:grpSp>
      <p:sp>
        <p:nvSpPr>
          <p:cNvPr id="30" name="Object 30"/>
          <p:cNvSpPr txBox="1"/>
          <p:nvPr/>
        </p:nvSpPr>
        <p:spPr>
          <a:xfrm>
            <a:off x="1067733" y="7077609"/>
            <a:ext cx="4647525" cy="1018178"/>
          </a:xfrm>
          <a:prstGeom prst="rect">
            <a:avLst/>
          </a:prstGeom>
          <a:noFill/>
        </p:spPr>
        <p:txBody>
          <a:bodyPr wrap="square" rtlCol="0" anchor="t">
            <a:spAutoFit/>
          </a:bodyPr>
          <a:lstStyle/>
          <a:p>
            <a:r>
              <a:rPr lang="en-US" sz="1800" dirty="0">
                <a:solidFill>
                  <a:srgbClr val="3B3B3B"/>
                </a:solidFill>
                <a:latin typeface="S-Core Dream 4 Regular" pitchFamily="34" charset="0"/>
                <a:cs typeface="S-Core Dream 4 Regular" pitchFamily="34" charset="0"/>
              </a:rPr>
              <a:t>설문과 관련된 내용, 질문을</a:t>
            </a:r>
          </a:p>
          <a:p>
            <a:r>
              <a:rPr lang="en-US" sz="1800" dirty="0">
                <a:solidFill>
                  <a:srgbClr val="3B3B3B"/>
                </a:solidFill>
                <a:latin typeface="S-Core Dream 4 Regular" pitchFamily="34" charset="0"/>
                <a:cs typeface="S-Core Dream 4 Regular" pitchFamily="34" charset="0"/>
              </a:rPr>
              <a:t>여기에 입력해주세요</a:t>
            </a:r>
            <a:endParaRPr lang="en-US" dirty="0"/>
          </a:p>
        </p:txBody>
      </p:sp>
      <p:sp>
        <p:nvSpPr>
          <p:cNvPr id="31" name="Object 31"/>
          <p:cNvSpPr txBox="1"/>
          <p:nvPr/>
        </p:nvSpPr>
        <p:spPr>
          <a:xfrm>
            <a:off x="4752244" y="7252304"/>
            <a:ext cx="1537374" cy="473351"/>
          </a:xfrm>
          <a:prstGeom prst="rect">
            <a:avLst/>
          </a:prstGeom>
          <a:noFill/>
        </p:spPr>
        <p:txBody>
          <a:bodyPr wrap="square" rtlCol="0" anchor="t">
            <a:spAutoFit/>
          </a:bodyPr>
          <a:lstStyle/>
          <a:p>
            <a:pPr algn="r"/>
            <a:r>
              <a:rPr lang="en-US" sz="1800" dirty="0">
                <a:solidFill>
                  <a:srgbClr val="FFFFFF"/>
                </a:solidFill>
                <a:latin typeface="S-Core Dream 5 Medium" pitchFamily="34" charset="0"/>
                <a:cs typeface="S-Core Dream 5 Medium" pitchFamily="34" charset="0"/>
              </a:rPr>
              <a:t>N%</a:t>
            </a:r>
            <a:endParaRPr lang="en-US" dirty="0"/>
          </a:p>
        </p:txBody>
      </p:sp>
      <p:sp>
        <p:nvSpPr>
          <p:cNvPr id="32" name="Object 32"/>
          <p:cNvSpPr txBox="1"/>
          <p:nvPr/>
        </p:nvSpPr>
        <p:spPr>
          <a:xfrm>
            <a:off x="9938341" y="3628366"/>
            <a:ext cx="7894553" cy="693316"/>
          </a:xfrm>
          <a:prstGeom prst="rect">
            <a:avLst/>
          </a:prstGeom>
          <a:noFill/>
        </p:spPr>
        <p:txBody>
          <a:bodyPr wrap="square" rtlCol="0" anchor="t">
            <a:spAutoFit/>
          </a:bodyPr>
          <a:lstStyle/>
          <a:p>
            <a:r>
              <a:rPr lang="en-US" sz="2600" dirty="0">
                <a:solidFill>
                  <a:srgbClr val="3B3B3B"/>
                </a:solidFill>
                <a:latin typeface="S-Core Dream 6 Bold" pitchFamily="34" charset="0"/>
                <a:cs typeface="S-Core Dream 6 Bold" pitchFamily="34" charset="0"/>
              </a:rPr>
              <a:t>프로젝트에 관해 입력해주세요</a:t>
            </a:r>
            <a:endParaRPr lang="en-US" dirty="0"/>
          </a:p>
        </p:txBody>
      </p:sp>
      <p:sp>
        <p:nvSpPr>
          <p:cNvPr id="33" name="Object 33"/>
          <p:cNvSpPr txBox="1"/>
          <p:nvPr/>
        </p:nvSpPr>
        <p:spPr>
          <a:xfrm>
            <a:off x="9829800" y="4229100"/>
            <a:ext cx="5029200" cy="3693319"/>
          </a:xfrm>
          <a:prstGeom prst="rect">
            <a:avLst/>
          </a:prstGeom>
          <a:noFill/>
        </p:spPr>
        <p:txBody>
          <a:bodyPr wrap="square" rtlCol="0" anchor="t">
            <a:spAutoFit/>
          </a:bodyPr>
          <a:lstStyle/>
          <a:p>
            <a:r>
              <a:rPr lang="en-US" sz="1800" dirty="0">
                <a:solidFill>
                  <a:srgbClr val="3B3B3B"/>
                </a:solidFill>
                <a:latin typeface="S-Core Dream 3 Light" pitchFamily="34" charset="0"/>
                <a:cs typeface="S-Core Dream 3 Light" pitchFamily="34" charset="0"/>
              </a:rPr>
              <a:t>같은 같은 그들을 속에 얼마나 웅대한 예가 청춘의 청춘은 것이다. 있는 인간의 품고 목숨을 이 사람은눈에 있는가? 이것을 피고 이것은 그들은 석가는 수 하였으며, 목숨을 인도하겠다는 것이다. 넣는이것은 인간에 영원히 두기 아름답고 무엇을 피다. 예가 청춘은 피어나는 노래하며 있는 온갖 것이다. 보이는 꽃이 피가 그러므로 피부가 이상은 보배를 아름다우냐? 길지 것은 눈이 쓸쓸한 노년에게서 고행을 봄바람이다.</a:t>
            </a:r>
          </a:p>
          <a:p>
            <a:endParaRPr lang="en-US" sz="1800" dirty="0">
              <a:solidFill>
                <a:srgbClr val="3B3B3B"/>
              </a:solidFill>
              <a:latin typeface="S-Core Dream 3 Light" pitchFamily="34" charset="0"/>
              <a:cs typeface="S-Core Dream 3 Light" pitchFamily="34" charset="0"/>
            </a:endParaRPr>
          </a:p>
          <a:p>
            <a:r>
              <a:rPr lang="en-US" sz="1800" dirty="0">
                <a:solidFill>
                  <a:srgbClr val="3B3B3B"/>
                </a:solidFill>
                <a:latin typeface="S-Core Dream 3 Light" pitchFamily="34" charset="0"/>
                <a:cs typeface="S-Core Dream 3 Light" pitchFamily="34" charset="0"/>
              </a:rPr>
              <a:t>생생하며, 구할 가치를 소금이라 돋고, 광야에서 끓는 보라. 이상의 것이다.보라, 꽃 따뜻한 이 물방아 있다. </a:t>
            </a:r>
            <a:endParaRPr lang="en-US" dirty="0"/>
          </a:p>
        </p:txBody>
      </p:sp>
      <p:grpSp>
        <p:nvGrpSpPr>
          <p:cNvPr id="29" name="그룹 28"/>
          <p:cNvGrpSpPr/>
          <p:nvPr/>
        </p:nvGrpSpPr>
        <p:grpSpPr>
          <a:xfrm>
            <a:off x="0" y="-38100"/>
            <a:ext cx="18516600" cy="152400"/>
            <a:chOff x="0" y="-38100"/>
            <a:chExt cx="18516600" cy="152400"/>
          </a:xfrm>
        </p:grpSpPr>
        <p:grpSp>
          <p:nvGrpSpPr>
            <p:cNvPr id="34" name="그룹 1002"/>
            <p:cNvGrpSpPr/>
            <p:nvPr/>
          </p:nvGrpSpPr>
          <p:grpSpPr>
            <a:xfrm>
              <a:off x="0" y="-38100"/>
              <a:ext cx="18516600" cy="152400"/>
              <a:chOff x="1057102" y="5177051"/>
              <a:chExt cx="16171510" cy="83534"/>
            </a:xfrm>
          </p:grpSpPr>
          <p:pic>
            <p:nvPicPr>
              <p:cNvPr id="36" name="Object 8"/>
              <p:cNvPicPr>
                <a:picLocks noChangeAspect="1"/>
              </p:cNvPicPr>
              <p:nvPr/>
            </p:nvPicPr>
            <p:blipFill>
              <a:blip r:embed="rId6" cstate="print"/>
              <a:stretch>
                <a:fillRect/>
              </a:stretch>
            </p:blipFill>
            <p:spPr>
              <a:xfrm>
                <a:off x="1057102" y="5177051"/>
                <a:ext cx="16171510" cy="83534"/>
              </a:xfrm>
              <a:prstGeom prst="rect">
                <a:avLst/>
              </a:prstGeom>
            </p:spPr>
          </p:pic>
        </p:grpSp>
        <p:sp>
          <p:nvSpPr>
            <p:cNvPr id="35" name="직사각형 34"/>
            <p:cNvSpPr/>
            <p:nvPr/>
          </p:nvSpPr>
          <p:spPr>
            <a:xfrm flipV="1">
              <a:off x="0" y="-38100"/>
              <a:ext cx="2209800" cy="152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7" name="그룹 36"/>
          <p:cNvGrpSpPr/>
          <p:nvPr/>
        </p:nvGrpSpPr>
        <p:grpSpPr>
          <a:xfrm>
            <a:off x="1067732" y="986962"/>
            <a:ext cx="4571068" cy="630942"/>
            <a:chOff x="1067733" y="986962"/>
            <a:chExt cx="3289561" cy="630942"/>
          </a:xfrm>
        </p:grpSpPr>
        <p:grpSp>
          <p:nvGrpSpPr>
            <p:cNvPr id="38" name="그룹 1001"/>
            <p:cNvGrpSpPr/>
            <p:nvPr/>
          </p:nvGrpSpPr>
          <p:grpSpPr>
            <a:xfrm>
              <a:off x="1927231" y="1297699"/>
              <a:ext cx="2430063" cy="35800"/>
              <a:chOff x="1927231" y="1297699"/>
              <a:chExt cx="2430063" cy="35800"/>
            </a:xfrm>
          </p:grpSpPr>
          <p:pic>
            <p:nvPicPr>
              <p:cNvPr id="41" name="Object 4"/>
              <p:cNvPicPr>
                <a:picLocks noChangeAspect="1"/>
              </p:cNvPicPr>
              <p:nvPr/>
            </p:nvPicPr>
            <p:blipFill>
              <a:blip r:embed="rId7" cstate="print"/>
              <a:stretch>
                <a:fillRect/>
              </a:stretch>
            </p:blipFill>
            <p:spPr>
              <a:xfrm rot="10800000">
                <a:off x="1927231" y="1297699"/>
                <a:ext cx="2430063" cy="35800"/>
              </a:xfrm>
              <a:prstGeom prst="rect">
                <a:avLst/>
              </a:prstGeom>
            </p:spPr>
          </p:pic>
        </p:grpSp>
        <p:sp>
          <p:nvSpPr>
            <p:cNvPr id="40" name="Object 3"/>
            <p:cNvSpPr txBox="1"/>
            <p:nvPr/>
          </p:nvSpPr>
          <p:spPr>
            <a:xfrm>
              <a:off x="1067733" y="986962"/>
              <a:ext cx="1992205"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03-2</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sp>
        <p:nvSpPr>
          <p:cNvPr id="42" name="Object 2"/>
          <p:cNvSpPr txBox="1"/>
          <p:nvPr/>
        </p:nvSpPr>
        <p:spPr>
          <a:xfrm>
            <a:off x="2209800" y="1333500"/>
            <a:ext cx="1370668" cy="338554"/>
          </a:xfrm>
          <a:prstGeom prst="rect">
            <a:avLst/>
          </a:prstGeom>
          <a:noFill/>
        </p:spPr>
        <p:txBody>
          <a:bodyPr wrap="square" rtlCol="0" anchor="t">
            <a:spAutoFit/>
          </a:bodyPr>
          <a:lstStyle/>
          <a:p>
            <a:r>
              <a:rPr lang="en-US" sz="1600" b="1" dirty="0">
                <a:solidFill>
                  <a:schemeClr val="tx2">
                    <a:lumMod val="50000"/>
                  </a:schemeClr>
                </a:solidFill>
                <a:latin typeface="맑은 고딕" panose="020B0503020000020004" pitchFamily="50" charset="-127"/>
                <a:ea typeface="맑은 고딕" panose="020B0503020000020004" pitchFamily="50" charset="-127"/>
              </a:rPr>
              <a:t>MES</a:t>
            </a:r>
            <a:r>
              <a:rPr lang="ko-KR" altLang="en-US" sz="1600" b="1" dirty="0">
                <a:solidFill>
                  <a:schemeClr val="tx2">
                    <a:lumMod val="50000"/>
                  </a:schemeClr>
                </a:solidFill>
                <a:latin typeface="맑은 고딕" panose="020B0503020000020004" pitchFamily="50" charset="-127"/>
                <a:ea typeface="맑은 고딕" panose="020B0503020000020004" pitchFamily="50" charset="-127"/>
              </a:rPr>
              <a:t>의 현재</a:t>
            </a:r>
            <a:endParaRPr lang="en-US" sz="1600"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43" name="Object 10"/>
          <p:cNvSpPr txBox="1"/>
          <p:nvPr/>
        </p:nvSpPr>
        <p:spPr>
          <a:xfrm>
            <a:off x="990600" y="9182100"/>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44" name="Object 22"/>
          <p:cNvSpPr txBox="1"/>
          <p:nvPr/>
        </p:nvSpPr>
        <p:spPr>
          <a:xfrm>
            <a:off x="10515600" y="9182100"/>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cxnSp>
        <p:nvCxnSpPr>
          <p:cNvPr id="45" name="직선 연결선 44"/>
          <p:cNvCxnSpPr/>
          <p:nvPr/>
        </p:nvCxnSpPr>
        <p:spPr>
          <a:xfrm>
            <a:off x="990600" y="9105900"/>
            <a:ext cx="1630680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bg>
      <p:bgPr>
        <a:solidFill>
          <a:schemeClr val="bg1"/>
        </a:solidFill>
        <a:effectLst/>
      </p:bgPr>
    </p:bg>
    <p:spTree>
      <p:nvGrpSpPr>
        <p:cNvPr id="1" name=""/>
        <p:cNvGrpSpPr/>
        <p:nvPr/>
      </p:nvGrpSpPr>
      <p:grpSpPr>
        <a:xfrm>
          <a:off x="0" y="0"/>
          <a:ext cx="0" cy="0"/>
          <a:chOff x="0" y="0"/>
          <a:chExt cx="0" cy="0"/>
        </a:xfrm>
      </p:grpSpPr>
      <p:grpSp>
        <p:nvGrpSpPr>
          <p:cNvPr id="1002" name="그룹 1002"/>
          <p:cNvGrpSpPr/>
          <p:nvPr/>
        </p:nvGrpSpPr>
        <p:grpSpPr>
          <a:xfrm>
            <a:off x="1057102" y="8723810"/>
            <a:ext cx="16171510" cy="24812"/>
            <a:chOff x="1057102" y="8723810"/>
            <a:chExt cx="16171510" cy="24812"/>
          </a:xfrm>
        </p:grpSpPr>
        <p:pic>
          <p:nvPicPr>
            <p:cNvPr id="8" name="Object 7"/>
            <p:cNvPicPr>
              <a:picLocks noChangeAspect="1"/>
            </p:cNvPicPr>
            <p:nvPr/>
          </p:nvPicPr>
          <p:blipFill>
            <a:blip r:embed="rId2" cstate="print"/>
            <a:stretch>
              <a:fillRect/>
            </a:stretch>
          </p:blipFill>
          <p:spPr>
            <a:xfrm>
              <a:off x="1057102" y="8723810"/>
              <a:ext cx="16171510" cy="24812"/>
            </a:xfrm>
            <a:prstGeom prst="rect">
              <a:avLst/>
            </a:prstGeom>
          </p:spPr>
        </p:pic>
      </p:grpSp>
      <p:sp>
        <p:nvSpPr>
          <p:cNvPr id="10" name="Object 10"/>
          <p:cNvSpPr txBox="1"/>
          <p:nvPr/>
        </p:nvSpPr>
        <p:spPr>
          <a:xfrm>
            <a:off x="1067733" y="9055597"/>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11" name="Object 11"/>
          <p:cNvSpPr txBox="1"/>
          <p:nvPr/>
        </p:nvSpPr>
        <p:spPr>
          <a:xfrm>
            <a:off x="10185694" y="9055597"/>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8973946" y="3777736"/>
          <a:ext cx="8254668" cy="1691640"/>
        </p:xfrm>
        <a:graphic>
          <a:graphicData uri="http://schemas.openxmlformats.org/drawingml/2006/table">
            <a:tbl>
              <a:tblPr firstRow="1" bandRow="1">
                <a:tableStyleId>{5C22544A-7EE6-4342-B048-85BDC9FD1C3A}</a:tableStyleId>
              </a:tblPr>
              <a:tblGrid>
                <a:gridCol w="2063667">
                  <a:extLst>
                    <a:ext uri="{9D8B030D-6E8A-4147-A177-3AD203B41FA5}">
                      <a16:colId xmlns:a16="http://schemas.microsoft.com/office/drawing/2014/main" val="20000"/>
                    </a:ext>
                  </a:extLst>
                </a:gridCol>
                <a:gridCol w="2063667">
                  <a:extLst>
                    <a:ext uri="{9D8B030D-6E8A-4147-A177-3AD203B41FA5}">
                      <a16:colId xmlns:a16="http://schemas.microsoft.com/office/drawing/2014/main" val="20001"/>
                    </a:ext>
                  </a:extLst>
                </a:gridCol>
                <a:gridCol w="2063667">
                  <a:extLst>
                    <a:ext uri="{9D8B030D-6E8A-4147-A177-3AD203B41FA5}">
                      <a16:colId xmlns:a16="http://schemas.microsoft.com/office/drawing/2014/main" val="20002"/>
                    </a:ext>
                  </a:extLst>
                </a:gridCol>
                <a:gridCol w="2063667">
                  <a:extLst>
                    <a:ext uri="{9D8B030D-6E8A-4147-A177-3AD203B41FA5}">
                      <a16:colId xmlns:a16="http://schemas.microsoft.com/office/drawing/2014/main" val="20003"/>
                    </a:ext>
                  </a:extLst>
                </a:gridCol>
              </a:tblGrid>
              <a:tr h="0">
                <a:tc>
                  <a:txBody>
                    <a:bodyPr/>
                    <a:lstStyle/>
                    <a:p>
                      <a:pPr algn="ctr"/>
                      <a:r>
                        <a:rPr lang="en-US" sz="2500" b="0" i="0" dirty="0">
                          <a:latin typeface="Times New Roman"/>
                          <a:cs typeface="Times New Roman"/>
                        </a:rPr>
                        <a:t>Headline</a:t>
                      </a:r>
                      <a:endParaRPr lang="en-US" sz="2500" dirty="0">
                        <a:latin typeface="Times New Roman"/>
                        <a:cs typeface="Times New Roman"/>
                      </a:endParaRPr>
                    </a:p>
                  </a:txBody>
                  <a:tcPr>
                    <a:solidFill>
                      <a:srgbClr val="FFFFFF"/>
                    </a:solidFill>
                  </a:tcPr>
                </a:tc>
                <a:tc>
                  <a:txBody>
                    <a:bodyPr/>
                    <a:lstStyle/>
                    <a:p>
                      <a:pPr algn="ctr"/>
                      <a:r>
                        <a:rPr lang="en-US" sz="2500" b="0" i="0" dirty="0">
                          <a:latin typeface="Times New Roman"/>
                          <a:cs typeface="Times New Roman"/>
                        </a:rPr>
                        <a:t>Headline</a:t>
                      </a:r>
                      <a:endParaRPr lang="en-US" sz="2500" dirty="0">
                        <a:latin typeface="Times New Roman"/>
                        <a:cs typeface="Times New Roman"/>
                      </a:endParaRPr>
                    </a:p>
                  </a:txBody>
                  <a:tcPr>
                    <a:solidFill>
                      <a:srgbClr val="FFFFFF"/>
                    </a:solidFill>
                  </a:tcPr>
                </a:tc>
                <a:tc>
                  <a:txBody>
                    <a:bodyPr/>
                    <a:lstStyle/>
                    <a:p>
                      <a:pPr algn="ctr"/>
                      <a:r>
                        <a:rPr lang="en-US" sz="2500" b="0" i="0" dirty="0">
                          <a:latin typeface="Times New Roman"/>
                          <a:cs typeface="Times New Roman"/>
                        </a:rPr>
                        <a:t>Headline</a:t>
                      </a:r>
                      <a:endParaRPr lang="en-US" sz="2500" dirty="0">
                        <a:latin typeface="Times New Roman"/>
                        <a:cs typeface="Times New Roman"/>
                      </a:endParaRPr>
                    </a:p>
                  </a:txBody>
                  <a:tcPr>
                    <a:solidFill>
                      <a:srgbClr val="FFFFFF"/>
                    </a:solidFill>
                  </a:tcPr>
                </a:tc>
                <a:tc>
                  <a:txBody>
                    <a:bodyPr/>
                    <a:lstStyle/>
                    <a:p>
                      <a:pPr algn="ctr"/>
                      <a:r>
                        <a:rPr lang="en-US" sz="2500" b="0" i="0" dirty="0">
                          <a:latin typeface="Times New Roman"/>
                          <a:cs typeface="Times New Roman"/>
                        </a:rPr>
                        <a:t>Headline</a:t>
                      </a:r>
                      <a:endParaRPr lang="en-US" sz="2500" dirty="0">
                        <a:latin typeface="Times New Roman"/>
                        <a:cs typeface="Times New Roman"/>
                      </a:endParaRPr>
                    </a:p>
                  </a:txBody>
                  <a:tcPr>
                    <a:solidFill>
                      <a:srgbClr val="FFFFFF"/>
                    </a:solidFill>
                  </a:tcPr>
                </a:tc>
                <a:extLst>
                  <a:ext uri="{0D108BD9-81ED-4DB2-BD59-A6C34878D82A}">
                    <a16:rowId xmlns:a16="http://schemas.microsoft.com/office/drawing/2014/main" val="10000"/>
                  </a:ext>
                </a:extLst>
              </a:tr>
              <a:tr h="0">
                <a:tc>
                  <a:txBody>
                    <a:bodyPr/>
                    <a:lstStyle/>
                    <a:p>
                      <a:pPr algn="ctr"/>
                      <a:r>
                        <a:rPr lang="en-US" sz="2100" b="0" i="0" dirty="0">
                          <a:latin typeface="Times New Roman"/>
                          <a:cs typeface="Times New Roman"/>
                        </a:rPr>
                        <a:t>텍스트</a:t>
                      </a:r>
                      <a:endParaRPr lang="en-US" sz="2100" dirty="0">
                        <a:latin typeface="Times New Roman"/>
                        <a:cs typeface="Times New Roman"/>
                      </a:endParaRPr>
                    </a:p>
                  </a:txBody>
                  <a:tcPr>
                    <a:solidFill>
                      <a:srgbClr val="EEEEEE"/>
                    </a:solidFill>
                  </a:tcPr>
                </a:tc>
                <a:tc>
                  <a:txBody>
                    <a:bodyPr/>
                    <a:lstStyle/>
                    <a:p>
                      <a:pPr algn="ctr"/>
                      <a:r>
                        <a:rPr lang="en-US" sz="2100" b="0" i="0" dirty="0">
                          <a:latin typeface="Times New Roman"/>
                          <a:cs typeface="Times New Roman"/>
                        </a:rPr>
                        <a:t>텍스트</a:t>
                      </a:r>
                      <a:endParaRPr lang="en-US" sz="2100" dirty="0">
                        <a:latin typeface="Times New Roman"/>
                        <a:cs typeface="Times New Roman"/>
                      </a:endParaRPr>
                    </a:p>
                  </a:txBody>
                  <a:tcPr>
                    <a:solidFill>
                      <a:srgbClr val="EEEEEE"/>
                    </a:solidFill>
                  </a:tcPr>
                </a:tc>
                <a:tc>
                  <a:txBody>
                    <a:bodyPr/>
                    <a:lstStyle/>
                    <a:p>
                      <a:pPr algn="ctr"/>
                      <a:r>
                        <a:rPr lang="en-US" sz="2100" b="0" i="0" dirty="0">
                          <a:latin typeface="Times New Roman"/>
                          <a:cs typeface="Times New Roman"/>
                        </a:rPr>
                        <a:t>텍스트</a:t>
                      </a:r>
                      <a:endParaRPr lang="en-US" sz="2100" dirty="0">
                        <a:latin typeface="Times New Roman"/>
                        <a:cs typeface="Times New Roman"/>
                      </a:endParaRPr>
                    </a:p>
                  </a:txBody>
                  <a:tcPr>
                    <a:solidFill>
                      <a:srgbClr val="FFFFFF"/>
                    </a:solidFill>
                  </a:tcPr>
                </a:tc>
                <a:tc>
                  <a:txBody>
                    <a:bodyPr/>
                    <a:lstStyle/>
                    <a:p>
                      <a:pPr algn="ctr"/>
                      <a:r>
                        <a:rPr lang="en-US" sz="2100" b="0" i="0" dirty="0">
                          <a:latin typeface="Times New Roman"/>
                          <a:cs typeface="Times New Roman"/>
                        </a:rPr>
                        <a:t>텍스트</a:t>
                      </a:r>
                      <a:endParaRPr lang="en-US" sz="2100" dirty="0">
                        <a:latin typeface="Times New Roman"/>
                        <a:cs typeface="Times New Roman"/>
                      </a:endParaRPr>
                    </a:p>
                  </a:txBody>
                  <a:tcPr>
                    <a:solidFill>
                      <a:srgbClr val="FFFFFF"/>
                    </a:solidFill>
                  </a:tcPr>
                </a:tc>
                <a:extLst>
                  <a:ext uri="{0D108BD9-81ED-4DB2-BD59-A6C34878D82A}">
                    <a16:rowId xmlns:a16="http://schemas.microsoft.com/office/drawing/2014/main" val="10001"/>
                  </a:ext>
                </a:extLst>
              </a:tr>
              <a:tr h="0">
                <a:tc>
                  <a:txBody>
                    <a:bodyPr/>
                    <a:lstStyle/>
                    <a:p>
                      <a:pPr algn="ctr"/>
                      <a:r>
                        <a:rPr lang="en-US" sz="2100" b="0" i="0" dirty="0">
                          <a:latin typeface="Times New Roman"/>
                          <a:cs typeface="Times New Roman"/>
                        </a:rPr>
                        <a:t>0.0%</a:t>
                      </a:r>
                      <a:endParaRPr lang="en-US" sz="2100" dirty="0">
                        <a:latin typeface="Times New Roman"/>
                        <a:cs typeface="Times New Roman"/>
                      </a:endParaRPr>
                    </a:p>
                  </a:txBody>
                  <a:tcPr>
                    <a:solidFill>
                      <a:srgbClr val="FFFFFF"/>
                    </a:solidFill>
                  </a:tcPr>
                </a:tc>
                <a:tc>
                  <a:txBody>
                    <a:bodyPr/>
                    <a:lstStyle/>
                    <a:p>
                      <a:pPr algn="ctr"/>
                      <a:r>
                        <a:rPr lang="en-US" sz="2100" b="0" i="0" dirty="0">
                          <a:latin typeface="Times New Roman"/>
                          <a:cs typeface="Times New Roman"/>
                        </a:rPr>
                        <a:t>0.0%</a:t>
                      </a:r>
                      <a:endParaRPr lang="en-US" sz="2100" dirty="0">
                        <a:latin typeface="Times New Roman"/>
                        <a:cs typeface="Times New Roman"/>
                      </a:endParaRPr>
                    </a:p>
                  </a:txBody>
                  <a:tcPr>
                    <a:solidFill>
                      <a:srgbClr val="FFFFFF"/>
                    </a:solidFill>
                  </a:tcPr>
                </a:tc>
                <a:tc>
                  <a:txBody>
                    <a:bodyPr/>
                    <a:lstStyle/>
                    <a:p>
                      <a:pPr algn="ctr"/>
                      <a:r>
                        <a:rPr lang="en-US" sz="2100" b="0" i="0" dirty="0">
                          <a:latin typeface="Times New Roman"/>
                          <a:cs typeface="Times New Roman"/>
                        </a:rPr>
                        <a:t>0.0%</a:t>
                      </a:r>
                      <a:endParaRPr lang="en-US" sz="2100" dirty="0">
                        <a:latin typeface="Times New Roman"/>
                        <a:cs typeface="Times New Roman"/>
                      </a:endParaRPr>
                    </a:p>
                  </a:txBody>
                  <a:tcPr>
                    <a:solidFill>
                      <a:srgbClr val="FFFFFF"/>
                    </a:solidFill>
                  </a:tcPr>
                </a:tc>
                <a:tc>
                  <a:txBody>
                    <a:bodyPr/>
                    <a:lstStyle/>
                    <a:p>
                      <a:pPr algn="ctr"/>
                      <a:r>
                        <a:rPr lang="en-US" sz="2100" b="0" i="0" dirty="0">
                          <a:latin typeface="Times New Roman"/>
                          <a:cs typeface="Times New Roman"/>
                        </a:rPr>
                        <a:t>0.0%</a:t>
                      </a:r>
                      <a:endParaRPr lang="en-US" sz="2100" dirty="0">
                        <a:latin typeface="Times New Roman"/>
                        <a:cs typeface="Times New Roman"/>
                      </a:endParaRPr>
                    </a:p>
                  </a:txBody>
                  <a:tcPr>
                    <a:solidFill>
                      <a:srgbClr val="FFFFFF"/>
                    </a:solidFill>
                  </a:tcPr>
                </a:tc>
                <a:extLst>
                  <a:ext uri="{0D108BD9-81ED-4DB2-BD59-A6C34878D82A}">
                    <a16:rowId xmlns:a16="http://schemas.microsoft.com/office/drawing/2014/main" val="10002"/>
                  </a:ext>
                </a:extLst>
              </a:tr>
              <a:tr h="0">
                <a:tc>
                  <a:txBody>
                    <a:bodyPr/>
                    <a:lstStyle/>
                    <a:p>
                      <a:pPr algn="ctr"/>
                      <a:r>
                        <a:rPr lang="en-US" sz="2000" b="0" i="0" dirty="0">
                          <a:latin typeface="Times New Roman"/>
                          <a:cs typeface="Times New Roman"/>
                        </a:rPr>
                        <a:t>$10,000</a:t>
                      </a:r>
                      <a:endParaRPr lang="en-US" sz="2000" dirty="0">
                        <a:latin typeface="Times New Roman"/>
                        <a:cs typeface="Times New Roman"/>
                      </a:endParaRPr>
                    </a:p>
                  </a:txBody>
                  <a:tcPr>
                    <a:solidFill>
                      <a:srgbClr val="FFFFFF"/>
                    </a:solidFill>
                  </a:tcPr>
                </a:tc>
                <a:tc>
                  <a:txBody>
                    <a:bodyPr/>
                    <a:lstStyle/>
                    <a:p>
                      <a:pPr algn="ctr"/>
                      <a:r>
                        <a:rPr lang="en-US" sz="2000" b="0" i="0" dirty="0">
                          <a:latin typeface="Times New Roman"/>
                          <a:cs typeface="Times New Roman"/>
                        </a:rPr>
                        <a:t>$10,000</a:t>
                      </a:r>
                      <a:endParaRPr lang="en-US" sz="2000" dirty="0">
                        <a:latin typeface="Times New Roman"/>
                        <a:cs typeface="Times New Roman"/>
                      </a:endParaRPr>
                    </a:p>
                  </a:txBody>
                  <a:tcPr>
                    <a:solidFill>
                      <a:srgbClr val="EEEEEE"/>
                    </a:solidFill>
                  </a:tcPr>
                </a:tc>
                <a:tc>
                  <a:txBody>
                    <a:bodyPr/>
                    <a:lstStyle/>
                    <a:p>
                      <a:pPr algn="ctr"/>
                      <a:r>
                        <a:rPr lang="en-US" sz="2000" b="0" i="0" dirty="0">
                          <a:latin typeface="Times New Roman"/>
                          <a:cs typeface="Times New Roman"/>
                        </a:rPr>
                        <a:t>$10,000</a:t>
                      </a:r>
                      <a:endParaRPr lang="en-US" sz="2000" dirty="0">
                        <a:latin typeface="Times New Roman"/>
                        <a:cs typeface="Times New Roman"/>
                      </a:endParaRPr>
                    </a:p>
                  </a:txBody>
                  <a:tcPr>
                    <a:solidFill>
                      <a:srgbClr val="EEEEEE"/>
                    </a:solidFill>
                  </a:tcPr>
                </a:tc>
                <a:tc>
                  <a:txBody>
                    <a:bodyPr/>
                    <a:lstStyle/>
                    <a:p>
                      <a:pPr algn="ctr"/>
                      <a:r>
                        <a:rPr lang="en-US" sz="2000" b="0" i="0" dirty="0">
                          <a:latin typeface="Times New Roman"/>
                          <a:cs typeface="Times New Roman"/>
                        </a:rPr>
                        <a:t>$10,000</a:t>
                      </a:r>
                      <a:endParaRPr lang="en-US" sz="2000" dirty="0">
                        <a:latin typeface="Times New Roman"/>
                        <a:cs typeface="Times New Roman"/>
                      </a:endParaRPr>
                    </a:p>
                  </a:txBody>
                  <a:tcPr>
                    <a:solidFill>
                      <a:srgbClr val="EEEEEE"/>
                    </a:solidFill>
                  </a:tcPr>
                </a:tc>
                <a:extLst>
                  <a:ext uri="{0D108BD9-81ED-4DB2-BD59-A6C34878D82A}">
                    <a16:rowId xmlns:a16="http://schemas.microsoft.com/office/drawing/2014/main" val="10003"/>
                  </a:ext>
                </a:extLst>
              </a:tr>
            </a:tbl>
          </a:graphicData>
        </a:graphic>
      </p:graphicFrame>
      <p:sp>
        <p:nvSpPr>
          <p:cNvPr id="13" name="Object 13"/>
          <p:cNvSpPr txBox="1"/>
          <p:nvPr/>
        </p:nvSpPr>
        <p:spPr>
          <a:xfrm>
            <a:off x="1067733" y="3628366"/>
            <a:ext cx="7894553" cy="693316"/>
          </a:xfrm>
          <a:prstGeom prst="rect">
            <a:avLst/>
          </a:prstGeom>
          <a:noFill/>
        </p:spPr>
        <p:txBody>
          <a:bodyPr wrap="square" rtlCol="0" anchor="t">
            <a:spAutoFit/>
          </a:bodyPr>
          <a:lstStyle/>
          <a:p>
            <a:r>
              <a:rPr lang="en-US" sz="2600" dirty="0">
                <a:solidFill>
                  <a:srgbClr val="3B3B3B"/>
                </a:solidFill>
                <a:latin typeface="S-Core Dream 6 Bold" pitchFamily="34" charset="0"/>
                <a:cs typeface="S-Core Dream 6 Bold" pitchFamily="34" charset="0"/>
              </a:rPr>
              <a:t>프로젝트에 관해 입력해주세요</a:t>
            </a:r>
            <a:endParaRPr lang="en-US" dirty="0"/>
          </a:p>
        </p:txBody>
      </p:sp>
      <p:sp>
        <p:nvSpPr>
          <p:cNvPr id="14" name="Object 14"/>
          <p:cNvSpPr txBox="1"/>
          <p:nvPr/>
        </p:nvSpPr>
        <p:spPr>
          <a:xfrm>
            <a:off x="990600" y="5071588"/>
            <a:ext cx="10935406" cy="5215412"/>
          </a:xfrm>
          <a:prstGeom prst="rect">
            <a:avLst/>
          </a:prstGeom>
          <a:noFill/>
        </p:spPr>
        <p:txBody>
          <a:bodyPr wrap="square" rtlCol="0" anchor="t">
            <a:spAutoFit/>
          </a:bodyPr>
          <a:lstStyle/>
          <a:p>
            <a:r>
              <a:rPr lang="en-US" sz="1800" dirty="0">
                <a:solidFill>
                  <a:srgbClr val="3B3B3B"/>
                </a:solidFill>
                <a:latin typeface="S-Core Dream 3 Light" pitchFamily="34" charset="0"/>
                <a:cs typeface="S-Core Dream 3 Light" pitchFamily="34" charset="0"/>
              </a:rPr>
              <a:t>같은 같은 그들을 속에 얼마나 웅대한 예가 청춘의 청춘은 것이다. 있는 인간의 품고 목숨을 이 사람은눈에 있는가? 이것을 피고 이것은 그들은 석가는 수 하였으며, 목숨을 인도하겠다는 것이다. 넣는이것은 인간에 영원히 두기 아름답고 무엇을 피다. 예가 청춘은 피어나는 노래하며 있는 온갖 것이다. 보이는 꽃이 피가 그러므로 피부가 이상은 보배를 아름다우냐? 길지 것은 눈이 쓸쓸한 노년에게서 고행을 봄바람이다.</a:t>
            </a:r>
          </a:p>
          <a:p>
            <a:endParaRPr lang="en-US" sz="1800" dirty="0">
              <a:solidFill>
                <a:srgbClr val="3B3B3B"/>
              </a:solidFill>
              <a:latin typeface="S-Core Dream 3 Light" pitchFamily="34" charset="0"/>
              <a:cs typeface="S-Core Dream 3 Light" pitchFamily="34" charset="0"/>
            </a:endParaRPr>
          </a:p>
          <a:p>
            <a:r>
              <a:rPr lang="en-US" sz="1800" dirty="0">
                <a:solidFill>
                  <a:srgbClr val="3B3B3B"/>
                </a:solidFill>
                <a:latin typeface="S-Core Dream 3 Light" pitchFamily="34" charset="0"/>
                <a:cs typeface="S-Core Dream 3 Light" pitchFamily="34" charset="0"/>
              </a:rPr>
              <a:t>생생하며, 구할 가치를 소금이라 돋고, 광야에서 끓는 보라. 이상의 것이다.보라, 꽃 따뜻한 이 물방아 있다. </a:t>
            </a:r>
            <a:endParaRPr lang="en-US" dirty="0"/>
          </a:p>
        </p:txBody>
      </p:sp>
      <p:grpSp>
        <p:nvGrpSpPr>
          <p:cNvPr id="15" name="그룹 14"/>
          <p:cNvGrpSpPr/>
          <p:nvPr/>
        </p:nvGrpSpPr>
        <p:grpSpPr>
          <a:xfrm>
            <a:off x="0" y="-38100"/>
            <a:ext cx="18516600" cy="152400"/>
            <a:chOff x="0" y="-38100"/>
            <a:chExt cx="18516600" cy="152400"/>
          </a:xfrm>
        </p:grpSpPr>
        <p:grpSp>
          <p:nvGrpSpPr>
            <p:cNvPr id="16" name="그룹 1002"/>
            <p:cNvGrpSpPr/>
            <p:nvPr/>
          </p:nvGrpSpPr>
          <p:grpSpPr>
            <a:xfrm>
              <a:off x="0" y="-38100"/>
              <a:ext cx="18516600" cy="152400"/>
              <a:chOff x="1057102" y="5177051"/>
              <a:chExt cx="16171510" cy="83534"/>
            </a:xfrm>
          </p:grpSpPr>
          <p:pic>
            <p:nvPicPr>
              <p:cNvPr id="18" name="Object 8"/>
              <p:cNvPicPr>
                <a:picLocks noChangeAspect="1"/>
              </p:cNvPicPr>
              <p:nvPr/>
            </p:nvPicPr>
            <p:blipFill>
              <a:blip r:embed="rId3" cstate="print"/>
              <a:stretch>
                <a:fillRect/>
              </a:stretch>
            </p:blipFill>
            <p:spPr>
              <a:xfrm>
                <a:off x="1057102" y="5177051"/>
                <a:ext cx="16171510" cy="83534"/>
              </a:xfrm>
              <a:prstGeom prst="rect">
                <a:avLst/>
              </a:prstGeom>
            </p:spPr>
          </p:pic>
        </p:grpSp>
        <p:sp>
          <p:nvSpPr>
            <p:cNvPr id="17" name="직사각형 16"/>
            <p:cNvSpPr/>
            <p:nvPr/>
          </p:nvSpPr>
          <p:spPr>
            <a:xfrm flipV="1">
              <a:off x="0" y="-38100"/>
              <a:ext cx="2209800" cy="152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8"/>
          <p:cNvGrpSpPr/>
          <p:nvPr/>
        </p:nvGrpSpPr>
        <p:grpSpPr>
          <a:xfrm>
            <a:off x="1067732" y="986962"/>
            <a:ext cx="4571068" cy="630942"/>
            <a:chOff x="1067733" y="986962"/>
            <a:chExt cx="3289561" cy="630942"/>
          </a:xfrm>
        </p:grpSpPr>
        <p:grpSp>
          <p:nvGrpSpPr>
            <p:cNvPr id="20" name="그룹 1001"/>
            <p:cNvGrpSpPr/>
            <p:nvPr/>
          </p:nvGrpSpPr>
          <p:grpSpPr>
            <a:xfrm>
              <a:off x="1927231" y="1297699"/>
              <a:ext cx="2430063" cy="35800"/>
              <a:chOff x="1927231" y="1297699"/>
              <a:chExt cx="2430063" cy="35800"/>
            </a:xfrm>
          </p:grpSpPr>
          <p:pic>
            <p:nvPicPr>
              <p:cNvPr id="23" name="Object 4"/>
              <p:cNvPicPr>
                <a:picLocks noChangeAspect="1"/>
              </p:cNvPicPr>
              <p:nvPr/>
            </p:nvPicPr>
            <p:blipFill>
              <a:blip r:embed="rId4" cstate="print"/>
              <a:stretch>
                <a:fillRect/>
              </a:stretch>
            </p:blipFill>
            <p:spPr>
              <a:xfrm rot="10800000">
                <a:off x="1927231" y="1297699"/>
                <a:ext cx="2430063" cy="35800"/>
              </a:xfrm>
              <a:prstGeom prst="rect">
                <a:avLst/>
              </a:prstGeom>
            </p:spPr>
          </p:pic>
        </p:grpSp>
        <p:sp>
          <p:nvSpPr>
            <p:cNvPr id="22" name="Object 3"/>
            <p:cNvSpPr txBox="1"/>
            <p:nvPr/>
          </p:nvSpPr>
          <p:spPr>
            <a:xfrm>
              <a:off x="1067733" y="986962"/>
              <a:ext cx="1992205"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03-2</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sp>
        <p:nvSpPr>
          <p:cNvPr id="25" name="Object 2"/>
          <p:cNvSpPr txBox="1"/>
          <p:nvPr/>
        </p:nvSpPr>
        <p:spPr>
          <a:xfrm>
            <a:off x="2209800" y="1333500"/>
            <a:ext cx="1370668" cy="338554"/>
          </a:xfrm>
          <a:prstGeom prst="rect">
            <a:avLst/>
          </a:prstGeom>
          <a:noFill/>
        </p:spPr>
        <p:txBody>
          <a:bodyPr wrap="square" rtlCol="0" anchor="t">
            <a:spAutoFit/>
          </a:bodyPr>
          <a:lstStyle/>
          <a:p>
            <a:r>
              <a:rPr lang="en-US" sz="1600" b="1" dirty="0">
                <a:solidFill>
                  <a:schemeClr val="tx2">
                    <a:lumMod val="50000"/>
                  </a:schemeClr>
                </a:solidFill>
                <a:latin typeface="맑은 고딕" panose="020B0503020000020004" pitchFamily="50" charset="-127"/>
                <a:ea typeface="맑은 고딕" panose="020B0503020000020004" pitchFamily="50" charset="-127"/>
              </a:rPr>
              <a:t>MES</a:t>
            </a:r>
            <a:r>
              <a:rPr lang="ko-KR" altLang="en-US" sz="1600" b="1" dirty="0">
                <a:solidFill>
                  <a:schemeClr val="tx2">
                    <a:lumMod val="50000"/>
                  </a:schemeClr>
                </a:solidFill>
                <a:latin typeface="맑은 고딕" panose="020B0503020000020004" pitchFamily="50" charset="-127"/>
                <a:ea typeface="맑은 고딕" panose="020B0503020000020004" pitchFamily="50" charset="-127"/>
              </a:rPr>
              <a:t>의 현재</a:t>
            </a:r>
            <a:endParaRPr lang="en-US" sz="1600" b="1" dirty="0">
              <a:solidFill>
                <a:schemeClr val="tx2">
                  <a:lumMod val="50000"/>
                </a:schemeClr>
              </a:solidFill>
              <a:latin typeface="맑은 고딕" panose="020B0503020000020004" pitchFamily="50" charset="-127"/>
              <a:ea typeface="맑은 고딕" panose="020B0503020000020004" pitchFamily="50"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1067733" y="1535736"/>
            <a:ext cx="6426973" cy="1258921"/>
          </a:xfrm>
          <a:prstGeom prst="rect">
            <a:avLst/>
          </a:prstGeom>
          <a:noFill/>
        </p:spPr>
        <p:txBody>
          <a:bodyPr wrap="square" rtlCol="0" anchor="t">
            <a:spAutoFit/>
          </a:bodyPr>
          <a:lstStyle/>
          <a:p>
            <a:r>
              <a:rPr lang="en-US" sz="4700" dirty="0">
                <a:solidFill>
                  <a:srgbClr val="FC5230"/>
                </a:solidFill>
                <a:latin typeface="Jalnan OTF" pitchFamily="34" charset="0"/>
                <a:cs typeface="Jalnan OTF" pitchFamily="34" charset="0"/>
              </a:rPr>
              <a:t>Page Title</a:t>
            </a:r>
            <a:endParaRPr lang="en-US" dirty="0"/>
          </a:p>
        </p:txBody>
      </p:sp>
      <p:sp>
        <p:nvSpPr>
          <p:cNvPr id="3" name="Object 3"/>
          <p:cNvSpPr txBox="1"/>
          <p:nvPr/>
        </p:nvSpPr>
        <p:spPr>
          <a:xfrm>
            <a:off x="1067733" y="1009551"/>
            <a:ext cx="1992205" cy="930128"/>
          </a:xfrm>
          <a:prstGeom prst="rect">
            <a:avLst/>
          </a:prstGeom>
          <a:noFill/>
        </p:spPr>
        <p:txBody>
          <a:bodyPr wrap="square" rtlCol="0" anchor="t">
            <a:spAutoFit/>
          </a:bodyPr>
          <a:lstStyle/>
          <a:p>
            <a:r>
              <a:rPr lang="en-US" sz="3500" dirty="0">
                <a:solidFill>
                  <a:srgbClr val="FC5230"/>
                </a:solidFill>
                <a:latin typeface="Jalnan OTF" pitchFamily="34" charset="0"/>
                <a:cs typeface="Jalnan OTF" pitchFamily="34" charset="0"/>
              </a:rPr>
              <a:t>07</a:t>
            </a:r>
            <a:endParaRPr lang="en-US" dirty="0"/>
          </a:p>
        </p:txBody>
      </p:sp>
      <p:grpSp>
        <p:nvGrpSpPr>
          <p:cNvPr id="1001" name="그룹 1001"/>
          <p:cNvGrpSpPr/>
          <p:nvPr/>
        </p:nvGrpSpPr>
        <p:grpSpPr>
          <a:xfrm>
            <a:off x="1817556" y="1273973"/>
            <a:ext cx="2430063" cy="35800"/>
            <a:chOff x="1817556" y="1273973"/>
            <a:chExt cx="2430063" cy="35800"/>
          </a:xfrm>
        </p:grpSpPr>
        <p:pic>
          <p:nvPicPr>
            <p:cNvPr id="5" name="Object 4"/>
            <p:cNvPicPr>
              <a:picLocks noChangeAspect="1"/>
            </p:cNvPicPr>
            <p:nvPr/>
          </p:nvPicPr>
          <p:blipFill>
            <a:blip r:embed="rId2" cstate="print"/>
            <a:stretch>
              <a:fillRect/>
            </a:stretch>
          </p:blipFill>
          <p:spPr>
            <a:xfrm rot="-10800000">
              <a:off x="1817556" y="1273973"/>
              <a:ext cx="2430063" cy="35800"/>
            </a:xfrm>
            <a:prstGeom prst="rect">
              <a:avLst/>
            </a:prstGeom>
          </p:spPr>
        </p:pic>
      </p:grpSp>
      <p:grpSp>
        <p:nvGrpSpPr>
          <p:cNvPr id="1002" name="그룹 1002"/>
          <p:cNvGrpSpPr/>
          <p:nvPr/>
        </p:nvGrpSpPr>
        <p:grpSpPr>
          <a:xfrm>
            <a:off x="1057102" y="8723810"/>
            <a:ext cx="16171510" cy="24812"/>
            <a:chOff x="1057102" y="8723810"/>
            <a:chExt cx="16171510" cy="24812"/>
          </a:xfrm>
        </p:grpSpPr>
        <p:pic>
          <p:nvPicPr>
            <p:cNvPr id="8" name="Object 7"/>
            <p:cNvPicPr>
              <a:picLocks noChangeAspect="1"/>
            </p:cNvPicPr>
            <p:nvPr/>
          </p:nvPicPr>
          <p:blipFill>
            <a:blip r:embed="rId3" cstate="print"/>
            <a:stretch>
              <a:fillRect/>
            </a:stretch>
          </p:blipFill>
          <p:spPr>
            <a:xfrm>
              <a:off x="1057102" y="8723810"/>
              <a:ext cx="16171510" cy="24812"/>
            </a:xfrm>
            <a:prstGeom prst="rect">
              <a:avLst/>
            </a:prstGeom>
          </p:spPr>
        </p:pic>
      </p:grpSp>
      <p:sp>
        <p:nvSpPr>
          <p:cNvPr id="10" name="Object 10"/>
          <p:cNvSpPr txBox="1"/>
          <p:nvPr/>
        </p:nvSpPr>
        <p:spPr>
          <a:xfrm>
            <a:off x="1067733" y="9055597"/>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11" name="Object 11"/>
          <p:cNvSpPr txBox="1"/>
          <p:nvPr/>
        </p:nvSpPr>
        <p:spPr>
          <a:xfrm>
            <a:off x="10185694" y="9055597"/>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1067733" y="3663143"/>
          <a:ext cx="8265600" cy="1645920"/>
        </p:xfrm>
        <a:graphic>
          <a:graphicData uri="http://schemas.openxmlformats.org/drawingml/2006/table">
            <a:tbl>
              <a:tblPr firstRow="1" bandRow="1">
                <a:tableStyleId>{5C22544A-7EE6-4342-B048-85BDC9FD1C3A}</a:tableStyleId>
              </a:tblPr>
              <a:tblGrid>
                <a:gridCol w="1377600">
                  <a:extLst>
                    <a:ext uri="{9D8B030D-6E8A-4147-A177-3AD203B41FA5}">
                      <a16:colId xmlns:a16="http://schemas.microsoft.com/office/drawing/2014/main" val="20000"/>
                    </a:ext>
                  </a:extLst>
                </a:gridCol>
                <a:gridCol w="1377600">
                  <a:extLst>
                    <a:ext uri="{9D8B030D-6E8A-4147-A177-3AD203B41FA5}">
                      <a16:colId xmlns:a16="http://schemas.microsoft.com/office/drawing/2014/main" val="20001"/>
                    </a:ext>
                  </a:extLst>
                </a:gridCol>
                <a:gridCol w="1377600">
                  <a:extLst>
                    <a:ext uri="{9D8B030D-6E8A-4147-A177-3AD203B41FA5}">
                      <a16:colId xmlns:a16="http://schemas.microsoft.com/office/drawing/2014/main" val="20002"/>
                    </a:ext>
                  </a:extLst>
                </a:gridCol>
                <a:gridCol w="1377600">
                  <a:extLst>
                    <a:ext uri="{9D8B030D-6E8A-4147-A177-3AD203B41FA5}">
                      <a16:colId xmlns:a16="http://schemas.microsoft.com/office/drawing/2014/main" val="20003"/>
                    </a:ext>
                  </a:extLst>
                </a:gridCol>
                <a:gridCol w="1377600">
                  <a:extLst>
                    <a:ext uri="{9D8B030D-6E8A-4147-A177-3AD203B41FA5}">
                      <a16:colId xmlns:a16="http://schemas.microsoft.com/office/drawing/2014/main" val="20004"/>
                    </a:ext>
                  </a:extLst>
                </a:gridCol>
                <a:gridCol w="1377600">
                  <a:extLst>
                    <a:ext uri="{9D8B030D-6E8A-4147-A177-3AD203B41FA5}">
                      <a16:colId xmlns:a16="http://schemas.microsoft.com/office/drawing/2014/main" val="20005"/>
                    </a:ext>
                  </a:extLst>
                </a:gridCol>
              </a:tblGrid>
              <a:tr h="0">
                <a:tc>
                  <a:txBody>
                    <a:bodyPr/>
                    <a:lstStyle/>
                    <a:p>
                      <a:pPr algn="ctr"/>
                      <a:endParaRPr lang="en-US" sz="2400" dirty="0">
                        <a:latin typeface="Times New Roman"/>
                        <a:cs typeface="Times New Roman"/>
                      </a:endParaRPr>
                    </a:p>
                  </a:txBody>
                  <a:tcPr>
                    <a:solidFill>
                      <a:srgbClr val="FFFFFF"/>
                    </a:solidFill>
                  </a:tcPr>
                </a:tc>
                <a:tc>
                  <a:txBody>
                    <a:bodyPr/>
                    <a:lstStyle/>
                    <a:p>
                      <a:pPr algn="ctr"/>
                      <a:endParaRPr lang="en-US" sz="2400" dirty="0">
                        <a:latin typeface="Times New Roman"/>
                        <a:cs typeface="Times New Roman"/>
                      </a:endParaRPr>
                    </a:p>
                  </a:txBody>
                  <a:tcPr>
                    <a:solidFill>
                      <a:srgbClr val="FFFFFF"/>
                    </a:solidFill>
                  </a:tcPr>
                </a:tc>
                <a:tc>
                  <a:txBody>
                    <a:bodyPr/>
                    <a:lstStyle/>
                    <a:p>
                      <a:pPr algn="ctr"/>
                      <a:endParaRPr lang="en-US" sz="2400" dirty="0">
                        <a:latin typeface="Times New Roman"/>
                        <a:cs typeface="Times New Roman"/>
                      </a:endParaRPr>
                    </a:p>
                  </a:txBody>
                  <a:tcPr>
                    <a:solidFill>
                      <a:srgbClr val="FFFFFF"/>
                    </a:solidFill>
                  </a:tcPr>
                </a:tc>
                <a:tc>
                  <a:txBody>
                    <a:bodyPr/>
                    <a:lstStyle/>
                    <a:p>
                      <a:pPr algn="ctr"/>
                      <a:endParaRPr lang="en-US" sz="2400" dirty="0">
                        <a:latin typeface="Times New Roman"/>
                        <a:cs typeface="Times New Roman"/>
                      </a:endParaRPr>
                    </a:p>
                  </a:txBody>
                  <a:tcPr>
                    <a:solidFill>
                      <a:srgbClr val="FFFFFF"/>
                    </a:solidFill>
                  </a:tcPr>
                </a:tc>
                <a:tc>
                  <a:txBody>
                    <a:bodyPr/>
                    <a:lstStyle/>
                    <a:p>
                      <a:pPr algn="ctr"/>
                      <a:endParaRPr lang="en-US" sz="2400" dirty="0">
                        <a:latin typeface="Times New Roman"/>
                        <a:cs typeface="Times New Roman"/>
                      </a:endParaRPr>
                    </a:p>
                  </a:txBody>
                  <a:tcPr>
                    <a:solidFill>
                      <a:srgbClr val="FFFFFF"/>
                    </a:solidFill>
                  </a:tcPr>
                </a:tc>
                <a:tc>
                  <a:txBody>
                    <a:bodyPr/>
                    <a:lstStyle/>
                    <a:p>
                      <a:pPr algn="ctr"/>
                      <a:endParaRPr lang="en-US" sz="2400" dirty="0">
                        <a:latin typeface="Times New Roman"/>
                        <a:cs typeface="Times New Roman"/>
                      </a:endParaRPr>
                    </a:p>
                  </a:txBody>
                  <a:tcPr>
                    <a:solidFill>
                      <a:srgbClr val="FFFFFF"/>
                    </a:solidFill>
                  </a:tcPr>
                </a:tc>
                <a:extLst>
                  <a:ext uri="{0D108BD9-81ED-4DB2-BD59-A6C34878D82A}">
                    <a16:rowId xmlns:a16="http://schemas.microsoft.com/office/drawing/2014/main" val="10000"/>
                  </a:ext>
                </a:extLst>
              </a:tr>
              <a:tr h="0">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extLst>
                  <a:ext uri="{0D108BD9-81ED-4DB2-BD59-A6C34878D82A}">
                    <a16:rowId xmlns:a16="http://schemas.microsoft.com/office/drawing/2014/main" val="10001"/>
                  </a:ext>
                </a:extLst>
              </a:tr>
              <a:tr h="0">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extLst>
                  <a:ext uri="{0D108BD9-81ED-4DB2-BD59-A6C34878D82A}">
                    <a16:rowId xmlns:a16="http://schemas.microsoft.com/office/drawing/2014/main" val="10002"/>
                  </a:ext>
                </a:extLst>
              </a:tr>
              <a:tr h="0">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tc>
                  <a:txBody>
                    <a:bodyPr/>
                    <a:lstStyle/>
                    <a:p>
                      <a:pPr algn="ctr"/>
                      <a:endParaRPr lang="en-US" sz="2000" dirty="0">
                        <a:latin typeface="Times New Roman"/>
                        <a:cs typeface="Times New Roman"/>
                      </a:endParaRPr>
                    </a:p>
                  </a:txBody>
                  <a:tcPr>
                    <a:solidFill>
                      <a:srgbClr val="FFFFFF"/>
                    </a:solidFill>
                  </a:tcPr>
                </a:tc>
                <a:extLst>
                  <a:ext uri="{0D108BD9-81ED-4DB2-BD59-A6C34878D82A}">
                    <a16:rowId xmlns:a16="http://schemas.microsoft.com/office/drawing/2014/main" val="10003"/>
                  </a:ext>
                </a:extLst>
              </a:tr>
            </a:tbl>
          </a:graphicData>
        </a:graphic>
      </p:graphicFrame>
      <p:sp>
        <p:nvSpPr>
          <p:cNvPr id="13" name="Object 13"/>
          <p:cNvSpPr txBox="1"/>
          <p:nvPr/>
        </p:nvSpPr>
        <p:spPr>
          <a:xfrm>
            <a:off x="896037" y="4456238"/>
            <a:ext cx="3082280" cy="639984"/>
          </a:xfrm>
          <a:prstGeom prst="rect">
            <a:avLst/>
          </a:prstGeom>
          <a:noFill/>
        </p:spPr>
        <p:txBody>
          <a:bodyPr wrap="square" rtlCol="0" anchor="t">
            <a:spAutoFit/>
          </a:bodyPr>
          <a:lstStyle/>
          <a:p>
            <a:pPr algn="ctr"/>
            <a:r>
              <a:rPr lang="en-US" sz="2400" dirty="0">
                <a:solidFill>
                  <a:srgbClr val="FC5230"/>
                </a:solidFill>
                <a:latin typeface="S-Core Dream 5 Medium" pitchFamily="34" charset="0"/>
                <a:cs typeface="S-Core Dream 5 Medium" pitchFamily="34" charset="0"/>
              </a:rPr>
              <a:t>내용1</a:t>
            </a:r>
            <a:endParaRPr lang="en-US" dirty="0"/>
          </a:p>
        </p:txBody>
      </p:sp>
      <p:sp>
        <p:nvSpPr>
          <p:cNvPr id="14" name="Object 14"/>
          <p:cNvSpPr txBox="1"/>
          <p:nvPr/>
        </p:nvSpPr>
        <p:spPr>
          <a:xfrm>
            <a:off x="3667239" y="5126058"/>
            <a:ext cx="3082280" cy="639984"/>
          </a:xfrm>
          <a:prstGeom prst="rect">
            <a:avLst/>
          </a:prstGeom>
          <a:noFill/>
        </p:spPr>
        <p:txBody>
          <a:bodyPr wrap="square" rtlCol="0" anchor="t">
            <a:spAutoFit/>
          </a:bodyPr>
          <a:lstStyle/>
          <a:p>
            <a:pPr algn="ctr"/>
            <a:r>
              <a:rPr lang="en-US" sz="2400" dirty="0">
                <a:solidFill>
                  <a:srgbClr val="FC5230"/>
                </a:solidFill>
                <a:latin typeface="S-Core Dream 5 Medium" pitchFamily="34" charset="0"/>
                <a:cs typeface="S-Core Dream 5 Medium" pitchFamily="34" charset="0"/>
              </a:rPr>
              <a:t>내용2</a:t>
            </a:r>
            <a:endParaRPr lang="en-US" dirty="0"/>
          </a:p>
        </p:txBody>
      </p:sp>
      <p:sp>
        <p:nvSpPr>
          <p:cNvPr id="15" name="Object 15"/>
          <p:cNvSpPr txBox="1"/>
          <p:nvPr/>
        </p:nvSpPr>
        <p:spPr>
          <a:xfrm>
            <a:off x="6392625" y="3931977"/>
            <a:ext cx="3082280" cy="639984"/>
          </a:xfrm>
          <a:prstGeom prst="rect">
            <a:avLst/>
          </a:prstGeom>
          <a:noFill/>
        </p:spPr>
        <p:txBody>
          <a:bodyPr wrap="square" rtlCol="0" anchor="t">
            <a:spAutoFit/>
          </a:bodyPr>
          <a:lstStyle/>
          <a:p>
            <a:pPr algn="ctr"/>
            <a:r>
              <a:rPr lang="en-US" sz="2400" dirty="0">
                <a:solidFill>
                  <a:srgbClr val="FC5230"/>
                </a:solidFill>
                <a:latin typeface="S-Core Dream 5 Medium" pitchFamily="34" charset="0"/>
                <a:cs typeface="S-Core Dream 5 Medium" pitchFamily="34" charset="0"/>
              </a:rPr>
              <a:t>내용3</a:t>
            </a:r>
            <a:endParaRPr lang="en-US" dirty="0"/>
          </a:p>
        </p:txBody>
      </p:sp>
      <p:grpSp>
        <p:nvGrpSpPr>
          <p:cNvPr id="1003" name="그룹 1003"/>
          <p:cNvGrpSpPr/>
          <p:nvPr/>
        </p:nvGrpSpPr>
        <p:grpSpPr>
          <a:xfrm>
            <a:off x="1909959" y="5466437"/>
            <a:ext cx="1066519" cy="2552610"/>
            <a:chOff x="1909959" y="5466437"/>
            <a:chExt cx="1066519" cy="2552610"/>
          </a:xfrm>
        </p:grpSpPr>
        <p:pic>
          <p:nvPicPr>
            <p:cNvPr id="17" name="Object 16"/>
            <p:cNvPicPr>
              <a:picLocks noChangeAspect="1"/>
            </p:cNvPicPr>
            <p:nvPr/>
          </p:nvPicPr>
          <p:blipFill>
            <a:blip r:embed="rId4" cstate="print"/>
            <a:stretch>
              <a:fillRect/>
            </a:stretch>
          </p:blipFill>
          <p:spPr>
            <a:xfrm>
              <a:off x="1909959" y="5466437"/>
              <a:ext cx="1066519" cy="2552610"/>
            </a:xfrm>
            <a:prstGeom prst="rect">
              <a:avLst/>
            </a:prstGeom>
          </p:spPr>
        </p:pic>
      </p:grpSp>
      <p:grpSp>
        <p:nvGrpSpPr>
          <p:cNvPr id="1004" name="그룹 1004"/>
          <p:cNvGrpSpPr/>
          <p:nvPr/>
        </p:nvGrpSpPr>
        <p:grpSpPr>
          <a:xfrm>
            <a:off x="4667274" y="6127367"/>
            <a:ext cx="1066519" cy="1905450"/>
            <a:chOff x="4667274" y="6127367"/>
            <a:chExt cx="1066519" cy="1905450"/>
          </a:xfrm>
        </p:grpSpPr>
        <p:pic>
          <p:nvPicPr>
            <p:cNvPr id="20" name="Object 19"/>
            <p:cNvPicPr>
              <a:picLocks noChangeAspect="1"/>
            </p:cNvPicPr>
            <p:nvPr/>
          </p:nvPicPr>
          <p:blipFill>
            <a:blip r:embed="rId5" cstate="print"/>
            <a:stretch>
              <a:fillRect/>
            </a:stretch>
          </p:blipFill>
          <p:spPr>
            <a:xfrm>
              <a:off x="4667274" y="6127367"/>
              <a:ext cx="1066519" cy="1905450"/>
            </a:xfrm>
            <a:prstGeom prst="rect">
              <a:avLst/>
            </a:prstGeom>
          </p:spPr>
        </p:pic>
      </p:grpSp>
      <p:grpSp>
        <p:nvGrpSpPr>
          <p:cNvPr id="1005" name="그룹 1005"/>
          <p:cNvGrpSpPr/>
          <p:nvPr/>
        </p:nvGrpSpPr>
        <p:grpSpPr>
          <a:xfrm>
            <a:off x="7400505" y="4901893"/>
            <a:ext cx="1066519" cy="3117154"/>
            <a:chOff x="7400505" y="4901893"/>
            <a:chExt cx="1066519" cy="3117154"/>
          </a:xfrm>
        </p:grpSpPr>
        <p:pic>
          <p:nvPicPr>
            <p:cNvPr id="23" name="Object 22"/>
            <p:cNvPicPr>
              <a:picLocks noChangeAspect="1"/>
            </p:cNvPicPr>
            <p:nvPr/>
          </p:nvPicPr>
          <p:blipFill>
            <a:blip r:embed="rId6" cstate="print"/>
            <a:stretch>
              <a:fillRect/>
            </a:stretch>
          </p:blipFill>
          <p:spPr>
            <a:xfrm>
              <a:off x="7400505" y="4901893"/>
              <a:ext cx="1066519" cy="3117154"/>
            </a:xfrm>
            <a:prstGeom prst="rect">
              <a:avLst/>
            </a:prstGeom>
          </p:spPr>
        </p:pic>
      </p:grpSp>
      <p:grpSp>
        <p:nvGrpSpPr>
          <p:cNvPr id="1006" name="그룹 1006"/>
          <p:cNvGrpSpPr/>
          <p:nvPr/>
        </p:nvGrpSpPr>
        <p:grpSpPr>
          <a:xfrm>
            <a:off x="2328055" y="5038019"/>
            <a:ext cx="221687" cy="221687"/>
            <a:chOff x="2328055" y="5038019"/>
            <a:chExt cx="221687" cy="221687"/>
          </a:xfrm>
        </p:grpSpPr>
        <p:pic>
          <p:nvPicPr>
            <p:cNvPr id="26" name="Object 25"/>
            <p:cNvPicPr>
              <a:picLocks noChangeAspect="1"/>
            </p:cNvPicPr>
            <p:nvPr/>
          </p:nvPicPr>
          <p:blipFill>
            <a:blip r:embed="rId7" cstate="print"/>
            <a:stretch>
              <a:fillRect/>
            </a:stretch>
          </p:blipFill>
          <p:spPr>
            <a:xfrm>
              <a:off x="2328055" y="5038019"/>
              <a:ext cx="221687" cy="221687"/>
            </a:xfrm>
            <a:prstGeom prst="rect">
              <a:avLst/>
            </a:prstGeom>
          </p:spPr>
        </p:pic>
      </p:grpSp>
      <p:grpSp>
        <p:nvGrpSpPr>
          <p:cNvPr id="1007" name="그룹 1007"/>
          <p:cNvGrpSpPr/>
          <p:nvPr/>
        </p:nvGrpSpPr>
        <p:grpSpPr>
          <a:xfrm>
            <a:off x="5089690" y="5702238"/>
            <a:ext cx="221687" cy="221687"/>
            <a:chOff x="5089690" y="5702238"/>
            <a:chExt cx="221687" cy="221687"/>
          </a:xfrm>
        </p:grpSpPr>
        <p:pic>
          <p:nvPicPr>
            <p:cNvPr id="29" name="Object 28"/>
            <p:cNvPicPr>
              <a:picLocks noChangeAspect="1"/>
            </p:cNvPicPr>
            <p:nvPr/>
          </p:nvPicPr>
          <p:blipFill>
            <a:blip r:embed="rId7" cstate="print"/>
            <a:stretch>
              <a:fillRect/>
            </a:stretch>
          </p:blipFill>
          <p:spPr>
            <a:xfrm>
              <a:off x="5089690" y="5702238"/>
              <a:ext cx="221687" cy="221687"/>
            </a:xfrm>
            <a:prstGeom prst="rect">
              <a:avLst/>
            </a:prstGeom>
          </p:spPr>
        </p:pic>
      </p:grpSp>
      <p:grpSp>
        <p:nvGrpSpPr>
          <p:cNvPr id="1008" name="그룹 1008"/>
          <p:cNvGrpSpPr/>
          <p:nvPr/>
        </p:nvGrpSpPr>
        <p:grpSpPr>
          <a:xfrm>
            <a:off x="7832101" y="4474469"/>
            <a:ext cx="221687" cy="221687"/>
            <a:chOff x="7832101" y="4474469"/>
            <a:chExt cx="221687" cy="221687"/>
          </a:xfrm>
        </p:grpSpPr>
        <p:pic>
          <p:nvPicPr>
            <p:cNvPr id="32" name="Object 31"/>
            <p:cNvPicPr>
              <a:picLocks noChangeAspect="1"/>
            </p:cNvPicPr>
            <p:nvPr/>
          </p:nvPicPr>
          <p:blipFill>
            <a:blip r:embed="rId7" cstate="print"/>
            <a:stretch>
              <a:fillRect/>
            </a:stretch>
          </p:blipFill>
          <p:spPr>
            <a:xfrm>
              <a:off x="7832101" y="4474469"/>
              <a:ext cx="221687" cy="221687"/>
            </a:xfrm>
            <a:prstGeom prst="rect">
              <a:avLst/>
            </a:prstGeom>
          </p:spPr>
        </p:pic>
      </p:grpSp>
      <p:grpSp>
        <p:nvGrpSpPr>
          <p:cNvPr id="1009" name="그룹 1009"/>
          <p:cNvGrpSpPr/>
          <p:nvPr/>
        </p:nvGrpSpPr>
        <p:grpSpPr>
          <a:xfrm>
            <a:off x="2526936" y="5412357"/>
            <a:ext cx="2592692" cy="113570"/>
            <a:chOff x="2526936" y="5412357"/>
            <a:chExt cx="2592692" cy="113570"/>
          </a:xfrm>
        </p:grpSpPr>
        <p:pic>
          <p:nvPicPr>
            <p:cNvPr id="35" name="Object 34"/>
            <p:cNvPicPr>
              <a:picLocks noChangeAspect="1"/>
            </p:cNvPicPr>
            <p:nvPr/>
          </p:nvPicPr>
          <p:blipFill>
            <a:blip r:embed="rId8" cstate="print"/>
            <a:stretch>
              <a:fillRect/>
            </a:stretch>
          </p:blipFill>
          <p:spPr>
            <a:xfrm rot="780000">
              <a:off x="2526936" y="5412357"/>
              <a:ext cx="2592692" cy="113570"/>
            </a:xfrm>
            <a:prstGeom prst="rect">
              <a:avLst/>
            </a:prstGeom>
          </p:spPr>
        </p:pic>
      </p:grpSp>
      <p:grpSp>
        <p:nvGrpSpPr>
          <p:cNvPr id="1010" name="그룹 1010"/>
          <p:cNvGrpSpPr/>
          <p:nvPr/>
        </p:nvGrpSpPr>
        <p:grpSpPr>
          <a:xfrm>
            <a:off x="5209558" y="5146639"/>
            <a:ext cx="2737877" cy="113570"/>
            <a:chOff x="5209558" y="5146639"/>
            <a:chExt cx="2737877" cy="113570"/>
          </a:xfrm>
        </p:grpSpPr>
        <p:pic>
          <p:nvPicPr>
            <p:cNvPr id="38" name="Object 37"/>
            <p:cNvPicPr>
              <a:picLocks noChangeAspect="1"/>
            </p:cNvPicPr>
            <p:nvPr/>
          </p:nvPicPr>
          <p:blipFill>
            <a:blip r:embed="rId9" cstate="print"/>
            <a:stretch>
              <a:fillRect/>
            </a:stretch>
          </p:blipFill>
          <p:spPr>
            <a:xfrm rot="-12300000">
              <a:off x="5209558" y="5146639"/>
              <a:ext cx="2737877" cy="113570"/>
            </a:xfrm>
            <a:prstGeom prst="rect">
              <a:avLst/>
            </a:prstGeom>
          </p:spPr>
        </p:pic>
      </p:grpSp>
      <p:sp>
        <p:nvSpPr>
          <p:cNvPr id="40" name="Object 40"/>
          <p:cNvSpPr txBox="1"/>
          <p:nvPr/>
        </p:nvSpPr>
        <p:spPr>
          <a:xfrm>
            <a:off x="9938341" y="3756115"/>
            <a:ext cx="7894553" cy="693316"/>
          </a:xfrm>
          <a:prstGeom prst="rect">
            <a:avLst/>
          </a:prstGeom>
          <a:noFill/>
        </p:spPr>
        <p:txBody>
          <a:bodyPr wrap="square" rtlCol="0" anchor="t">
            <a:spAutoFit/>
          </a:bodyPr>
          <a:lstStyle/>
          <a:p>
            <a:r>
              <a:rPr lang="en-US" sz="2600" dirty="0">
                <a:solidFill>
                  <a:srgbClr val="3B3B3B"/>
                </a:solidFill>
                <a:latin typeface="S-Core Dream 6 Bold" pitchFamily="34" charset="0"/>
                <a:cs typeface="S-Core Dream 6 Bold" pitchFamily="34" charset="0"/>
              </a:rPr>
              <a:t>프로젝트에 관해 입력해주세요</a:t>
            </a:r>
            <a:endParaRPr lang="en-US" dirty="0"/>
          </a:p>
        </p:txBody>
      </p:sp>
      <p:sp>
        <p:nvSpPr>
          <p:cNvPr id="41" name="Object 41"/>
          <p:cNvSpPr txBox="1"/>
          <p:nvPr/>
        </p:nvSpPr>
        <p:spPr>
          <a:xfrm>
            <a:off x="9938341" y="4629359"/>
            <a:ext cx="10935406" cy="5215412"/>
          </a:xfrm>
          <a:prstGeom prst="rect">
            <a:avLst/>
          </a:prstGeom>
          <a:noFill/>
        </p:spPr>
        <p:txBody>
          <a:bodyPr wrap="square" rtlCol="0" anchor="t">
            <a:spAutoFit/>
          </a:bodyPr>
          <a:lstStyle/>
          <a:p>
            <a:r>
              <a:rPr lang="en-US" sz="1800" dirty="0">
                <a:solidFill>
                  <a:srgbClr val="3B3B3B"/>
                </a:solidFill>
                <a:latin typeface="S-Core Dream 3 Light" pitchFamily="34" charset="0"/>
                <a:cs typeface="S-Core Dream 3 Light" pitchFamily="34" charset="0"/>
              </a:rPr>
              <a:t>같은 같은 그들을 속에 얼마나 웅대한 예가 청춘의 청춘은 것이다. 있는 인간의 품고 목숨을 이 사람은눈에 있는가? 이것을 피고 이것은 그들은 석가는 수 하였으며, 목숨을 인도하겠다는 것이다. 넣는이것은 인간에 영원히 두기 아름답고 무엇을 피다. 예가 청춘은 피어나는 노래하며 있는 온갖 것이다. 보이는 꽃이 피가 그러므로 피부가 이상은 보배를 아름다우냐? 길지 것은 눈이 쓸쓸한 노년에게서 고행을 봄바람이다.</a:t>
            </a:r>
          </a:p>
          <a:p>
            <a:endParaRPr lang="en-US" sz="1800" dirty="0">
              <a:solidFill>
                <a:srgbClr val="3B3B3B"/>
              </a:solidFill>
              <a:latin typeface="S-Core Dream 3 Light" pitchFamily="34" charset="0"/>
              <a:cs typeface="S-Core Dream 3 Light" pitchFamily="34" charset="0"/>
            </a:endParaRPr>
          </a:p>
          <a:p>
            <a:r>
              <a:rPr lang="en-US" sz="1800" dirty="0">
                <a:solidFill>
                  <a:srgbClr val="3B3B3B"/>
                </a:solidFill>
                <a:latin typeface="S-Core Dream 3 Light" pitchFamily="34" charset="0"/>
                <a:cs typeface="S-Core Dream 3 Light" pitchFamily="34" charset="0"/>
              </a:rPr>
              <a:t>생생하며, 구할 가치를 소금이라 돋고, 광야에서 끓는 보라. 이상의 것이다.보라, 꽃 따뜻한 이 물방아 있다.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363200" y="1790700"/>
            <a:ext cx="11083945" cy="6324808"/>
          </a:xfrm>
          <a:prstGeom prst="rect">
            <a:avLst/>
          </a:prstGeom>
          <a:noFill/>
        </p:spPr>
        <p:txBody>
          <a:bodyPr wrap="square" rtlCol="0" anchor="t">
            <a:spAutoFit/>
          </a:bodyPr>
          <a:lstStyle/>
          <a:p>
            <a:r>
              <a:rPr lang="en-US" sz="40500" dirty="0">
                <a:solidFill>
                  <a:schemeClr val="bg1"/>
                </a:solidFill>
                <a:latin typeface="Jalnan OTF" pitchFamily="34" charset="0"/>
                <a:cs typeface="Jalnan OTF" pitchFamily="34" charset="0"/>
              </a:rPr>
              <a:t>04</a:t>
            </a:r>
            <a:endParaRPr lang="en-US" dirty="0">
              <a:solidFill>
                <a:schemeClr val="bg1"/>
              </a:solidFill>
            </a:endParaRPr>
          </a:p>
        </p:txBody>
      </p:sp>
      <p:sp>
        <p:nvSpPr>
          <p:cNvPr id="3" name="Object 3"/>
          <p:cNvSpPr txBox="1"/>
          <p:nvPr/>
        </p:nvSpPr>
        <p:spPr>
          <a:xfrm>
            <a:off x="5410200" y="8039100"/>
            <a:ext cx="10662446" cy="815608"/>
          </a:xfrm>
          <a:prstGeom prst="rect">
            <a:avLst/>
          </a:prstGeom>
          <a:noFill/>
        </p:spPr>
        <p:txBody>
          <a:bodyPr wrap="square" rtlCol="0" anchor="t">
            <a:spAutoFit/>
          </a:bodyPr>
          <a:lstStyle/>
          <a:p>
            <a:pPr algn="r"/>
            <a:r>
              <a:rPr lang="en-US" altLang="ko-KR" sz="4700" b="1" dirty="0">
                <a:solidFill>
                  <a:srgbClr val="FFFFFF"/>
                </a:solidFill>
                <a:latin typeface="맑은 고딕" panose="020B0503020000020004" pitchFamily="50" charset="-127"/>
                <a:ea typeface="맑은 고딕" panose="020B0503020000020004" pitchFamily="50" charset="-127"/>
                <a:cs typeface="Jalnan OTF" pitchFamily="34" charset="0"/>
              </a:rPr>
              <a:t>2</a:t>
            </a:r>
            <a:r>
              <a:rPr lang="ko-KR" altLang="en-US" sz="4700" b="1" dirty="0">
                <a:solidFill>
                  <a:srgbClr val="FFFFFF"/>
                </a:solidFill>
                <a:latin typeface="맑은 고딕" panose="020B0503020000020004" pitchFamily="50" charset="-127"/>
                <a:ea typeface="맑은 고딕" panose="020B0503020000020004" pitchFamily="50" charset="-127"/>
                <a:cs typeface="Jalnan OTF" pitchFamily="34" charset="0"/>
              </a:rPr>
              <a:t>팀 </a:t>
            </a:r>
            <a:r>
              <a:rPr lang="en-US" altLang="ko-KR" sz="4700" b="1" dirty="0">
                <a:solidFill>
                  <a:srgbClr val="FFFFFF"/>
                </a:solidFill>
                <a:latin typeface="맑은 고딕" panose="020B0503020000020004" pitchFamily="50" charset="-127"/>
                <a:ea typeface="맑은 고딕" panose="020B0503020000020004" pitchFamily="50" charset="-127"/>
                <a:cs typeface="Jalnan OTF" pitchFamily="34" charset="0"/>
              </a:rPr>
              <a:t>MES </a:t>
            </a:r>
            <a:r>
              <a:rPr lang="ko-KR" altLang="en-US" sz="4700" b="1" dirty="0">
                <a:solidFill>
                  <a:srgbClr val="FFFFFF"/>
                </a:solidFill>
                <a:latin typeface="맑은 고딕" panose="020B0503020000020004" pitchFamily="50" charset="-127"/>
                <a:ea typeface="맑은 고딕" panose="020B0503020000020004" pitchFamily="50" charset="-127"/>
                <a:cs typeface="Jalnan OTF" pitchFamily="34" charset="0"/>
              </a:rPr>
              <a:t>프로젝트 진행</a:t>
            </a:r>
            <a:endParaRPr lang="en-US" b="1" dirty="0">
              <a:latin typeface="맑은 고딕" panose="020B0503020000020004" pitchFamily="50" charset="-127"/>
              <a:ea typeface="맑은 고딕" panose="020B0503020000020004" pitchFamily="50" charset="-127"/>
            </a:endParaRPr>
          </a:p>
        </p:txBody>
      </p:sp>
      <p:sp>
        <p:nvSpPr>
          <p:cNvPr id="4" name="Object 4"/>
          <p:cNvSpPr txBox="1"/>
          <p:nvPr/>
        </p:nvSpPr>
        <p:spPr>
          <a:xfrm>
            <a:off x="1458209" y="4905033"/>
            <a:ext cx="6709344" cy="430887"/>
          </a:xfrm>
          <a:prstGeom prst="rect">
            <a:avLst/>
          </a:prstGeom>
          <a:noFill/>
        </p:spPr>
        <p:txBody>
          <a:bodyPr wrap="square" rtlCol="0" anchor="t">
            <a:spAutoFit/>
          </a:bodyPr>
          <a:lstStyle/>
          <a:p>
            <a:r>
              <a:rPr lang="ko-KR" altLang="en-US" sz="2200" b="1" dirty="0">
                <a:solidFill>
                  <a:schemeClr val="bg1"/>
                </a:solidFill>
                <a:latin typeface="맑은 고딕" panose="020B0503020000020004" pitchFamily="50" charset="-127"/>
                <a:ea typeface="맑은 고딕" panose="020B0503020000020004" pitchFamily="50" charset="-127"/>
              </a:rPr>
              <a:t>구축 계획 및 방법</a:t>
            </a:r>
            <a:endParaRPr lang="en-US" b="1" dirty="0">
              <a:solidFill>
                <a:schemeClr val="bg1"/>
              </a:solidFill>
              <a:latin typeface="맑은 고딕" panose="020B0503020000020004" pitchFamily="50" charset="-127"/>
              <a:ea typeface="맑은 고딕" panose="020B0503020000020004" pitchFamily="50" charset="-127"/>
            </a:endParaRPr>
          </a:p>
        </p:txBody>
      </p:sp>
      <p:grpSp>
        <p:nvGrpSpPr>
          <p:cNvPr id="1001" name="그룹 1001"/>
          <p:cNvGrpSpPr/>
          <p:nvPr/>
        </p:nvGrpSpPr>
        <p:grpSpPr>
          <a:xfrm>
            <a:off x="1458209" y="4536441"/>
            <a:ext cx="3489293" cy="35800"/>
            <a:chOff x="1458209" y="4536441"/>
            <a:chExt cx="3489293" cy="35800"/>
          </a:xfrm>
        </p:grpSpPr>
        <p:pic>
          <p:nvPicPr>
            <p:cNvPr id="6" name="Object 5"/>
            <p:cNvPicPr>
              <a:picLocks noChangeAspect="1"/>
            </p:cNvPicPr>
            <p:nvPr/>
          </p:nvPicPr>
          <p:blipFill>
            <a:blip r:embed="rId2" cstate="print"/>
            <a:stretch>
              <a:fillRect/>
            </a:stretch>
          </p:blipFill>
          <p:spPr>
            <a:xfrm>
              <a:off x="1458209" y="4536441"/>
              <a:ext cx="3489293" cy="35800"/>
            </a:xfrm>
            <a:prstGeom prst="rect">
              <a:avLst/>
            </a:prstGeom>
          </p:spPr>
        </p:pic>
      </p:grpSp>
      <p:sp>
        <p:nvSpPr>
          <p:cNvPr id="8" name="Object 8"/>
          <p:cNvSpPr txBox="1"/>
          <p:nvPr/>
        </p:nvSpPr>
        <p:spPr>
          <a:xfrm>
            <a:off x="1458209" y="7508306"/>
            <a:ext cx="6709344" cy="430887"/>
          </a:xfrm>
          <a:prstGeom prst="rect">
            <a:avLst/>
          </a:prstGeom>
          <a:noFill/>
        </p:spPr>
        <p:txBody>
          <a:bodyPr wrap="square" rtlCol="0" anchor="t">
            <a:spAutoFit/>
          </a:bodyPr>
          <a:lstStyle/>
          <a:p>
            <a:r>
              <a:rPr lang="ko-KR" altLang="en-US" sz="2200" b="1" dirty="0">
                <a:solidFill>
                  <a:schemeClr val="bg1"/>
                </a:solidFill>
                <a:latin typeface="맑은 고딕" panose="020B0503020000020004" pitchFamily="50" charset="-127"/>
                <a:ea typeface="맑은 고딕" panose="020B0503020000020004" pitchFamily="50" charset="-127"/>
              </a:rPr>
              <a:t>프로젝트 진행 흐름</a:t>
            </a:r>
            <a:endParaRPr lang="en-US" b="1" dirty="0">
              <a:solidFill>
                <a:schemeClr val="bg1"/>
              </a:solidFill>
              <a:latin typeface="맑은 고딕" panose="020B0503020000020004" pitchFamily="50" charset="-127"/>
              <a:ea typeface="맑은 고딕" panose="020B0503020000020004" pitchFamily="50" charset="-127"/>
            </a:endParaRPr>
          </a:p>
        </p:txBody>
      </p:sp>
      <p:grpSp>
        <p:nvGrpSpPr>
          <p:cNvPr id="1002" name="그룹 1002"/>
          <p:cNvGrpSpPr/>
          <p:nvPr/>
        </p:nvGrpSpPr>
        <p:grpSpPr>
          <a:xfrm>
            <a:off x="1458209" y="7139714"/>
            <a:ext cx="3489293" cy="35800"/>
            <a:chOff x="1458209" y="7139714"/>
            <a:chExt cx="3489293" cy="35800"/>
          </a:xfrm>
        </p:grpSpPr>
        <p:pic>
          <p:nvPicPr>
            <p:cNvPr id="10" name="Object 9"/>
            <p:cNvPicPr>
              <a:picLocks noChangeAspect="1"/>
            </p:cNvPicPr>
            <p:nvPr/>
          </p:nvPicPr>
          <p:blipFill>
            <a:blip r:embed="rId2" cstate="print"/>
            <a:stretch>
              <a:fillRect/>
            </a:stretch>
          </p:blipFill>
          <p:spPr>
            <a:xfrm>
              <a:off x="1458209" y="7139714"/>
              <a:ext cx="3489293" cy="35800"/>
            </a:xfrm>
            <a:prstGeom prst="rect">
              <a:avLst/>
            </a:prstGeom>
          </p:spPr>
        </p:pic>
      </p:grpSp>
    </p:spTree>
    <p:extLst>
      <p:ext uri="{BB962C8B-B14F-4D97-AF65-F5344CB8AC3E}">
        <p14:creationId xmlns:p14="http://schemas.microsoft.com/office/powerpoint/2010/main" val="174665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1067732" y="1535736"/>
            <a:ext cx="5790267" cy="815608"/>
          </a:xfrm>
          <a:prstGeom prst="rect">
            <a:avLst/>
          </a:prstGeom>
          <a:noFill/>
        </p:spPr>
        <p:txBody>
          <a:bodyPr wrap="square" rtlCol="0" anchor="t">
            <a:spAutoFit/>
          </a:bodyPr>
          <a:lstStyle/>
          <a:p>
            <a:r>
              <a:rPr lang="ko-KR" altLang="en-US" sz="4700" b="1" dirty="0">
                <a:solidFill>
                  <a:schemeClr val="tx2">
                    <a:lumMod val="50000"/>
                  </a:schemeClr>
                </a:solidFill>
                <a:latin typeface="맑은 고딕" panose="020B0503020000020004" pitchFamily="50" charset="-127"/>
                <a:ea typeface="맑은 고딕" panose="020B0503020000020004" pitchFamily="50" charset="-127"/>
              </a:rPr>
              <a:t>프로젝트 흐름도</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3" name="Object 3"/>
          <p:cNvSpPr txBox="1"/>
          <p:nvPr/>
        </p:nvSpPr>
        <p:spPr>
          <a:xfrm>
            <a:off x="1067733" y="986962"/>
            <a:ext cx="1992205"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04-1</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4" name="Object 4"/>
          <p:cNvSpPr txBox="1"/>
          <p:nvPr/>
        </p:nvSpPr>
        <p:spPr>
          <a:xfrm>
            <a:off x="1057102" y="4184315"/>
            <a:ext cx="3169486" cy="615553"/>
          </a:xfrm>
          <a:prstGeom prst="rect">
            <a:avLst/>
          </a:prstGeom>
          <a:noFill/>
        </p:spPr>
        <p:txBody>
          <a:bodyPr wrap="square" rtlCol="0" anchor="t">
            <a:spAutoFit/>
          </a:bodyPr>
          <a:lstStyle/>
          <a:p>
            <a:r>
              <a:rPr lang="ko-KR" altLang="en-US" dirty="0" err="1">
                <a:solidFill>
                  <a:srgbClr val="3B3B3B"/>
                </a:solidFill>
                <a:latin typeface="S-Core Dream 6 Bold" pitchFamily="34" charset="0"/>
                <a:cs typeface="S-Core Dream 6 Bold" pitchFamily="34" charset="0"/>
              </a:rPr>
              <a:t>팀명</a:t>
            </a:r>
            <a:r>
              <a:rPr lang="ko-KR" altLang="en-US" dirty="0">
                <a:solidFill>
                  <a:srgbClr val="3B3B3B"/>
                </a:solidFill>
                <a:latin typeface="S-Core Dream 6 Bold" pitchFamily="34" charset="0"/>
                <a:cs typeface="S-Core Dream 6 Bold" pitchFamily="34" charset="0"/>
              </a:rPr>
              <a:t> 및 팀원 소개</a:t>
            </a:r>
            <a:endParaRPr lang="en-US" sz="1800" dirty="0">
              <a:solidFill>
                <a:srgbClr val="3B3B3B"/>
              </a:solidFill>
              <a:latin typeface="S-Core Dream 6 Bold" pitchFamily="34" charset="0"/>
              <a:cs typeface="S-Core Dream 6 Bold" pitchFamily="34" charset="0"/>
            </a:endParaRPr>
          </a:p>
          <a:p>
            <a:r>
              <a:rPr lang="en-US" sz="1600" dirty="0">
                <a:solidFill>
                  <a:srgbClr val="3B3B3B"/>
                </a:solidFill>
                <a:latin typeface="S-Core Dream 3 Light" pitchFamily="34" charset="0"/>
                <a:cs typeface="S-Core Dream 3 Light" pitchFamily="34" charset="0"/>
              </a:rPr>
              <a:t>내용을 입력해주세요</a:t>
            </a:r>
            <a:endParaRPr lang="en-US" dirty="0"/>
          </a:p>
        </p:txBody>
      </p:sp>
      <p:grpSp>
        <p:nvGrpSpPr>
          <p:cNvPr id="1001" name="그룹 1001"/>
          <p:cNvGrpSpPr/>
          <p:nvPr/>
        </p:nvGrpSpPr>
        <p:grpSpPr>
          <a:xfrm>
            <a:off x="2209800" y="1333500"/>
            <a:ext cx="2124146" cy="35800"/>
            <a:chOff x="1817556" y="1273973"/>
            <a:chExt cx="2124146" cy="35800"/>
          </a:xfrm>
        </p:grpSpPr>
        <p:pic>
          <p:nvPicPr>
            <p:cNvPr id="6" name="Object 5"/>
            <p:cNvPicPr>
              <a:picLocks noChangeAspect="1"/>
            </p:cNvPicPr>
            <p:nvPr/>
          </p:nvPicPr>
          <p:blipFill>
            <a:blip r:embed="rId2" cstate="print"/>
            <a:stretch>
              <a:fillRect/>
            </a:stretch>
          </p:blipFill>
          <p:spPr>
            <a:xfrm rot="-10800000">
              <a:off x="1817556" y="1273973"/>
              <a:ext cx="2124146" cy="35800"/>
            </a:xfrm>
            <a:prstGeom prst="rect">
              <a:avLst/>
            </a:prstGeom>
          </p:spPr>
        </p:pic>
      </p:grpSp>
      <p:sp>
        <p:nvSpPr>
          <p:cNvPr id="14" name="Object 14"/>
          <p:cNvSpPr txBox="1"/>
          <p:nvPr/>
        </p:nvSpPr>
        <p:spPr>
          <a:xfrm>
            <a:off x="3922654" y="4184315"/>
            <a:ext cx="3169486" cy="986951"/>
          </a:xfrm>
          <a:prstGeom prst="rect">
            <a:avLst/>
          </a:prstGeom>
          <a:noFill/>
        </p:spPr>
        <p:txBody>
          <a:bodyPr wrap="square" rtlCol="0" anchor="t">
            <a:spAutoFit/>
          </a:bodyPr>
          <a:lstStyle/>
          <a:p>
            <a:r>
              <a:rPr lang="en-US" sz="1800" dirty="0">
                <a:solidFill>
                  <a:srgbClr val="3B3B3B"/>
                </a:solidFill>
                <a:latin typeface="S-Core Dream 6 Bold" pitchFamily="34" charset="0"/>
                <a:cs typeface="S-Core Dream 6 Bold" pitchFamily="34" charset="0"/>
              </a:rPr>
              <a:t>프로젝트 목표</a:t>
            </a:r>
          </a:p>
          <a:p>
            <a:r>
              <a:rPr lang="en-US" sz="1600" dirty="0">
                <a:solidFill>
                  <a:srgbClr val="3B3B3B"/>
                </a:solidFill>
                <a:latin typeface="S-Core Dream 3 Light" pitchFamily="34" charset="0"/>
                <a:cs typeface="S-Core Dream 3 Light" pitchFamily="34" charset="0"/>
              </a:rPr>
              <a:t>내용을 입력해주세요</a:t>
            </a:r>
            <a:endParaRPr lang="en-US" dirty="0"/>
          </a:p>
        </p:txBody>
      </p:sp>
      <p:sp>
        <p:nvSpPr>
          <p:cNvPr id="15" name="Object 15"/>
          <p:cNvSpPr txBox="1"/>
          <p:nvPr/>
        </p:nvSpPr>
        <p:spPr>
          <a:xfrm>
            <a:off x="6806871" y="4184315"/>
            <a:ext cx="3169486" cy="986951"/>
          </a:xfrm>
          <a:prstGeom prst="rect">
            <a:avLst/>
          </a:prstGeom>
          <a:noFill/>
        </p:spPr>
        <p:txBody>
          <a:bodyPr wrap="square" rtlCol="0" anchor="t">
            <a:spAutoFit/>
          </a:bodyPr>
          <a:lstStyle/>
          <a:p>
            <a:r>
              <a:rPr lang="en-US" sz="1800" dirty="0">
                <a:solidFill>
                  <a:srgbClr val="3B3B3B"/>
                </a:solidFill>
                <a:latin typeface="S-Core Dream 6 Bold" pitchFamily="34" charset="0"/>
                <a:cs typeface="S-Core Dream 6 Bold" pitchFamily="34" charset="0"/>
              </a:rPr>
              <a:t>프로젝트 분석</a:t>
            </a:r>
          </a:p>
          <a:p>
            <a:r>
              <a:rPr lang="en-US" sz="1600" dirty="0">
                <a:solidFill>
                  <a:srgbClr val="3B3B3B"/>
                </a:solidFill>
                <a:latin typeface="S-Core Dream 3 Light" pitchFamily="34" charset="0"/>
                <a:cs typeface="S-Core Dream 3 Light" pitchFamily="34" charset="0"/>
              </a:rPr>
              <a:t>내용을 입력해주세요</a:t>
            </a:r>
            <a:endParaRPr lang="en-US" dirty="0"/>
          </a:p>
        </p:txBody>
      </p:sp>
      <p:sp>
        <p:nvSpPr>
          <p:cNvPr id="16" name="Object 16"/>
          <p:cNvSpPr txBox="1"/>
          <p:nvPr/>
        </p:nvSpPr>
        <p:spPr>
          <a:xfrm>
            <a:off x="9681756" y="4184315"/>
            <a:ext cx="3169486" cy="986951"/>
          </a:xfrm>
          <a:prstGeom prst="rect">
            <a:avLst/>
          </a:prstGeom>
          <a:noFill/>
        </p:spPr>
        <p:txBody>
          <a:bodyPr wrap="square" rtlCol="0" anchor="t">
            <a:spAutoFit/>
          </a:bodyPr>
          <a:lstStyle/>
          <a:p>
            <a:r>
              <a:rPr lang="en-US" sz="1800" dirty="0">
                <a:solidFill>
                  <a:srgbClr val="3B3B3B"/>
                </a:solidFill>
                <a:latin typeface="S-Core Dream 6 Bold" pitchFamily="34" charset="0"/>
                <a:cs typeface="S-Core Dream 6 Bold" pitchFamily="34" charset="0"/>
              </a:rPr>
              <a:t>프로젝트 아이디어</a:t>
            </a:r>
          </a:p>
          <a:p>
            <a:r>
              <a:rPr lang="en-US" sz="1600" dirty="0">
                <a:solidFill>
                  <a:srgbClr val="3B3B3B"/>
                </a:solidFill>
                <a:latin typeface="S-Core Dream 3 Light" pitchFamily="34" charset="0"/>
                <a:cs typeface="S-Core Dream 3 Light" pitchFamily="34" charset="0"/>
              </a:rPr>
              <a:t>내용을 입력해주세요</a:t>
            </a:r>
            <a:endParaRPr lang="en-US" dirty="0"/>
          </a:p>
        </p:txBody>
      </p:sp>
      <p:sp>
        <p:nvSpPr>
          <p:cNvPr id="17" name="Object 17"/>
          <p:cNvSpPr txBox="1"/>
          <p:nvPr/>
        </p:nvSpPr>
        <p:spPr>
          <a:xfrm>
            <a:off x="12556641" y="4184315"/>
            <a:ext cx="3169486" cy="986951"/>
          </a:xfrm>
          <a:prstGeom prst="rect">
            <a:avLst/>
          </a:prstGeom>
          <a:noFill/>
        </p:spPr>
        <p:txBody>
          <a:bodyPr wrap="square" rtlCol="0" anchor="t">
            <a:spAutoFit/>
          </a:bodyPr>
          <a:lstStyle/>
          <a:p>
            <a:r>
              <a:rPr lang="en-US" sz="1800" dirty="0">
                <a:solidFill>
                  <a:srgbClr val="3B3B3B"/>
                </a:solidFill>
                <a:latin typeface="S-Core Dream 6 Bold" pitchFamily="34" charset="0"/>
                <a:cs typeface="S-Core Dream 6 Bold" pitchFamily="34" charset="0"/>
              </a:rPr>
              <a:t>아이디어 세부</a:t>
            </a:r>
          </a:p>
          <a:p>
            <a:r>
              <a:rPr lang="en-US" sz="1600" dirty="0">
                <a:solidFill>
                  <a:srgbClr val="3B3B3B"/>
                </a:solidFill>
                <a:latin typeface="S-Core Dream 3 Light" pitchFamily="34" charset="0"/>
                <a:cs typeface="S-Core Dream 3 Light" pitchFamily="34" charset="0"/>
              </a:rPr>
              <a:t>내용을 입력해주세요</a:t>
            </a:r>
            <a:endParaRPr lang="en-US" dirty="0"/>
          </a:p>
        </p:txBody>
      </p:sp>
      <p:sp>
        <p:nvSpPr>
          <p:cNvPr id="18" name="Object 18"/>
          <p:cNvSpPr txBox="1"/>
          <p:nvPr/>
        </p:nvSpPr>
        <p:spPr>
          <a:xfrm>
            <a:off x="15431525" y="4184315"/>
            <a:ext cx="3991849" cy="986951"/>
          </a:xfrm>
          <a:prstGeom prst="rect">
            <a:avLst/>
          </a:prstGeom>
          <a:noFill/>
        </p:spPr>
        <p:txBody>
          <a:bodyPr wrap="square" rtlCol="0" anchor="t">
            <a:spAutoFit/>
          </a:bodyPr>
          <a:lstStyle/>
          <a:p>
            <a:r>
              <a:rPr lang="en-US" sz="1800" dirty="0">
                <a:solidFill>
                  <a:srgbClr val="3B3B3B"/>
                </a:solidFill>
                <a:latin typeface="S-Core Dream 6 Bold" pitchFamily="34" charset="0"/>
                <a:cs typeface="S-Core Dream 6 Bold" pitchFamily="34" charset="0"/>
              </a:rPr>
              <a:t>아이디어 프로세스</a:t>
            </a:r>
          </a:p>
          <a:p>
            <a:r>
              <a:rPr lang="en-US" sz="1600" dirty="0">
                <a:solidFill>
                  <a:srgbClr val="3B3B3B"/>
                </a:solidFill>
                <a:latin typeface="S-Core Dream 3 Light" pitchFamily="34" charset="0"/>
                <a:cs typeface="S-Core Dream 3 Light" pitchFamily="34" charset="0"/>
              </a:rPr>
              <a:t>내용을 입력해주세요</a:t>
            </a:r>
            <a:endParaRPr lang="en-US" dirty="0"/>
          </a:p>
        </p:txBody>
      </p:sp>
      <p:sp>
        <p:nvSpPr>
          <p:cNvPr id="19" name="Object 19"/>
          <p:cNvSpPr txBox="1"/>
          <p:nvPr/>
        </p:nvSpPr>
        <p:spPr>
          <a:xfrm>
            <a:off x="1057102" y="6217591"/>
            <a:ext cx="3255544" cy="2276320"/>
          </a:xfrm>
          <a:prstGeom prst="rect">
            <a:avLst/>
          </a:prstGeom>
          <a:noFill/>
        </p:spPr>
        <p:txBody>
          <a:bodyPr wrap="square" rtlCol="0" anchor="t">
            <a:spAutoFit/>
          </a:bodyPr>
          <a:lstStyle/>
          <a:p>
            <a:r>
              <a:rPr lang="en-US" sz="1800" dirty="0">
                <a:solidFill>
                  <a:srgbClr val="8B8B8B"/>
                </a:solidFill>
                <a:latin typeface="S-Core Dream 6 Bold" pitchFamily="34" charset="0"/>
                <a:cs typeface="S-Core Dream 6 Bold" pitchFamily="34" charset="0"/>
              </a:rPr>
              <a:t>01 - 03</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p>
          <a:p>
            <a:endParaRPr lang="en-US" sz="1600" dirty="0">
              <a:solidFill>
                <a:srgbClr val="8B8B8B"/>
              </a:solidFill>
              <a:latin typeface="S-Core Dream 3 Light" pitchFamily="34" charset="0"/>
              <a:cs typeface="S-Core Dream 3 Light" pitchFamily="34" charset="0"/>
            </a:endParaRPr>
          </a:p>
          <a:p>
            <a:r>
              <a:rPr lang="en-US" sz="1600" dirty="0">
                <a:solidFill>
                  <a:srgbClr val="8B8B8B"/>
                </a:solidFill>
                <a:latin typeface="S-Core Dream 3 Light" pitchFamily="34" charset="0"/>
                <a:cs typeface="S-Core Dream 3 Light" pitchFamily="34" charset="0"/>
              </a:rPr>
              <a:t>세부컨텐츠 제목</a:t>
            </a:r>
            <a:endParaRPr lang="en-US" dirty="0"/>
          </a:p>
        </p:txBody>
      </p:sp>
      <p:sp>
        <p:nvSpPr>
          <p:cNvPr id="20" name="Object 20"/>
          <p:cNvSpPr txBox="1"/>
          <p:nvPr/>
        </p:nvSpPr>
        <p:spPr>
          <a:xfrm>
            <a:off x="3922654" y="6217591"/>
            <a:ext cx="3255544" cy="1495570"/>
          </a:xfrm>
          <a:prstGeom prst="rect">
            <a:avLst/>
          </a:prstGeom>
          <a:noFill/>
        </p:spPr>
        <p:txBody>
          <a:bodyPr wrap="square" rtlCol="0" anchor="t">
            <a:spAutoFit/>
          </a:bodyPr>
          <a:lstStyle/>
          <a:p>
            <a:r>
              <a:rPr lang="en-US" sz="1800" dirty="0">
                <a:solidFill>
                  <a:srgbClr val="8B8B8B"/>
                </a:solidFill>
                <a:latin typeface="S-Core Dream 6 Bold" pitchFamily="34" charset="0"/>
                <a:cs typeface="S-Core Dream 6 Bold" pitchFamily="34" charset="0"/>
              </a:rPr>
              <a:t>04 - 05</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endParaRPr lang="en-US" dirty="0"/>
          </a:p>
        </p:txBody>
      </p:sp>
      <p:sp>
        <p:nvSpPr>
          <p:cNvPr id="21" name="Object 21"/>
          <p:cNvSpPr txBox="1"/>
          <p:nvPr/>
        </p:nvSpPr>
        <p:spPr>
          <a:xfrm>
            <a:off x="6806871" y="6217591"/>
            <a:ext cx="3255544" cy="2004190"/>
          </a:xfrm>
          <a:prstGeom prst="rect">
            <a:avLst/>
          </a:prstGeom>
          <a:noFill/>
        </p:spPr>
        <p:txBody>
          <a:bodyPr wrap="square" rtlCol="0" anchor="t">
            <a:spAutoFit/>
          </a:bodyPr>
          <a:lstStyle/>
          <a:p>
            <a:r>
              <a:rPr lang="en-US" sz="1800" dirty="0">
                <a:solidFill>
                  <a:srgbClr val="8B8B8B"/>
                </a:solidFill>
                <a:latin typeface="S-Core Dream 6 Bold" pitchFamily="34" charset="0"/>
                <a:cs typeface="S-Core Dream 6 Bold" pitchFamily="34" charset="0"/>
              </a:rPr>
              <a:t>06 - 07</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endParaRPr lang="en-US" dirty="0"/>
          </a:p>
        </p:txBody>
      </p:sp>
      <p:sp>
        <p:nvSpPr>
          <p:cNvPr id="22" name="Object 22"/>
          <p:cNvSpPr txBox="1"/>
          <p:nvPr/>
        </p:nvSpPr>
        <p:spPr>
          <a:xfrm>
            <a:off x="9681756" y="6217591"/>
            <a:ext cx="3255544" cy="2512810"/>
          </a:xfrm>
          <a:prstGeom prst="rect">
            <a:avLst/>
          </a:prstGeom>
          <a:noFill/>
        </p:spPr>
        <p:txBody>
          <a:bodyPr wrap="square" rtlCol="0" anchor="t">
            <a:spAutoFit/>
          </a:bodyPr>
          <a:lstStyle/>
          <a:p>
            <a:r>
              <a:rPr lang="en-US" sz="1800" dirty="0">
                <a:solidFill>
                  <a:srgbClr val="8B8B8B"/>
                </a:solidFill>
                <a:latin typeface="S-Core Dream 6 Bold" pitchFamily="34" charset="0"/>
                <a:cs typeface="S-Core Dream 6 Bold" pitchFamily="34" charset="0"/>
              </a:rPr>
              <a:t>08 - 11</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endParaRPr lang="en-US" dirty="0"/>
          </a:p>
        </p:txBody>
      </p:sp>
      <p:sp>
        <p:nvSpPr>
          <p:cNvPr id="23" name="Object 23"/>
          <p:cNvSpPr txBox="1"/>
          <p:nvPr/>
        </p:nvSpPr>
        <p:spPr>
          <a:xfrm>
            <a:off x="12556641" y="6217591"/>
            <a:ext cx="3255544" cy="2784940"/>
          </a:xfrm>
          <a:prstGeom prst="rect">
            <a:avLst/>
          </a:prstGeom>
          <a:noFill/>
        </p:spPr>
        <p:txBody>
          <a:bodyPr wrap="square" rtlCol="0" anchor="t">
            <a:spAutoFit/>
          </a:bodyPr>
          <a:lstStyle/>
          <a:p>
            <a:r>
              <a:rPr lang="en-US" sz="1800" dirty="0">
                <a:solidFill>
                  <a:srgbClr val="8B8B8B"/>
                </a:solidFill>
                <a:latin typeface="S-Core Dream 6 Bold" pitchFamily="34" charset="0"/>
                <a:cs typeface="S-Core Dream 6 Bold" pitchFamily="34" charset="0"/>
              </a:rPr>
              <a:t>12 - 15</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p>
          <a:p>
            <a:endParaRPr lang="en-US" sz="1600" dirty="0">
              <a:solidFill>
                <a:srgbClr val="8B8B8B"/>
              </a:solidFill>
              <a:latin typeface="S-Core Dream 3 Light" pitchFamily="34" charset="0"/>
              <a:cs typeface="S-Core Dream 3 Light" pitchFamily="34" charset="0"/>
            </a:endParaRPr>
          </a:p>
          <a:p>
            <a:r>
              <a:rPr lang="en-US" sz="1600" dirty="0">
                <a:solidFill>
                  <a:srgbClr val="8B8B8B"/>
                </a:solidFill>
                <a:latin typeface="S-Core Dream 3 Light" pitchFamily="34" charset="0"/>
                <a:cs typeface="S-Core Dream 3 Light" pitchFamily="34" charset="0"/>
              </a:rPr>
              <a:t>세부컨텐츠 제목</a:t>
            </a:r>
            <a:endParaRPr lang="en-US" dirty="0"/>
          </a:p>
        </p:txBody>
      </p:sp>
      <p:sp>
        <p:nvSpPr>
          <p:cNvPr id="24" name="Object 24"/>
          <p:cNvSpPr txBox="1"/>
          <p:nvPr/>
        </p:nvSpPr>
        <p:spPr>
          <a:xfrm>
            <a:off x="15431525" y="6217591"/>
            <a:ext cx="3255544" cy="3021429"/>
          </a:xfrm>
          <a:prstGeom prst="rect">
            <a:avLst/>
          </a:prstGeom>
          <a:noFill/>
        </p:spPr>
        <p:txBody>
          <a:bodyPr wrap="square" rtlCol="0" anchor="t">
            <a:spAutoFit/>
          </a:bodyPr>
          <a:lstStyle/>
          <a:p>
            <a:r>
              <a:rPr lang="en-US" sz="1800" dirty="0">
                <a:solidFill>
                  <a:srgbClr val="8B8B8B"/>
                </a:solidFill>
                <a:latin typeface="S-Core Dream 6 Bold" pitchFamily="34" charset="0"/>
                <a:cs typeface="S-Core Dream 6 Bold" pitchFamily="34" charset="0"/>
              </a:rPr>
              <a:t>16 - 20</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p>
          <a:p>
            <a:r>
              <a:rPr lang="en-US" sz="1600" dirty="0">
                <a:solidFill>
                  <a:srgbClr val="8B8B8B"/>
                </a:solidFill>
                <a:latin typeface="S-Core Dream 3 Light" pitchFamily="34" charset="0"/>
                <a:cs typeface="S-Core Dream 3 Light" pitchFamily="34" charset="0"/>
              </a:rPr>
              <a:t>세부컨텐츠 제목</a:t>
            </a:r>
            <a:endParaRPr lang="en-US" dirty="0"/>
          </a:p>
        </p:txBody>
      </p:sp>
      <p:grpSp>
        <p:nvGrpSpPr>
          <p:cNvPr id="25" name="그룹 24"/>
          <p:cNvGrpSpPr/>
          <p:nvPr/>
        </p:nvGrpSpPr>
        <p:grpSpPr>
          <a:xfrm>
            <a:off x="0" y="-38100"/>
            <a:ext cx="18516600" cy="228600"/>
            <a:chOff x="0" y="-38100"/>
            <a:chExt cx="18516600" cy="228600"/>
          </a:xfrm>
        </p:grpSpPr>
        <p:grpSp>
          <p:nvGrpSpPr>
            <p:cNvPr id="27" name="그룹 1002"/>
            <p:cNvGrpSpPr/>
            <p:nvPr/>
          </p:nvGrpSpPr>
          <p:grpSpPr>
            <a:xfrm>
              <a:off x="0" y="-38100"/>
              <a:ext cx="18516600" cy="228600"/>
              <a:chOff x="1057102" y="5177051"/>
              <a:chExt cx="16171510" cy="125301"/>
            </a:xfrm>
          </p:grpSpPr>
          <p:pic>
            <p:nvPicPr>
              <p:cNvPr id="29" name="Object 8"/>
              <p:cNvPicPr>
                <a:picLocks noChangeAspect="1"/>
              </p:cNvPicPr>
              <p:nvPr/>
            </p:nvPicPr>
            <p:blipFill>
              <a:blip r:embed="rId3" cstate="print"/>
              <a:stretch>
                <a:fillRect/>
              </a:stretch>
            </p:blipFill>
            <p:spPr>
              <a:xfrm>
                <a:off x="1057102" y="5177051"/>
                <a:ext cx="16171510" cy="125301"/>
              </a:xfrm>
              <a:prstGeom prst="rect">
                <a:avLst/>
              </a:prstGeom>
            </p:spPr>
          </p:pic>
        </p:grpSp>
        <p:sp>
          <p:nvSpPr>
            <p:cNvPr id="28" name="직사각형 27"/>
            <p:cNvSpPr/>
            <p:nvPr/>
          </p:nvSpPr>
          <p:spPr>
            <a:xfrm flipV="1">
              <a:off x="0" y="-38100"/>
              <a:ext cx="7010400" cy="2286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직사각형 4"/>
          <p:cNvSpPr/>
          <p:nvPr/>
        </p:nvSpPr>
        <p:spPr>
          <a:xfrm>
            <a:off x="1066800" y="5191564"/>
            <a:ext cx="16154400" cy="10433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998808" y="5081368"/>
            <a:ext cx="304800" cy="304800"/>
          </a:xfrm>
          <a:prstGeom prst="ellipse">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4419600" y="5096328"/>
            <a:ext cx="304800" cy="304800"/>
          </a:xfrm>
          <a:prstGeom prst="ellipse">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7467600" y="5087228"/>
            <a:ext cx="304800" cy="304800"/>
          </a:xfrm>
          <a:prstGeom prst="ellipse">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10439400" y="5101296"/>
            <a:ext cx="304800" cy="304800"/>
          </a:xfrm>
          <a:prstGeom prst="ellipse">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13230664" y="5095436"/>
            <a:ext cx="304800" cy="304800"/>
          </a:xfrm>
          <a:prstGeom prst="ellipse">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16992600" y="5067300"/>
            <a:ext cx="304800" cy="304800"/>
          </a:xfrm>
          <a:prstGeom prst="ellipse">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bject 10"/>
          <p:cNvSpPr txBox="1"/>
          <p:nvPr/>
        </p:nvSpPr>
        <p:spPr>
          <a:xfrm>
            <a:off x="990600" y="9182100"/>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cxnSp>
        <p:nvCxnSpPr>
          <p:cNvPr id="40" name="직선 연결선 39"/>
          <p:cNvCxnSpPr/>
          <p:nvPr/>
        </p:nvCxnSpPr>
        <p:spPr>
          <a:xfrm>
            <a:off x="990600" y="9105900"/>
            <a:ext cx="1630680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9">
    <p:bg>
      <p:bgPr>
        <a:solidFill>
          <a:schemeClr val="bg1"/>
        </a:solidFill>
        <a:effectLst/>
      </p:bgPr>
    </p:bg>
    <p:spTree>
      <p:nvGrpSpPr>
        <p:cNvPr id="1" name=""/>
        <p:cNvGrpSpPr/>
        <p:nvPr/>
      </p:nvGrpSpPr>
      <p:grpSpPr>
        <a:xfrm>
          <a:off x="0" y="0"/>
          <a:ext cx="0" cy="0"/>
          <a:chOff x="0" y="0"/>
          <a:chExt cx="0" cy="0"/>
        </a:xfrm>
      </p:grpSpPr>
      <p:sp>
        <p:nvSpPr>
          <p:cNvPr id="15" name="Object 2"/>
          <p:cNvSpPr txBox="1"/>
          <p:nvPr/>
        </p:nvSpPr>
        <p:spPr>
          <a:xfrm>
            <a:off x="2133600" y="1409700"/>
            <a:ext cx="2667000" cy="400110"/>
          </a:xfrm>
          <a:prstGeom prst="rect">
            <a:avLst/>
          </a:prstGeom>
          <a:noFill/>
        </p:spPr>
        <p:txBody>
          <a:bodyPr wrap="square" rtlCol="0" anchor="t">
            <a:spAutoFit/>
          </a:bodyPr>
          <a:lstStyle/>
          <a:p>
            <a:r>
              <a:rPr lang="ko-KR" altLang="en-US" sz="2000" b="1" dirty="0">
                <a:solidFill>
                  <a:schemeClr val="tx2">
                    <a:lumMod val="50000"/>
                  </a:schemeClr>
                </a:solidFill>
                <a:latin typeface="맑은 고딕" panose="020B0503020000020004" pitchFamily="50" charset="-127"/>
                <a:ea typeface="맑은 고딕" panose="020B0503020000020004" pitchFamily="50" charset="-127"/>
              </a:rPr>
              <a:t>프로젝트 진행</a:t>
            </a:r>
            <a:endParaRPr lang="en-US" sz="2000"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16" name="Object 3"/>
          <p:cNvSpPr txBox="1"/>
          <p:nvPr/>
        </p:nvSpPr>
        <p:spPr>
          <a:xfrm>
            <a:off x="1067733" y="986962"/>
            <a:ext cx="1142067"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04</a:t>
            </a:r>
            <a:r>
              <a:rPr lang="en-US" altLang="ko-KR"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-2</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nvGrpSpPr>
          <p:cNvPr id="17" name="그룹 1001"/>
          <p:cNvGrpSpPr/>
          <p:nvPr/>
        </p:nvGrpSpPr>
        <p:grpSpPr>
          <a:xfrm>
            <a:off x="2209800" y="1333500"/>
            <a:ext cx="2124146" cy="35800"/>
            <a:chOff x="1817556" y="1273973"/>
            <a:chExt cx="2124146" cy="35800"/>
          </a:xfrm>
        </p:grpSpPr>
        <p:pic>
          <p:nvPicPr>
            <p:cNvPr id="18" name="Object 5"/>
            <p:cNvPicPr>
              <a:picLocks noChangeAspect="1"/>
            </p:cNvPicPr>
            <p:nvPr/>
          </p:nvPicPr>
          <p:blipFill>
            <a:blip r:embed="rId2" cstate="print"/>
            <a:stretch>
              <a:fillRect/>
            </a:stretch>
          </p:blipFill>
          <p:spPr>
            <a:xfrm rot="-10800000">
              <a:off x="1817556" y="1273973"/>
              <a:ext cx="2124146" cy="35800"/>
            </a:xfrm>
            <a:prstGeom prst="rect">
              <a:avLst/>
            </a:prstGeom>
          </p:spPr>
        </p:pic>
      </p:grpSp>
      <p:grpSp>
        <p:nvGrpSpPr>
          <p:cNvPr id="19" name="그룹 18"/>
          <p:cNvGrpSpPr/>
          <p:nvPr/>
        </p:nvGrpSpPr>
        <p:grpSpPr>
          <a:xfrm>
            <a:off x="0" y="-38100"/>
            <a:ext cx="18516600" cy="228600"/>
            <a:chOff x="0" y="-38100"/>
            <a:chExt cx="18516600" cy="228600"/>
          </a:xfrm>
        </p:grpSpPr>
        <p:grpSp>
          <p:nvGrpSpPr>
            <p:cNvPr id="20" name="그룹 1002"/>
            <p:cNvGrpSpPr/>
            <p:nvPr/>
          </p:nvGrpSpPr>
          <p:grpSpPr>
            <a:xfrm>
              <a:off x="0" y="-38100"/>
              <a:ext cx="18516600" cy="228600"/>
              <a:chOff x="1057102" y="5177051"/>
              <a:chExt cx="16171510" cy="125301"/>
            </a:xfrm>
          </p:grpSpPr>
          <p:pic>
            <p:nvPicPr>
              <p:cNvPr id="22" name="Object 8"/>
              <p:cNvPicPr>
                <a:picLocks noChangeAspect="1"/>
              </p:cNvPicPr>
              <p:nvPr/>
            </p:nvPicPr>
            <p:blipFill>
              <a:blip r:embed="rId3" cstate="print"/>
              <a:stretch>
                <a:fillRect/>
              </a:stretch>
            </p:blipFill>
            <p:spPr>
              <a:xfrm>
                <a:off x="1057102" y="5177051"/>
                <a:ext cx="16171510" cy="125301"/>
              </a:xfrm>
              <a:prstGeom prst="rect">
                <a:avLst/>
              </a:prstGeom>
            </p:spPr>
          </p:pic>
        </p:grpSp>
        <p:sp>
          <p:nvSpPr>
            <p:cNvPr id="21" name="직사각형 20"/>
            <p:cNvSpPr/>
            <p:nvPr/>
          </p:nvSpPr>
          <p:spPr>
            <a:xfrm flipV="1">
              <a:off x="0" y="-38100"/>
              <a:ext cx="9067800" cy="2286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2171700"/>
            <a:ext cx="3962400" cy="5181600"/>
          </a:xfrm>
          <a:prstGeom prst="rect">
            <a:avLst/>
          </a:prstGeom>
          <a:ln>
            <a:solidFill>
              <a:schemeClr val="tx1"/>
            </a:solidFill>
          </a:ln>
        </p:spPr>
      </p:pic>
      <p:pic>
        <p:nvPicPr>
          <p:cNvPr id="9" name="그림 8"/>
          <p:cNvPicPr>
            <a:picLocks noChangeAspect="1"/>
          </p:cNvPicPr>
          <p:nvPr/>
        </p:nvPicPr>
        <p:blipFill rotWithShape="1">
          <a:blip r:embed="rId5">
            <a:extLst>
              <a:ext uri="{28A0092B-C50C-407E-A947-70E740481C1C}">
                <a14:useLocalDpi xmlns:a14="http://schemas.microsoft.com/office/drawing/2010/main" val="0"/>
              </a:ext>
            </a:extLst>
          </a:blip>
          <a:srcRect l="1833" t="23779" r="34143" b="6771"/>
          <a:stretch/>
        </p:blipFill>
        <p:spPr>
          <a:xfrm>
            <a:off x="1371600" y="2171700"/>
            <a:ext cx="4923692" cy="5181600"/>
          </a:xfrm>
          <a:prstGeom prst="rect">
            <a:avLst/>
          </a:prstGeom>
          <a:ln>
            <a:solidFill>
              <a:schemeClr val="tx1"/>
            </a:solidFill>
          </a:ln>
        </p:spPr>
      </p:pic>
      <p:sp>
        <p:nvSpPr>
          <p:cNvPr id="29" name="Object 10"/>
          <p:cNvSpPr txBox="1"/>
          <p:nvPr/>
        </p:nvSpPr>
        <p:spPr>
          <a:xfrm>
            <a:off x="990600" y="9182100"/>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30" name="Object 22"/>
          <p:cNvSpPr txBox="1"/>
          <p:nvPr/>
        </p:nvSpPr>
        <p:spPr>
          <a:xfrm>
            <a:off x="10515600" y="9182100"/>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cxnSp>
        <p:nvCxnSpPr>
          <p:cNvPr id="31" name="직선 연결선 30"/>
          <p:cNvCxnSpPr/>
          <p:nvPr/>
        </p:nvCxnSpPr>
        <p:spPr>
          <a:xfrm>
            <a:off x="990600" y="9105900"/>
            <a:ext cx="1630680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32" name="Object 12"/>
          <p:cNvSpPr txBox="1"/>
          <p:nvPr/>
        </p:nvSpPr>
        <p:spPr>
          <a:xfrm>
            <a:off x="1295400" y="7423547"/>
            <a:ext cx="3657600" cy="461665"/>
          </a:xfrm>
          <a:prstGeom prst="rect">
            <a:avLst/>
          </a:prstGeom>
          <a:noFill/>
        </p:spPr>
        <p:txBody>
          <a:bodyPr wrap="square" rtlCol="0" anchor="t">
            <a:spAutoFit/>
          </a:bodyPr>
          <a:lstStyle/>
          <a:p>
            <a:r>
              <a:rPr lang="ko-KR" altLang="en-US" sz="2400" b="1" dirty="0">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일정 계획표 작성</a:t>
            </a:r>
            <a:r>
              <a:rPr lang="en-US" sz="1700" dirty="0">
                <a:solidFill>
                  <a:srgbClr val="3B3B3B"/>
                </a:solidFill>
                <a:latin typeface="S-Core Dream 3 Light" pitchFamily="34" charset="0"/>
                <a:cs typeface="S-Core Dream 3 Light" pitchFamily="34" charset="0"/>
              </a:rPr>
              <a:t>.</a:t>
            </a:r>
            <a:endParaRPr lang="en-US" dirty="0"/>
          </a:p>
        </p:txBody>
      </p:sp>
      <p:sp>
        <p:nvSpPr>
          <p:cNvPr id="33" name="Object 12"/>
          <p:cNvSpPr txBox="1"/>
          <p:nvPr/>
        </p:nvSpPr>
        <p:spPr>
          <a:xfrm>
            <a:off x="1295400" y="7956947"/>
            <a:ext cx="3657600" cy="615553"/>
          </a:xfrm>
          <a:prstGeom prst="rect">
            <a:avLst/>
          </a:prstGeom>
          <a:noFill/>
        </p:spPr>
        <p:txBody>
          <a:bodyPr wrap="square" rtlCol="0" anchor="t">
            <a:spAutoFit/>
          </a:bodyPr>
          <a:lstStyle/>
          <a:p>
            <a:r>
              <a:rPr lang="en-US" sz="1700" dirty="0" err="1">
                <a:solidFill>
                  <a:srgbClr val="3B3B3B"/>
                </a:solidFill>
                <a:latin typeface="S-Core Dream 3 Light" pitchFamily="34" charset="0"/>
                <a:cs typeface="S-Core Dream 3 Light" pitchFamily="34" charset="0"/>
              </a:rPr>
              <a:t>같은</a:t>
            </a:r>
            <a:r>
              <a:rPr lang="en-US" sz="1700" dirty="0">
                <a:solidFill>
                  <a:srgbClr val="3B3B3B"/>
                </a:solidFill>
                <a:latin typeface="S-Core Dream 3 Light" pitchFamily="34" charset="0"/>
                <a:cs typeface="S-Core Dream 3 Light" pitchFamily="34" charset="0"/>
              </a:rPr>
              <a:t> 같은 속에 얼마나 웅대한 역동함은 청춘은 것 인간의 뜻이다.</a:t>
            </a:r>
            <a:endParaRPr lang="en-US" dirty="0"/>
          </a:p>
        </p:txBody>
      </p:sp>
      <p:sp>
        <p:nvSpPr>
          <p:cNvPr id="34" name="Object 12"/>
          <p:cNvSpPr txBox="1"/>
          <p:nvPr/>
        </p:nvSpPr>
        <p:spPr>
          <a:xfrm>
            <a:off x="6629400" y="7425035"/>
            <a:ext cx="3657600" cy="461665"/>
          </a:xfrm>
          <a:prstGeom prst="rect">
            <a:avLst/>
          </a:prstGeom>
          <a:noFill/>
        </p:spPr>
        <p:txBody>
          <a:bodyPr wrap="square" rtlCol="0" anchor="t">
            <a:spAutoFit/>
          </a:bodyPr>
          <a:lstStyle/>
          <a:p>
            <a:r>
              <a:rPr lang="ko-KR" altLang="en-US" sz="2400" b="1" dirty="0">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일일 진행일지 작성</a:t>
            </a:r>
            <a:r>
              <a:rPr lang="en-US" sz="1700" dirty="0">
                <a:solidFill>
                  <a:srgbClr val="3B3B3B"/>
                </a:solidFill>
                <a:latin typeface="S-Core Dream 3 Light" pitchFamily="34" charset="0"/>
                <a:cs typeface="S-Core Dream 3 Light" pitchFamily="34" charset="0"/>
              </a:rPr>
              <a:t>.</a:t>
            </a:r>
            <a:endParaRPr lang="en-US" dirty="0"/>
          </a:p>
        </p:txBody>
      </p:sp>
      <p:sp>
        <p:nvSpPr>
          <p:cNvPr id="35" name="Object 12"/>
          <p:cNvSpPr txBox="1"/>
          <p:nvPr/>
        </p:nvSpPr>
        <p:spPr>
          <a:xfrm>
            <a:off x="6629400" y="7901214"/>
            <a:ext cx="3657600" cy="615553"/>
          </a:xfrm>
          <a:prstGeom prst="rect">
            <a:avLst/>
          </a:prstGeom>
          <a:noFill/>
        </p:spPr>
        <p:txBody>
          <a:bodyPr wrap="square" rtlCol="0" anchor="t">
            <a:spAutoFit/>
          </a:bodyPr>
          <a:lstStyle/>
          <a:p>
            <a:r>
              <a:rPr lang="en-US" sz="1700" dirty="0" err="1">
                <a:solidFill>
                  <a:srgbClr val="3B3B3B"/>
                </a:solidFill>
                <a:latin typeface="S-Core Dream 3 Light" pitchFamily="34" charset="0"/>
                <a:cs typeface="S-Core Dream 3 Light" pitchFamily="34" charset="0"/>
              </a:rPr>
              <a:t>같은</a:t>
            </a:r>
            <a:r>
              <a:rPr lang="en-US" sz="1700" dirty="0">
                <a:solidFill>
                  <a:srgbClr val="3B3B3B"/>
                </a:solidFill>
                <a:latin typeface="S-Core Dream 3 Light" pitchFamily="34" charset="0"/>
                <a:cs typeface="S-Core Dream 3 Light" pitchFamily="34" charset="0"/>
              </a:rPr>
              <a:t> 같은 속에 얼마나 웅대한 역동함은 청춘은 것 인간의 뜻이다.</a:t>
            </a:r>
            <a:endParaRPr lang="en-US" dirty="0"/>
          </a:p>
        </p:txBody>
      </p:sp>
      <p:pic>
        <p:nvPicPr>
          <p:cNvPr id="24" name="그림 23"/>
          <p:cNvPicPr>
            <a:picLocks noChangeAspect="1"/>
          </p:cNvPicPr>
          <p:nvPr/>
        </p:nvPicPr>
        <p:blipFill>
          <a:blip r:embed="rId6"/>
          <a:stretch>
            <a:fillRect/>
          </a:stretch>
        </p:blipFill>
        <p:spPr>
          <a:xfrm>
            <a:off x="10744200" y="2171700"/>
            <a:ext cx="6545701" cy="5181600"/>
          </a:xfrm>
          <a:prstGeom prst="rect">
            <a:avLst/>
          </a:prstGeom>
          <a:ln>
            <a:solidFill>
              <a:schemeClr val="tx1"/>
            </a:solidFill>
          </a:ln>
        </p:spPr>
      </p:pic>
      <p:sp>
        <p:nvSpPr>
          <p:cNvPr id="37" name="Object 12"/>
          <p:cNvSpPr txBox="1"/>
          <p:nvPr/>
        </p:nvSpPr>
        <p:spPr>
          <a:xfrm>
            <a:off x="10668000" y="7429500"/>
            <a:ext cx="3657600" cy="461665"/>
          </a:xfrm>
          <a:prstGeom prst="rect">
            <a:avLst/>
          </a:prstGeom>
          <a:noFill/>
        </p:spPr>
        <p:txBody>
          <a:bodyPr wrap="square" rtlCol="0" anchor="t">
            <a:spAutoFit/>
          </a:bodyPr>
          <a:lstStyle/>
          <a:p>
            <a:r>
              <a:rPr lang="ko-KR" altLang="en-US" sz="2400" b="1" dirty="0">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일일 진행일지 작성</a:t>
            </a:r>
            <a:r>
              <a:rPr lang="en-US" sz="1700" dirty="0">
                <a:solidFill>
                  <a:srgbClr val="3B3B3B"/>
                </a:solidFill>
                <a:latin typeface="S-Core Dream 3 Light" pitchFamily="34" charset="0"/>
                <a:cs typeface="S-Core Dream 3 Light" pitchFamily="34" charset="0"/>
              </a:rPr>
              <a:t>.</a:t>
            </a:r>
            <a:endParaRPr lang="en-US" dirty="0"/>
          </a:p>
        </p:txBody>
      </p:sp>
      <p:sp>
        <p:nvSpPr>
          <p:cNvPr id="38" name="Object 12"/>
          <p:cNvSpPr txBox="1"/>
          <p:nvPr/>
        </p:nvSpPr>
        <p:spPr>
          <a:xfrm>
            <a:off x="10668000" y="7905679"/>
            <a:ext cx="3657600" cy="615553"/>
          </a:xfrm>
          <a:prstGeom prst="rect">
            <a:avLst/>
          </a:prstGeom>
          <a:noFill/>
        </p:spPr>
        <p:txBody>
          <a:bodyPr wrap="square" rtlCol="0" anchor="t">
            <a:spAutoFit/>
          </a:bodyPr>
          <a:lstStyle/>
          <a:p>
            <a:r>
              <a:rPr lang="en-US" sz="1700" dirty="0" err="1">
                <a:solidFill>
                  <a:srgbClr val="3B3B3B"/>
                </a:solidFill>
                <a:latin typeface="S-Core Dream 3 Light" pitchFamily="34" charset="0"/>
                <a:cs typeface="S-Core Dream 3 Light" pitchFamily="34" charset="0"/>
              </a:rPr>
              <a:t>같은</a:t>
            </a:r>
            <a:r>
              <a:rPr lang="en-US" sz="1700" dirty="0">
                <a:solidFill>
                  <a:srgbClr val="3B3B3B"/>
                </a:solidFill>
                <a:latin typeface="S-Core Dream 3 Light" pitchFamily="34" charset="0"/>
                <a:cs typeface="S-Core Dream 3 Light" pitchFamily="34" charset="0"/>
              </a:rPr>
              <a:t> 같은 속에 얼마나 웅대한 역동함은 청춘은 것 인간의 뜻이다.</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2"/>
          <p:cNvSpPr txBox="1"/>
          <p:nvPr/>
        </p:nvSpPr>
        <p:spPr>
          <a:xfrm>
            <a:off x="2133600" y="1409700"/>
            <a:ext cx="1600200" cy="338554"/>
          </a:xfrm>
          <a:prstGeom prst="rect">
            <a:avLst/>
          </a:prstGeom>
          <a:noFill/>
        </p:spPr>
        <p:txBody>
          <a:bodyPr wrap="square" rtlCol="0" anchor="t">
            <a:spAutoFit/>
          </a:bodyPr>
          <a:lstStyle/>
          <a:p>
            <a:r>
              <a:rPr lang="ko-KR" altLang="en-US" sz="1600" b="1" dirty="0">
                <a:solidFill>
                  <a:schemeClr val="tx2">
                    <a:lumMod val="50000"/>
                  </a:schemeClr>
                </a:solidFill>
                <a:latin typeface="맑은 고딕" panose="020B0503020000020004" pitchFamily="50" charset="-127"/>
                <a:ea typeface="맑은 고딕" panose="020B0503020000020004" pitchFamily="50" charset="-127"/>
              </a:rPr>
              <a:t>프로젝트 진행</a:t>
            </a:r>
            <a:endParaRPr lang="en-US" sz="1600"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16" name="Object 3"/>
          <p:cNvSpPr txBox="1"/>
          <p:nvPr/>
        </p:nvSpPr>
        <p:spPr>
          <a:xfrm>
            <a:off x="1067733" y="986962"/>
            <a:ext cx="1142067"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04-1</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nvGrpSpPr>
          <p:cNvPr id="17" name="그룹 1001"/>
          <p:cNvGrpSpPr/>
          <p:nvPr/>
        </p:nvGrpSpPr>
        <p:grpSpPr>
          <a:xfrm>
            <a:off x="2209800" y="1333500"/>
            <a:ext cx="2124146" cy="35800"/>
            <a:chOff x="1817556" y="1273973"/>
            <a:chExt cx="2124146" cy="35800"/>
          </a:xfrm>
        </p:grpSpPr>
        <p:pic>
          <p:nvPicPr>
            <p:cNvPr id="18" name="Object 5"/>
            <p:cNvPicPr>
              <a:picLocks noChangeAspect="1"/>
            </p:cNvPicPr>
            <p:nvPr/>
          </p:nvPicPr>
          <p:blipFill>
            <a:blip r:embed="rId2" cstate="print"/>
            <a:stretch>
              <a:fillRect/>
            </a:stretch>
          </p:blipFill>
          <p:spPr>
            <a:xfrm rot="-10800000">
              <a:off x="1817556" y="1273973"/>
              <a:ext cx="2124146" cy="35800"/>
            </a:xfrm>
            <a:prstGeom prst="rect">
              <a:avLst/>
            </a:prstGeom>
          </p:spPr>
        </p:pic>
      </p:gr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71700"/>
            <a:ext cx="4038600" cy="4817052"/>
          </a:xfrm>
          <a:prstGeom prst="rect">
            <a:avLst/>
          </a:prstGeom>
        </p:spPr>
      </p:pic>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171700"/>
            <a:ext cx="3048000" cy="4825021"/>
          </a:xfrm>
          <a:prstGeom prst="rect">
            <a:avLst/>
          </a:prstGeom>
        </p:spPr>
      </p:pic>
      <p:grpSp>
        <p:nvGrpSpPr>
          <p:cNvPr id="19" name="그룹 18"/>
          <p:cNvGrpSpPr/>
          <p:nvPr/>
        </p:nvGrpSpPr>
        <p:grpSpPr>
          <a:xfrm>
            <a:off x="0" y="-38100"/>
            <a:ext cx="18516600" cy="228600"/>
            <a:chOff x="0" y="-38100"/>
            <a:chExt cx="18516600" cy="228600"/>
          </a:xfrm>
        </p:grpSpPr>
        <p:grpSp>
          <p:nvGrpSpPr>
            <p:cNvPr id="20" name="그룹 1002"/>
            <p:cNvGrpSpPr/>
            <p:nvPr/>
          </p:nvGrpSpPr>
          <p:grpSpPr>
            <a:xfrm>
              <a:off x="0" y="-38100"/>
              <a:ext cx="18516600" cy="228600"/>
              <a:chOff x="1057102" y="5177051"/>
              <a:chExt cx="16171510" cy="125301"/>
            </a:xfrm>
          </p:grpSpPr>
          <p:pic>
            <p:nvPicPr>
              <p:cNvPr id="22" name="Object 8"/>
              <p:cNvPicPr>
                <a:picLocks noChangeAspect="1"/>
              </p:cNvPicPr>
              <p:nvPr/>
            </p:nvPicPr>
            <p:blipFill>
              <a:blip r:embed="rId5" cstate="print"/>
              <a:stretch>
                <a:fillRect/>
              </a:stretch>
            </p:blipFill>
            <p:spPr>
              <a:xfrm>
                <a:off x="1057102" y="5177051"/>
                <a:ext cx="16171510" cy="125301"/>
              </a:xfrm>
              <a:prstGeom prst="rect">
                <a:avLst/>
              </a:prstGeom>
            </p:spPr>
          </p:pic>
        </p:grpSp>
        <p:sp>
          <p:nvSpPr>
            <p:cNvPr id="21" name="직사각형 20"/>
            <p:cNvSpPr/>
            <p:nvPr/>
          </p:nvSpPr>
          <p:spPr>
            <a:xfrm flipV="1">
              <a:off x="0" y="-38100"/>
              <a:ext cx="9067800" cy="2286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3" name="Object 12"/>
          <p:cNvSpPr txBox="1"/>
          <p:nvPr/>
        </p:nvSpPr>
        <p:spPr>
          <a:xfrm>
            <a:off x="1066800" y="7200900"/>
            <a:ext cx="3657600" cy="461665"/>
          </a:xfrm>
          <a:prstGeom prst="rect">
            <a:avLst/>
          </a:prstGeom>
          <a:noFill/>
        </p:spPr>
        <p:txBody>
          <a:bodyPr wrap="square" rtlCol="0" anchor="t">
            <a:spAutoFit/>
          </a:bodyPr>
          <a:lstStyle/>
          <a:p>
            <a:r>
              <a:rPr lang="en-US" sz="2400" b="1" dirty="0">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Flowchart</a:t>
            </a:r>
            <a:r>
              <a:rPr lang="en-US" sz="1700" dirty="0">
                <a:solidFill>
                  <a:srgbClr val="3B3B3B"/>
                </a:solidFill>
                <a:latin typeface="S-Core Dream 3 Light" pitchFamily="34" charset="0"/>
                <a:cs typeface="S-Core Dream 3 Light" pitchFamily="34" charset="0"/>
              </a:rPr>
              <a:t>.</a:t>
            </a:r>
            <a:endParaRPr lang="en-US" dirty="0"/>
          </a:p>
        </p:txBody>
      </p:sp>
      <p:sp>
        <p:nvSpPr>
          <p:cNvPr id="24" name="Object 12"/>
          <p:cNvSpPr txBox="1"/>
          <p:nvPr/>
        </p:nvSpPr>
        <p:spPr>
          <a:xfrm>
            <a:off x="1066800" y="7734300"/>
            <a:ext cx="3657600" cy="615553"/>
          </a:xfrm>
          <a:prstGeom prst="rect">
            <a:avLst/>
          </a:prstGeom>
          <a:noFill/>
        </p:spPr>
        <p:txBody>
          <a:bodyPr wrap="square" rtlCol="0" anchor="t">
            <a:spAutoFit/>
          </a:bodyPr>
          <a:lstStyle/>
          <a:p>
            <a:r>
              <a:rPr lang="en-US" sz="1700" dirty="0" err="1">
                <a:solidFill>
                  <a:srgbClr val="3B3B3B"/>
                </a:solidFill>
                <a:latin typeface="S-Core Dream 3 Light" pitchFamily="34" charset="0"/>
                <a:cs typeface="S-Core Dream 3 Light" pitchFamily="34" charset="0"/>
              </a:rPr>
              <a:t>같은</a:t>
            </a:r>
            <a:r>
              <a:rPr lang="en-US" sz="1700" dirty="0">
                <a:solidFill>
                  <a:srgbClr val="3B3B3B"/>
                </a:solidFill>
                <a:latin typeface="S-Core Dream 3 Light" pitchFamily="34" charset="0"/>
                <a:cs typeface="S-Core Dream 3 Light" pitchFamily="34" charset="0"/>
              </a:rPr>
              <a:t> 같은 속에 얼마나 웅대한 역동함은 청춘은 것 인간의 뜻이다.</a:t>
            </a:r>
            <a:endParaRPr lang="en-US" dirty="0"/>
          </a:p>
        </p:txBody>
      </p:sp>
      <p:sp>
        <p:nvSpPr>
          <p:cNvPr id="25" name="Object 10"/>
          <p:cNvSpPr txBox="1"/>
          <p:nvPr/>
        </p:nvSpPr>
        <p:spPr>
          <a:xfrm>
            <a:off x="990600" y="9182100"/>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26" name="Object 22"/>
          <p:cNvSpPr txBox="1"/>
          <p:nvPr/>
        </p:nvSpPr>
        <p:spPr>
          <a:xfrm>
            <a:off x="10515600" y="9182100"/>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cxnSp>
        <p:nvCxnSpPr>
          <p:cNvPr id="27" name="직선 연결선 26"/>
          <p:cNvCxnSpPr/>
          <p:nvPr/>
        </p:nvCxnSpPr>
        <p:spPr>
          <a:xfrm>
            <a:off x="990600" y="9105900"/>
            <a:ext cx="1630680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06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9B678A04-B834-9248-8442-1EAAC2356F46}"/>
              </a:ext>
            </a:extLst>
          </p:cNvPr>
          <p:cNvGrpSpPr/>
          <p:nvPr/>
        </p:nvGrpSpPr>
        <p:grpSpPr>
          <a:xfrm>
            <a:off x="0" y="-38100"/>
            <a:ext cx="18516600" cy="228600"/>
            <a:chOff x="0" y="-38100"/>
            <a:chExt cx="18516600" cy="228600"/>
          </a:xfrm>
        </p:grpSpPr>
        <p:grpSp>
          <p:nvGrpSpPr>
            <p:cNvPr id="6" name="그룹 1002">
              <a:extLst>
                <a:ext uri="{FF2B5EF4-FFF2-40B4-BE49-F238E27FC236}">
                  <a16:creationId xmlns:a16="http://schemas.microsoft.com/office/drawing/2014/main" id="{798F991D-155C-CB46-9BCF-86772165F81B}"/>
                </a:ext>
              </a:extLst>
            </p:cNvPr>
            <p:cNvGrpSpPr/>
            <p:nvPr/>
          </p:nvGrpSpPr>
          <p:grpSpPr>
            <a:xfrm>
              <a:off x="0" y="-38100"/>
              <a:ext cx="18516600" cy="228600"/>
              <a:chOff x="1057102" y="5177051"/>
              <a:chExt cx="16171510" cy="125301"/>
            </a:xfrm>
          </p:grpSpPr>
          <p:pic>
            <p:nvPicPr>
              <p:cNvPr id="8" name="Object 8">
                <a:extLst>
                  <a:ext uri="{FF2B5EF4-FFF2-40B4-BE49-F238E27FC236}">
                    <a16:creationId xmlns:a16="http://schemas.microsoft.com/office/drawing/2014/main" id="{49F056E7-0768-3147-8E0B-052136FCD7D5}"/>
                  </a:ext>
                </a:extLst>
              </p:cNvPr>
              <p:cNvPicPr>
                <a:picLocks noChangeAspect="1"/>
              </p:cNvPicPr>
              <p:nvPr/>
            </p:nvPicPr>
            <p:blipFill>
              <a:blip r:embed="rId2" cstate="print"/>
              <a:stretch>
                <a:fillRect/>
              </a:stretch>
            </p:blipFill>
            <p:spPr>
              <a:xfrm>
                <a:off x="1057102" y="5177051"/>
                <a:ext cx="16171510" cy="125301"/>
              </a:xfrm>
              <a:prstGeom prst="rect">
                <a:avLst/>
              </a:prstGeom>
            </p:spPr>
          </p:pic>
        </p:grpSp>
        <p:sp>
          <p:nvSpPr>
            <p:cNvPr id="7" name="직사각형 6">
              <a:extLst>
                <a:ext uri="{FF2B5EF4-FFF2-40B4-BE49-F238E27FC236}">
                  <a16:creationId xmlns:a16="http://schemas.microsoft.com/office/drawing/2014/main" id="{91E80E01-9324-A545-A643-46FEE8480062}"/>
                </a:ext>
              </a:extLst>
            </p:cNvPr>
            <p:cNvSpPr/>
            <p:nvPr/>
          </p:nvSpPr>
          <p:spPr>
            <a:xfrm flipV="1">
              <a:off x="0" y="-38100"/>
              <a:ext cx="9067800" cy="2286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Object 10">
            <a:extLst>
              <a:ext uri="{FF2B5EF4-FFF2-40B4-BE49-F238E27FC236}">
                <a16:creationId xmlns:a16="http://schemas.microsoft.com/office/drawing/2014/main" id="{8C6490FA-74F1-CA42-A3D9-E59BC2528BE5}"/>
              </a:ext>
            </a:extLst>
          </p:cNvPr>
          <p:cNvSpPr txBox="1"/>
          <p:nvPr/>
        </p:nvSpPr>
        <p:spPr>
          <a:xfrm>
            <a:off x="990600" y="9182100"/>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10" name="Object 22">
            <a:extLst>
              <a:ext uri="{FF2B5EF4-FFF2-40B4-BE49-F238E27FC236}">
                <a16:creationId xmlns:a16="http://schemas.microsoft.com/office/drawing/2014/main" id="{7F3B50C0-8C4F-1842-800C-10EF213AA2DB}"/>
              </a:ext>
            </a:extLst>
          </p:cNvPr>
          <p:cNvSpPr txBox="1"/>
          <p:nvPr/>
        </p:nvSpPr>
        <p:spPr>
          <a:xfrm>
            <a:off x="10515600" y="9182100"/>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cxnSp>
        <p:nvCxnSpPr>
          <p:cNvPr id="11" name="직선 연결선 26">
            <a:extLst>
              <a:ext uri="{FF2B5EF4-FFF2-40B4-BE49-F238E27FC236}">
                <a16:creationId xmlns:a16="http://schemas.microsoft.com/office/drawing/2014/main" id="{CC49C311-7FFA-6F4A-AEDE-A17529BC7831}"/>
              </a:ext>
            </a:extLst>
          </p:cNvPr>
          <p:cNvCxnSpPr/>
          <p:nvPr/>
        </p:nvCxnSpPr>
        <p:spPr>
          <a:xfrm>
            <a:off x="990600" y="9105900"/>
            <a:ext cx="1630680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2" name="Object 2">
            <a:extLst>
              <a:ext uri="{FF2B5EF4-FFF2-40B4-BE49-F238E27FC236}">
                <a16:creationId xmlns:a16="http://schemas.microsoft.com/office/drawing/2014/main" id="{18DADFD9-CCD4-B24A-A546-4D6314399E55}"/>
              </a:ext>
            </a:extLst>
          </p:cNvPr>
          <p:cNvSpPr txBox="1"/>
          <p:nvPr/>
        </p:nvSpPr>
        <p:spPr>
          <a:xfrm>
            <a:off x="2133600" y="1409700"/>
            <a:ext cx="1600200" cy="338554"/>
          </a:xfrm>
          <a:prstGeom prst="rect">
            <a:avLst/>
          </a:prstGeom>
          <a:noFill/>
        </p:spPr>
        <p:txBody>
          <a:bodyPr wrap="square" rtlCol="0" anchor="t">
            <a:spAutoFit/>
          </a:bodyPr>
          <a:lstStyle/>
          <a:p>
            <a:r>
              <a:rPr lang="ko-KR" altLang="en-US" sz="1600" b="1" dirty="0">
                <a:solidFill>
                  <a:schemeClr val="tx2">
                    <a:lumMod val="50000"/>
                  </a:schemeClr>
                </a:solidFill>
                <a:latin typeface="맑은 고딕" panose="020B0503020000020004" pitchFamily="50" charset="-127"/>
                <a:ea typeface="맑은 고딕" panose="020B0503020000020004" pitchFamily="50" charset="-127"/>
              </a:rPr>
              <a:t>프로젝트 진행</a:t>
            </a:r>
            <a:endParaRPr lang="en-US" sz="1600"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13" name="Object 3">
            <a:extLst>
              <a:ext uri="{FF2B5EF4-FFF2-40B4-BE49-F238E27FC236}">
                <a16:creationId xmlns:a16="http://schemas.microsoft.com/office/drawing/2014/main" id="{7CDD733D-6784-7445-B544-6F65DB7ADA5C}"/>
              </a:ext>
            </a:extLst>
          </p:cNvPr>
          <p:cNvSpPr txBox="1"/>
          <p:nvPr/>
        </p:nvSpPr>
        <p:spPr>
          <a:xfrm>
            <a:off x="1067733" y="986962"/>
            <a:ext cx="1142067"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04-</a:t>
            </a:r>
            <a:r>
              <a:rPr lang="en-US" altLang="ko-KR"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2</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nvGrpSpPr>
          <p:cNvPr id="14" name="그룹 1001">
            <a:extLst>
              <a:ext uri="{FF2B5EF4-FFF2-40B4-BE49-F238E27FC236}">
                <a16:creationId xmlns:a16="http://schemas.microsoft.com/office/drawing/2014/main" id="{3B26796E-A646-6A4A-A1BE-A3C1D5514D08}"/>
              </a:ext>
            </a:extLst>
          </p:cNvPr>
          <p:cNvGrpSpPr/>
          <p:nvPr/>
        </p:nvGrpSpPr>
        <p:grpSpPr>
          <a:xfrm>
            <a:off x="2209800" y="1333500"/>
            <a:ext cx="2124146" cy="35800"/>
            <a:chOff x="1817556" y="1273973"/>
            <a:chExt cx="2124146" cy="35800"/>
          </a:xfrm>
        </p:grpSpPr>
        <p:pic>
          <p:nvPicPr>
            <p:cNvPr id="15" name="Object 5">
              <a:extLst>
                <a:ext uri="{FF2B5EF4-FFF2-40B4-BE49-F238E27FC236}">
                  <a16:creationId xmlns:a16="http://schemas.microsoft.com/office/drawing/2014/main" id="{C4C35A04-C093-A24B-9E60-77A800F3BE99}"/>
                </a:ext>
              </a:extLst>
            </p:cNvPr>
            <p:cNvPicPr>
              <a:picLocks noChangeAspect="1"/>
            </p:cNvPicPr>
            <p:nvPr/>
          </p:nvPicPr>
          <p:blipFill>
            <a:blip r:embed="rId3" cstate="print"/>
            <a:stretch>
              <a:fillRect/>
            </a:stretch>
          </p:blipFill>
          <p:spPr>
            <a:xfrm rot="-10800000">
              <a:off x="1817556" y="1273973"/>
              <a:ext cx="2124146" cy="35800"/>
            </a:xfrm>
            <a:prstGeom prst="rect">
              <a:avLst/>
            </a:prstGeom>
          </p:spPr>
        </p:pic>
      </p:grpSp>
      <p:pic>
        <p:nvPicPr>
          <p:cNvPr id="16" name="그림 15">
            <a:extLst>
              <a:ext uri="{FF2B5EF4-FFF2-40B4-BE49-F238E27FC236}">
                <a16:creationId xmlns:a16="http://schemas.microsoft.com/office/drawing/2014/main" id="{48C65CA5-27CA-3144-A078-DFF15959BD29}"/>
              </a:ext>
            </a:extLst>
          </p:cNvPr>
          <p:cNvPicPr>
            <a:picLocks noChangeAspect="1"/>
          </p:cNvPicPr>
          <p:nvPr/>
        </p:nvPicPr>
        <p:blipFill>
          <a:blip r:embed="rId4"/>
          <a:stretch>
            <a:fillRect/>
          </a:stretch>
        </p:blipFill>
        <p:spPr>
          <a:xfrm>
            <a:off x="2790825" y="1769604"/>
            <a:ext cx="12553950" cy="7123868"/>
          </a:xfrm>
          <a:prstGeom prst="rect">
            <a:avLst/>
          </a:prstGeom>
        </p:spPr>
      </p:pic>
    </p:spTree>
    <p:extLst>
      <p:ext uri="{BB962C8B-B14F-4D97-AF65-F5344CB8AC3E}">
        <p14:creationId xmlns:p14="http://schemas.microsoft.com/office/powerpoint/2010/main" val="12607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6">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1067733" y="1535736"/>
            <a:ext cx="6426973" cy="1258921"/>
          </a:xfrm>
          <a:prstGeom prst="rect">
            <a:avLst/>
          </a:prstGeom>
          <a:noFill/>
        </p:spPr>
        <p:txBody>
          <a:bodyPr wrap="square" rtlCol="0" anchor="t">
            <a:spAutoFit/>
          </a:bodyPr>
          <a:lstStyle/>
          <a:p>
            <a:r>
              <a:rPr lang="en-US" sz="4700" dirty="0">
                <a:solidFill>
                  <a:srgbClr val="FC5230"/>
                </a:solidFill>
                <a:latin typeface="Jalnan OTF" pitchFamily="34" charset="0"/>
                <a:cs typeface="Jalnan OTF" pitchFamily="34" charset="0"/>
              </a:rPr>
              <a:t>Page Title</a:t>
            </a:r>
            <a:endParaRPr lang="en-US" dirty="0"/>
          </a:p>
        </p:txBody>
      </p:sp>
      <p:sp>
        <p:nvSpPr>
          <p:cNvPr id="3" name="Object 3"/>
          <p:cNvSpPr txBox="1"/>
          <p:nvPr/>
        </p:nvSpPr>
        <p:spPr>
          <a:xfrm>
            <a:off x="1067733" y="1009551"/>
            <a:ext cx="1992205" cy="930128"/>
          </a:xfrm>
          <a:prstGeom prst="rect">
            <a:avLst/>
          </a:prstGeom>
          <a:noFill/>
        </p:spPr>
        <p:txBody>
          <a:bodyPr wrap="square" rtlCol="0" anchor="t">
            <a:spAutoFit/>
          </a:bodyPr>
          <a:lstStyle/>
          <a:p>
            <a:r>
              <a:rPr lang="en-US" sz="3500" dirty="0">
                <a:solidFill>
                  <a:srgbClr val="FC5230"/>
                </a:solidFill>
                <a:latin typeface="Jalnan OTF" pitchFamily="34" charset="0"/>
                <a:cs typeface="Jalnan OTF" pitchFamily="34" charset="0"/>
              </a:rPr>
              <a:t>11</a:t>
            </a:r>
            <a:endParaRPr lang="en-US" dirty="0"/>
          </a:p>
        </p:txBody>
      </p:sp>
      <p:grpSp>
        <p:nvGrpSpPr>
          <p:cNvPr id="1001" name="그룹 1001"/>
          <p:cNvGrpSpPr/>
          <p:nvPr/>
        </p:nvGrpSpPr>
        <p:grpSpPr>
          <a:xfrm>
            <a:off x="1817556" y="1273973"/>
            <a:ext cx="2430063" cy="35800"/>
            <a:chOff x="1817556" y="1273973"/>
            <a:chExt cx="2430063" cy="35800"/>
          </a:xfrm>
        </p:grpSpPr>
        <p:pic>
          <p:nvPicPr>
            <p:cNvPr id="5" name="Object 4"/>
            <p:cNvPicPr>
              <a:picLocks noChangeAspect="1"/>
            </p:cNvPicPr>
            <p:nvPr/>
          </p:nvPicPr>
          <p:blipFill>
            <a:blip r:embed="rId2" cstate="print"/>
            <a:stretch>
              <a:fillRect/>
            </a:stretch>
          </p:blipFill>
          <p:spPr>
            <a:xfrm rot="-10800000">
              <a:off x="1817556" y="1273973"/>
              <a:ext cx="2430063" cy="35800"/>
            </a:xfrm>
            <a:prstGeom prst="rect">
              <a:avLst/>
            </a:prstGeom>
          </p:spPr>
        </p:pic>
      </p:grpSp>
      <p:grpSp>
        <p:nvGrpSpPr>
          <p:cNvPr id="1002" name="그룹 1002"/>
          <p:cNvGrpSpPr/>
          <p:nvPr/>
        </p:nvGrpSpPr>
        <p:grpSpPr>
          <a:xfrm>
            <a:off x="1057102" y="8723810"/>
            <a:ext cx="16171510" cy="24812"/>
            <a:chOff x="1057102" y="8723810"/>
            <a:chExt cx="16171510" cy="24812"/>
          </a:xfrm>
        </p:grpSpPr>
        <p:pic>
          <p:nvPicPr>
            <p:cNvPr id="8" name="Object 7"/>
            <p:cNvPicPr>
              <a:picLocks noChangeAspect="1"/>
            </p:cNvPicPr>
            <p:nvPr/>
          </p:nvPicPr>
          <p:blipFill>
            <a:blip r:embed="rId3" cstate="print"/>
            <a:stretch>
              <a:fillRect/>
            </a:stretch>
          </p:blipFill>
          <p:spPr>
            <a:xfrm>
              <a:off x="1057102" y="8723810"/>
              <a:ext cx="16171510" cy="24812"/>
            </a:xfrm>
            <a:prstGeom prst="rect">
              <a:avLst/>
            </a:prstGeom>
          </p:spPr>
        </p:pic>
      </p:grpSp>
      <p:sp>
        <p:nvSpPr>
          <p:cNvPr id="10" name="Object 10"/>
          <p:cNvSpPr txBox="1"/>
          <p:nvPr/>
        </p:nvSpPr>
        <p:spPr>
          <a:xfrm>
            <a:off x="1067733" y="9055597"/>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11" name="Object 11"/>
          <p:cNvSpPr txBox="1"/>
          <p:nvPr/>
        </p:nvSpPr>
        <p:spPr>
          <a:xfrm>
            <a:off x="10185694" y="9055597"/>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sp>
        <p:nvSpPr>
          <p:cNvPr id="12" name="Object 12"/>
          <p:cNvSpPr txBox="1"/>
          <p:nvPr/>
        </p:nvSpPr>
        <p:spPr>
          <a:xfrm>
            <a:off x="1086780" y="7271701"/>
            <a:ext cx="9284115" cy="1465736"/>
          </a:xfrm>
          <a:prstGeom prst="rect">
            <a:avLst/>
          </a:prstGeom>
          <a:noFill/>
        </p:spPr>
        <p:txBody>
          <a:bodyPr wrap="square" rtlCol="0" anchor="t">
            <a:spAutoFit/>
          </a:bodyPr>
          <a:lstStyle/>
          <a:p>
            <a:r>
              <a:rPr lang="en-US" sz="2500" dirty="0">
                <a:solidFill>
                  <a:srgbClr val="FC5230"/>
                </a:solidFill>
                <a:latin typeface="S-Core Dream 6 Bold" pitchFamily="34" charset="0"/>
                <a:cs typeface="S-Core Dream 6 Bold" pitchFamily="34" charset="0"/>
              </a:rPr>
              <a:t>이미지 설명</a:t>
            </a:r>
          </a:p>
          <a:p>
            <a:r>
              <a:rPr lang="en-US" sz="1700" dirty="0">
                <a:solidFill>
                  <a:srgbClr val="3B3B3B"/>
                </a:solidFill>
                <a:latin typeface="S-Core Dream 3 Light" pitchFamily="34" charset="0"/>
                <a:cs typeface="S-Core Dream 3 Light" pitchFamily="34" charset="0"/>
              </a:rPr>
              <a:t>같은 같은 속에 얼마나 웅대한 역동함은 청춘은 것 인간의 뜻이다.</a:t>
            </a:r>
            <a:endParaRPr lang="en-US" dirty="0"/>
          </a:p>
        </p:txBody>
      </p:sp>
      <p:grpSp>
        <p:nvGrpSpPr>
          <p:cNvPr id="1003" name="그룹 1003"/>
          <p:cNvGrpSpPr/>
          <p:nvPr/>
        </p:nvGrpSpPr>
        <p:grpSpPr>
          <a:xfrm>
            <a:off x="1046472" y="3202711"/>
            <a:ext cx="6171429" cy="3702857"/>
            <a:chOff x="1046472" y="3202711"/>
            <a:chExt cx="6171429" cy="3702857"/>
          </a:xfrm>
        </p:grpSpPr>
        <p:pic>
          <p:nvPicPr>
            <p:cNvPr id="14" name="Object 13"/>
            <p:cNvPicPr>
              <a:picLocks noChangeAspect="1"/>
            </p:cNvPicPr>
            <p:nvPr/>
          </p:nvPicPr>
          <p:blipFill>
            <a:blip r:embed="rId4" cstate="print"/>
            <a:stretch>
              <a:fillRect/>
            </a:stretch>
          </p:blipFill>
          <p:spPr>
            <a:xfrm>
              <a:off x="1046472" y="3202711"/>
              <a:ext cx="6171429" cy="3702857"/>
            </a:xfrm>
            <a:prstGeom prst="rect">
              <a:avLst/>
            </a:prstGeom>
          </p:spPr>
        </p:pic>
      </p:grpSp>
      <p:grpSp>
        <p:nvGrpSpPr>
          <p:cNvPr id="1004" name="그룹 1004"/>
          <p:cNvGrpSpPr/>
          <p:nvPr/>
        </p:nvGrpSpPr>
        <p:grpSpPr>
          <a:xfrm>
            <a:off x="7579805" y="3202711"/>
            <a:ext cx="6171429" cy="3702857"/>
            <a:chOff x="7579805" y="3202711"/>
            <a:chExt cx="6171429" cy="3702857"/>
          </a:xfrm>
        </p:grpSpPr>
        <p:pic>
          <p:nvPicPr>
            <p:cNvPr id="17" name="Object 16"/>
            <p:cNvPicPr>
              <a:picLocks noChangeAspect="1"/>
            </p:cNvPicPr>
            <p:nvPr/>
          </p:nvPicPr>
          <p:blipFill>
            <a:blip r:embed="rId5" cstate="print"/>
            <a:stretch>
              <a:fillRect/>
            </a:stretch>
          </p:blipFill>
          <p:spPr>
            <a:xfrm>
              <a:off x="7579805" y="3202711"/>
              <a:ext cx="6171429" cy="3702857"/>
            </a:xfrm>
            <a:prstGeom prst="rect">
              <a:avLst/>
            </a:prstGeom>
          </p:spPr>
        </p:pic>
      </p:grpSp>
      <p:sp>
        <p:nvSpPr>
          <p:cNvPr id="19" name="Object 19"/>
          <p:cNvSpPr txBox="1"/>
          <p:nvPr/>
        </p:nvSpPr>
        <p:spPr>
          <a:xfrm>
            <a:off x="7590435" y="7271701"/>
            <a:ext cx="9284115" cy="1465736"/>
          </a:xfrm>
          <a:prstGeom prst="rect">
            <a:avLst/>
          </a:prstGeom>
          <a:noFill/>
        </p:spPr>
        <p:txBody>
          <a:bodyPr wrap="square" rtlCol="0" anchor="t">
            <a:spAutoFit/>
          </a:bodyPr>
          <a:lstStyle/>
          <a:p>
            <a:r>
              <a:rPr lang="en-US" sz="2500" dirty="0">
                <a:solidFill>
                  <a:srgbClr val="FC5230"/>
                </a:solidFill>
                <a:latin typeface="S-Core Dream 6 Bold" pitchFamily="34" charset="0"/>
                <a:cs typeface="S-Core Dream 6 Bold" pitchFamily="34" charset="0"/>
              </a:rPr>
              <a:t>이미지 설명</a:t>
            </a:r>
          </a:p>
          <a:p>
            <a:r>
              <a:rPr lang="en-US" sz="1700" dirty="0">
                <a:solidFill>
                  <a:srgbClr val="3B3B3B"/>
                </a:solidFill>
                <a:latin typeface="S-Core Dream 3 Light" pitchFamily="34" charset="0"/>
                <a:cs typeface="S-Core Dream 3 Light" pitchFamily="34" charset="0"/>
              </a:rPr>
              <a:t>같은 같은 속에 얼마나 웅대한 역동함은 청춘은 것 인간의 뜻이다.</a:t>
            </a:r>
            <a:endParaRPr lang="en-US" dirty="0"/>
          </a:p>
        </p:txBody>
      </p:sp>
      <p:sp>
        <p:nvSpPr>
          <p:cNvPr id="20" name="Object 20"/>
          <p:cNvSpPr txBox="1"/>
          <p:nvPr/>
        </p:nvSpPr>
        <p:spPr>
          <a:xfrm>
            <a:off x="14293021" y="3157591"/>
            <a:ext cx="4403387" cy="8251679"/>
          </a:xfrm>
          <a:prstGeom prst="rect">
            <a:avLst/>
          </a:prstGeom>
          <a:noFill/>
        </p:spPr>
        <p:txBody>
          <a:bodyPr wrap="square" rtlCol="0" anchor="t">
            <a:spAutoFit/>
          </a:bodyPr>
          <a:lstStyle/>
          <a:p>
            <a:r>
              <a:rPr lang="en-US" sz="1800" dirty="0">
                <a:solidFill>
                  <a:srgbClr val="3B3B3B"/>
                </a:solidFill>
                <a:latin typeface="S-Core Dream 3 Light" pitchFamily="34" charset="0"/>
                <a:cs typeface="S-Core Dream 3 Light" pitchFamily="34" charset="0"/>
              </a:rPr>
              <a:t>같은 같은 그들을 속에 얼마나웅대한 예가 청춘의 청춘은 것이다. 있는 인간의 품고 목숨을 이 사람은눈에 있는가? 이것을 피고 이것은 그들은 석가는 수 하였으며, 목숨을 인도하겠다는 것이다. 넣는이것은 인간에 영원히 두기 아름답고 무엇을 피다. 같은 같은 그들을 속에 얼마나웅대한 예가 청춘의 청춘은 것이다. 같은 같은 그들을 속에 얼마나웅대한 예가 청춘의 청춘은 것이다.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p:cNvSpPr/>
          <p:nvPr/>
        </p:nvSpPr>
        <p:spPr>
          <a:xfrm>
            <a:off x="2286000" y="3086100"/>
            <a:ext cx="1447800" cy="14478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0" y="0"/>
            <a:ext cx="18288000" cy="23241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Object 24"/>
          <p:cNvPicPr>
            <a:picLocks noChangeAspect="1"/>
          </p:cNvPicPr>
          <p:nvPr/>
        </p:nvPicPr>
        <p:blipFill>
          <a:blip r:embed="rId2" cstate="print"/>
          <a:stretch>
            <a:fillRect/>
          </a:stretch>
        </p:blipFill>
        <p:spPr>
          <a:xfrm>
            <a:off x="5105400" y="342900"/>
            <a:ext cx="7203350" cy="1761480"/>
          </a:xfrm>
          <a:prstGeom prst="rect">
            <a:avLst/>
          </a:prstGeom>
        </p:spPr>
      </p:pic>
      <p:grpSp>
        <p:nvGrpSpPr>
          <p:cNvPr id="1006" name="그룹 1006"/>
          <p:cNvGrpSpPr/>
          <p:nvPr/>
        </p:nvGrpSpPr>
        <p:grpSpPr>
          <a:xfrm>
            <a:off x="2590800" y="3314700"/>
            <a:ext cx="786904" cy="859338"/>
            <a:chOff x="2522986" y="4876925"/>
            <a:chExt cx="786904" cy="859338"/>
          </a:xfrm>
        </p:grpSpPr>
        <p:pic>
          <p:nvPicPr>
            <p:cNvPr id="27" name="Object 26"/>
            <p:cNvPicPr>
              <a:picLocks noChangeAspect="1"/>
            </p:cNvPicPr>
            <p:nvPr/>
          </p:nvPicPr>
          <p:blipFill>
            <a:blip r:embed="rId3" cstate="print"/>
            <a:stretch>
              <a:fillRect/>
            </a:stretch>
          </p:blipFill>
          <p:spPr>
            <a:xfrm>
              <a:off x="2522986" y="4876925"/>
              <a:ext cx="786904" cy="859338"/>
            </a:xfrm>
            <a:prstGeom prst="rect">
              <a:avLst/>
            </a:prstGeom>
          </p:spPr>
        </p:pic>
      </p:grpSp>
      <p:sp>
        <p:nvSpPr>
          <p:cNvPr id="26" name="TextBox 25"/>
          <p:cNvSpPr txBox="1"/>
          <p:nvPr/>
        </p:nvSpPr>
        <p:spPr>
          <a:xfrm>
            <a:off x="4057650" y="3238500"/>
            <a:ext cx="2571750" cy="584775"/>
          </a:xfrm>
          <a:prstGeom prst="rect">
            <a:avLst/>
          </a:prstGeom>
          <a:noFill/>
        </p:spPr>
        <p:txBody>
          <a:bodyPr wrap="square" rtlCol="0">
            <a:spAutoFit/>
          </a:bodyPr>
          <a:lstStyle/>
          <a:p>
            <a:r>
              <a:rPr lang="en-US" altLang="ko-KR" sz="3200" b="1" dirty="0">
                <a:latin typeface="맑은 고딕" panose="020B0503020000020004" pitchFamily="50" charset="-127"/>
                <a:ea typeface="맑은 고딕" panose="020B0503020000020004" pitchFamily="50" charset="-127"/>
              </a:rPr>
              <a:t>Contents </a:t>
            </a:r>
            <a:r>
              <a:rPr lang="en-US" altLang="ko-KR" sz="3200" b="1" dirty="0">
                <a:solidFill>
                  <a:srgbClr val="00CC99"/>
                </a:solidFill>
                <a:latin typeface="맑은 고딕" panose="020B0503020000020004" pitchFamily="50" charset="-127"/>
                <a:ea typeface="맑은 고딕" panose="020B0503020000020004" pitchFamily="50" charset="-127"/>
              </a:rPr>
              <a:t>01</a:t>
            </a:r>
            <a:endParaRPr lang="ko-KR" altLang="en-US" sz="3200" b="1" dirty="0">
              <a:solidFill>
                <a:srgbClr val="00CC99"/>
              </a:solidFill>
              <a:latin typeface="맑은 고딕" panose="020B0503020000020004" pitchFamily="50" charset="-127"/>
              <a:ea typeface="맑은 고딕" panose="020B0503020000020004" pitchFamily="50" charset="-127"/>
            </a:endParaRPr>
          </a:p>
        </p:txBody>
      </p:sp>
      <p:sp>
        <p:nvSpPr>
          <p:cNvPr id="28" name="TextBox 27"/>
          <p:cNvSpPr txBox="1"/>
          <p:nvPr/>
        </p:nvSpPr>
        <p:spPr>
          <a:xfrm>
            <a:off x="4038600" y="3843635"/>
            <a:ext cx="3200400" cy="461665"/>
          </a:xfrm>
          <a:prstGeom prst="rect">
            <a:avLst/>
          </a:prstGeom>
          <a:noFill/>
        </p:spPr>
        <p:txBody>
          <a:bodyPr wrap="square" rtlCol="0">
            <a:spAutoFit/>
          </a:bodyPr>
          <a:lstStyle/>
          <a:p>
            <a:r>
              <a:rPr lang="ko-KR" altLang="en-US" sz="2400" b="1" dirty="0" err="1">
                <a:latin typeface="돋움" panose="020B0600000101010101" pitchFamily="50" charset="-127"/>
                <a:ea typeface="돋움" panose="020B0600000101010101" pitchFamily="50" charset="-127"/>
              </a:rPr>
              <a:t>팀명</a:t>
            </a:r>
            <a:r>
              <a:rPr lang="ko-KR" altLang="en-US" sz="2400" b="1" dirty="0">
                <a:latin typeface="돋움" panose="020B0600000101010101" pitchFamily="50" charset="-127"/>
                <a:ea typeface="돋움" panose="020B0600000101010101" pitchFamily="50" charset="-127"/>
              </a:rPr>
              <a:t> 및 팀원 소개</a:t>
            </a:r>
          </a:p>
        </p:txBody>
      </p:sp>
      <p:grpSp>
        <p:nvGrpSpPr>
          <p:cNvPr id="42" name="그룹 41"/>
          <p:cNvGrpSpPr/>
          <p:nvPr/>
        </p:nvGrpSpPr>
        <p:grpSpPr>
          <a:xfrm>
            <a:off x="10058400" y="7581900"/>
            <a:ext cx="4953000" cy="1447800"/>
            <a:chOff x="2209800" y="5295900"/>
            <a:chExt cx="4953000" cy="1447800"/>
          </a:xfrm>
        </p:grpSpPr>
        <p:sp>
          <p:nvSpPr>
            <p:cNvPr id="34" name="타원 33"/>
            <p:cNvSpPr/>
            <p:nvPr/>
          </p:nvSpPr>
          <p:spPr>
            <a:xfrm>
              <a:off x="2209800" y="5295900"/>
              <a:ext cx="1447800" cy="14478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07" name="그룹 1007"/>
            <p:cNvGrpSpPr/>
            <p:nvPr/>
          </p:nvGrpSpPr>
          <p:grpSpPr>
            <a:xfrm>
              <a:off x="2509302" y="5678343"/>
              <a:ext cx="875053" cy="682416"/>
              <a:chOff x="10453152" y="4997438"/>
              <a:chExt cx="875053" cy="682416"/>
            </a:xfrm>
          </p:grpSpPr>
          <p:pic>
            <p:nvPicPr>
              <p:cNvPr id="30" name="Object 29"/>
              <p:cNvPicPr>
                <a:picLocks noChangeAspect="1"/>
              </p:cNvPicPr>
              <p:nvPr/>
            </p:nvPicPr>
            <p:blipFill>
              <a:blip r:embed="rId4" cstate="print"/>
              <a:stretch>
                <a:fillRect/>
              </a:stretch>
            </p:blipFill>
            <p:spPr>
              <a:xfrm>
                <a:off x="10453152" y="4997438"/>
                <a:ext cx="875053" cy="682416"/>
              </a:xfrm>
              <a:prstGeom prst="rect">
                <a:avLst/>
              </a:prstGeom>
            </p:spPr>
          </p:pic>
        </p:grpSp>
        <p:sp>
          <p:nvSpPr>
            <p:cNvPr id="57" name="TextBox 56"/>
            <p:cNvSpPr txBox="1"/>
            <p:nvPr/>
          </p:nvSpPr>
          <p:spPr>
            <a:xfrm>
              <a:off x="3981450" y="5528965"/>
              <a:ext cx="2571750" cy="584775"/>
            </a:xfrm>
            <a:prstGeom prst="rect">
              <a:avLst/>
            </a:prstGeom>
            <a:noFill/>
          </p:spPr>
          <p:txBody>
            <a:bodyPr wrap="square" rtlCol="0">
              <a:spAutoFit/>
            </a:bodyPr>
            <a:lstStyle/>
            <a:p>
              <a:r>
                <a:rPr lang="en-US" altLang="ko-KR" sz="3200" b="1" dirty="0">
                  <a:latin typeface="맑은 고딕" panose="020B0503020000020004" pitchFamily="50" charset="-127"/>
                  <a:ea typeface="맑은 고딕" panose="020B0503020000020004" pitchFamily="50" charset="-127"/>
                </a:rPr>
                <a:t>Contents </a:t>
              </a:r>
              <a:r>
                <a:rPr lang="en-US" altLang="ko-KR" sz="3200" b="1" dirty="0">
                  <a:solidFill>
                    <a:srgbClr val="00CC99"/>
                  </a:solidFill>
                  <a:latin typeface="맑은 고딕" panose="020B0503020000020004" pitchFamily="50" charset="-127"/>
                  <a:ea typeface="맑은 고딕" panose="020B0503020000020004" pitchFamily="50" charset="-127"/>
                </a:rPr>
                <a:t>06</a:t>
              </a:r>
              <a:endParaRPr lang="ko-KR" altLang="en-US" sz="3200" b="1" dirty="0">
                <a:solidFill>
                  <a:srgbClr val="00CC99"/>
                </a:solidFill>
                <a:latin typeface="맑은 고딕" panose="020B0503020000020004" pitchFamily="50" charset="-127"/>
                <a:ea typeface="맑은 고딕" panose="020B0503020000020004" pitchFamily="50" charset="-127"/>
              </a:endParaRPr>
            </a:p>
          </p:txBody>
        </p:sp>
        <p:sp>
          <p:nvSpPr>
            <p:cNvPr id="58" name="TextBox 57"/>
            <p:cNvSpPr txBox="1"/>
            <p:nvPr/>
          </p:nvSpPr>
          <p:spPr>
            <a:xfrm>
              <a:off x="3962400" y="6134100"/>
              <a:ext cx="3200400" cy="461665"/>
            </a:xfrm>
            <a:prstGeom prst="rect">
              <a:avLst/>
            </a:prstGeom>
            <a:noFill/>
          </p:spPr>
          <p:txBody>
            <a:bodyPr wrap="square" rtlCol="0">
              <a:spAutoFit/>
            </a:bodyPr>
            <a:lstStyle/>
            <a:p>
              <a:r>
                <a:rPr lang="ko-KR" altLang="en-US" sz="2400" b="1" dirty="0" err="1">
                  <a:latin typeface="돋움" panose="020B0600000101010101" pitchFamily="50" charset="-127"/>
                  <a:ea typeface="돋움" panose="020B0600000101010101" pitchFamily="50" charset="-127"/>
                </a:rPr>
                <a:t>뭐쓰지</a:t>
              </a:r>
              <a:endParaRPr lang="ko-KR" altLang="en-US" sz="2400" b="1" dirty="0">
                <a:latin typeface="돋움" panose="020B0600000101010101" pitchFamily="50" charset="-127"/>
                <a:ea typeface="돋움" panose="020B0600000101010101" pitchFamily="50" charset="-127"/>
              </a:endParaRPr>
            </a:p>
          </p:txBody>
        </p:sp>
      </p:grpSp>
      <p:grpSp>
        <p:nvGrpSpPr>
          <p:cNvPr id="43" name="그룹 42"/>
          <p:cNvGrpSpPr/>
          <p:nvPr/>
        </p:nvGrpSpPr>
        <p:grpSpPr>
          <a:xfrm>
            <a:off x="2438400" y="7581900"/>
            <a:ext cx="4953000" cy="1447800"/>
            <a:chOff x="2209800" y="7581900"/>
            <a:chExt cx="4953000" cy="1447800"/>
          </a:xfrm>
        </p:grpSpPr>
        <p:sp>
          <p:nvSpPr>
            <p:cNvPr id="37" name="타원 36"/>
            <p:cNvSpPr/>
            <p:nvPr/>
          </p:nvSpPr>
          <p:spPr>
            <a:xfrm>
              <a:off x="2209800" y="7581900"/>
              <a:ext cx="1447800" cy="14478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09" name="그룹 1009"/>
            <p:cNvGrpSpPr/>
            <p:nvPr/>
          </p:nvGrpSpPr>
          <p:grpSpPr>
            <a:xfrm>
              <a:off x="2551453" y="7823405"/>
              <a:ext cx="732010" cy="963378"/>
              <a:chOff x="2551453" y="7823405"/>
              <a:chExt cx="732010" cy="963378"/>
            </a:xfrm>
          </p:grpSpPr>
          <p:pic>
            <p:nvPicPr>
              <p:cNvPr id="36" name="Object 35"/>
              <p:cNvPicPr>
                <a:picLocks noChangeAspect="1"/>
              </p:cNvPicPr>
              <p:nvPr/>
            </p:nvPicPr>
            <p:blipFill>
              <a:blip r:embed="rId5" cstate="print"/>
              <a:stretch>
                <a:fillRect/>
              </a:stretch>
            </p:blipFill>
            <p:spPr>
              <a:xfrm>
                <a:off x="2551453" y="7823405"/>
                <a:ext cx="732010" cy="963378"/>
              </a:xfrm>
              <a:prstGeom prst="rect">
                <a:avLst/>
              </a:prstGeom>
            </p:spPr>
          </p:pic>
        </p:grpSp>
        <p:sp>
          <p:nvSpPr>
            <p:cNvPr id="59" name="TextBox 58"/>
            <p:cNvSpPr txBox="1"/>
            <p:nvPr/>
          </p:nvSpPr>
          <p:spPr>
            <a:xfrm>
              <a:off x="3981450" y="7814965"/>
              <a:ext cx="2571750" cy="584775"/>
            </a:xfrm>
            <a:prstGeom prst="rect">
              <a:avLst/>
            </a:prstGeom>
            <a:noFill/>
          </p:spPr>
          <p:txBody>
            <a:bodyPr wrap="square" rtlCol="0">
              <a:spAutoFit/>
            </a:bodyPr>
            <a:lstStyle/>
            <a:p>
              <a:r>
                <a:rPr lang="en-US" altLang="ko-KR" sz="3200" b="1" dirty="0">
                  <a:latin typeface="맑은 고딕" panose="020B0503020000020004" pitchFamily="50" charset="-127"/>
                  <a:ea typeface="맑은 고딕" panose="020B0503020000020004" pitchFamily="50" charset="-127"/>
                </a:rPr>
                <a:t>Contents </a:t>
              </a:r>
              <a:r>
                <a:rPr lang="en-US" altLang="ko-KR" sz="3200" b="1" dirty="0">
                  <a:solidFill>
                    <a:srgbClr val="00CC99"/>
                  </a:solidFill>
                  <a:latin typeface="맑은 고딕" panose="020B0503020000020004" pitchFamily="50" charset="-127"/>
                  <a:ea typeface="맑은 고딕" panose="020B0503020000020004" pitchFamily="50" charset="-127"/>
                </a:rPr>
                <a:t>05</a:t>
              </a:r>
              <a:endParaRPr lang="ko-KR" altLang="en-US" sz="3200" b="1" dirty="0">
                <a:solidFill>
                  <a:srgbClr val="00CC99"/>
                </a:solidFill>
                <a:latin typeface="맑은 고딕" panose="020B0503020000020004" pitchFamily="50" charset="-127"/>
                <a:ea typeface="맑은 고딕" panose="020B0503020000020004" pitchFamily="50" charset="-127"/>
              </a:endParaRPr>
            </a:p>
          </p:txBody>
        </p:sp>
        <p:sp>
          <p:nvSpPr>
            <p:cNvPr id="60" name="TextBox 59"/>
            <p:cNvSpPr txBox="1"/>
            <p:nvPr/>
          </p:nvSpPr>
          <p:spPr>
            <a:xfrm>
              <a:off x="3962400" y="8420100"/>
              <a:ext cx="3200400" cy="461665"/>
            </a:xfrm>
            <a:prstGeom prst="rect">
              <a:avLst/>
            </a:prstGeom>
            <a:noFill/>
          </p:spPr>
          <p:txBody>
            <a:bodyPr wrap="square" rtlCol="0">
              <a:spAutoFit/>
            </a:bodyPr>
            <a:lstStyle/>
            <a:p>
              <a:r>
                <a:rPr lang="ko-KR" altLang="en-US" sz="2400" b="1" dirty="0">
                  <a:latin typeface="돋움" panose="020B0600000101010101" pitchFamily="50" charset="-127"/>
                  <a:ea typeface="돋움" panose="020B0600000101010101" pitchFamily="50" charset="-127"/>
                </a:rPr>
                <a:t>프로젝트 진행방향</a:t>
              </a:r>
            </a:p>
          </p:txBody>
        </p:sp>
      </p:grpSp>
      <p:grpSp>
        <p:nvGrpSpPr>
          <p:cNvPr id="40" name="그룹 39"/>
          <p:cNvGrpSpPr/>
          <p:nvPr/>
        </p:nvGrpSpPr>
        <p:grpSpPr>
          <a:xfrm>
            <a:off x="9982200" y="3086100"/>
            <a:ext cx="4953000" cy="1447800"/>
            <a:chOff x="10058400" y="5372100"/>
            <a:chExt cx="4953000" cy="1447800"/>
          </a:xfrm>
        </p:grpSpPr>
        <p:sp>
          <p:nvSpPr>
            <p:cNvPr id="39" name="타원 38"/>
            <p:cNvSpPr/>
            <p:nvPr/>
          </p:nvSpPr>
          <p:spPr>
            <a:xfrm>
              <a:off x="10058400" y="5372100"/>
              <a:ext cx="1447800" cy="14478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 name="그림 23"/>
            <p:cNvPicPr>
              <a:picLocks noChangeAspect="1"/>
            </p:cNvPicPr>
            <p:nvPr/>
          </p:nvPicPr>
          <p:blipFill>
            <a:blip r:embed="rId6">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10160000" y="5562600"/>
              <a:ext cx="1219200" cy="1066800"/>
            </a:xfrm>
            <a:prstGeom prst="rect">
              <a:avLst/>
            </a:prstGeom>
          </p:spPr>
        </p:pic>
        <p:sp>
          <p:nvSpPr>
            <p:cNvPr id="61" name="TextBox 60"/>
            <p:cNvSpPr txBox="1"/>
            <p:nvPr/>
          </p:nvSpPr>
          <p:spPr>
            <a:xfrm>
              <a:off x="11830050" y="5528965"/>
              <a:ext cx="2571750" cy="584775"/>
            </a:xfrm>
            <a:prstGeom prst="rect">
              <a:avLst/>
            </a:prstGeom>
            <a:noFill/>
          </p:spPr>
          <p:txBody>
            <a:bodyPr wrap="square" rtlCol="0">
              <a:spAutoFit/>
            </a:bodyPr>
            <a:lstStyle/>
            <a:p>
              <a:r>
                <a:rPr lang="en-US" altLang="ko-KR" sz="3200" b="1" dirty="0">
                  <a:latin typeface="맑은 고딕" panose="020B0503020000020004" pitchFamily="50" charset="-127"/>
                  <a:ea typeface="맑은 고딕" panose="020B0503020000020004" pitchFamily="50" charset="-127"/>
                </a:rPr>
                <a:t>Contents </a:t>
              </a:r>
              <a:r>
                <a:rPr lang="en-US" altLang="ko-KR" sz="3200" b="1" dirty="0">
                  <a:solidFill>
                    <a:srgbClr val="00CC99"/>
                  </a:solidFill>
                  <a:latin typeface="맑은 고딕" panose="020B0503020000020004" pitchFamily="50" charset="-127"/>
                  <a:ea typeface="맑은 고딕" panose="020B0503020000020004" pitchFamily="50" charset="-127"/>
                </a:rPr>
                <a:t>02</a:t>
              </a:r>
              <a:endParaRPr lang="ko-KR" altLang="en-US" sz="3200" b="1" dirty="0">
                <a:solidFill>
                  <a:srgbClr val="00CC99"/>
                </a:solidFill>
                <a:latin typeface="맑은 고딕" panose="020B0503020000020004" pitchFamily="50" charset="-127"/>
                <a:ea typeface="맑은 고딕" panose="020B0503020000020004" pitchFamily="50" charset="-127"/>
              </a:endParaRPr>
            </a:p>
          </p:txBody>
        </p:sp>
        <p:sp>
          <p:nvSpPr>
            <p:cNvPr id="62" name="TextBox 61"/>
            <p:cNvSpPr txBox="1"/>
            <p:nvPr/>
          </p:nvSpPr>
          <p:spPr>
            <a:xfrm>
              <a:off x="11811000" y="6134100"/>
              <a:ext cx="3200400" cy="461665"/>
            </a:xfrm>
            <a:prstGeom prst="rect">
              <a:avLst/>
            </a:prstGeom>
            <a:noFill/>
          </p:spPr>
          <p:txBody>
            <a:bodyPr wrap="square" rtlCol="0">
              <a:spAutoFit/>
            </a:bodyPr>
            <a:lstStyle/>
            <a:p>
              <a:r>
                <a:rPr lang="ko-KR" altLang="en-US" sz="2400" b="1" dirty="0">
                  <a:latin typeface="돋움" panose="020B0600000101010101" pitchFamily="50" charset="-127"/>
                  <a:ea typeface="돋움" panose="020B0600000101010101" pitchFamily="50" charset="-127"/>
                </a:rPr>
                <a:t>담당 주제 소개</a:t>
              </a:r>
            </a:p>
          </p:txBody>
        </p:sp>
      </p:grpSp>
      <p:grpSp>
        <p:nvGrpSpPr>
          <p:cNvPr id="41" name="그룹 40"/>
          <p:cNvGrpSpPr/>
          <p:nvPr/>
        </p:nvGrpSpPr>
        <p:grpSpPr>
          <a:xfrm>
            <a:off x="2362200" y="5295900"/>
            <a:ext cx="4857750" cy="1447800"/>
            <a:chOff x="274599" y="5011452"/>
            <a:chExt cx="4857750" cy="1447800"/>
          </a:xfrm>
        </p:grpSpPr>
        <p:sp>
          <p:nvSpPr>
            <p:cNvPr id="35" name="타원 34"/>
            <p:cNvSpPr/>
            <p:nvPr/>
          </p:nvSpPr>
          <p:spPr>
            <a:xfrm>
              <a:off x="274599" y="5011452"/>
              <a:ext cx="1447800" cy="14478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08" name="그룹 1008"/>
            <p:cNvGrpSpPr/>
            <p:nvPr/>
          </p:nvGrpSpPr>
          <p:grpSpPr>
            <a:xfrm>
              <a:off x="609600" y="5372100"/>
              <a:ext cx="791525" cy="791525"/>
              <a:chOff x="10488651" y="7885398"/>
              <a:chExt cx="791525" cy="791525"/>
            </a:xfrm>
          </p:grpSpPr>
          <p:pic>
            <p:nvPicPr>
              <p:cNvPr id="33" name="Object 32"/>
              <p:cNvPicPr>
                <a:picLocks noChangeAspect="1"/>
              </p:cNvPicPr>
              <p:nvPr/>
            </p:nvPicPr>
            <p:blipFill>
              <a:blip r:embed="rId8" cstate="print"/>
              <a:stretch>
                <a:fillRect/>
              </a:stretch>
            </p:blipFill>
            <p:spPr>
              <a:xfrm>
                <a:off x="10488651" y="7885398"/>
                <a:ext cx="791525" cy="791525"/>
              </a:xfrm>
              <a:prstGeom prst="rect">
                <a:avLst/>
              </a:prstGeom>
            </p:spPr>
          </p:pic>
        </p:grpSp>
        <p:sp>
          <p:nvSpPr>
            <p:cNvPr id="63" name="TextBox 62"/>
            <p:cNvSpPr txBox="1"/>
            <p:nvPr/>
          </p:nvSpPr>
          <p:spPr>
            <a:xfrm>
              <a:off x="1950999" y="5225467"/>
              <a:ext cx="2571750" cy="584775"/>
            </a:xfrm>
            <a:prstGeom prst="rect">
              <a:avLst/>
            </a:prstGeom>
            <a:noFill/>
          </p:spPr>
          <p:txBody>
            <a:bodyPr wrap="square" rtlCol="0">
              <a:spAutoFit/>
            </a:bodyPr>
            <a:lstStyle/>
            <a:p>
              <a:r>
                <a:rPr lang="en-US" altLang="ko-KR" sz="3200" b="1" dirty="0">
                  <a:latin typeface="맑은 고딕" panose="020B0503020000020004" pitchFamily="50" charset="-127"/>
                  <a:ea typeface="맑은 고딕" panose="020B0503020000020004" pitchFamily="50" charset="-127"/>
                </a:rPr>
                <a:t>Contents </a:t>
              </a:r>
              <a:r>
                <a:rPr lang="en-US" altLang="ko-KR" sz="3200" b="1" dirty="0">
                  <a:solidFill>
                    <a:srgbClr val="00CC99"/>
                  </a:solidFill>
                  <a:latin typeface="맑은 고딕" panose="020B0503020000020004" pitchFamily="50" charset="-127"/>
                  <a:ea typeface="맑은 고딕" panose="020B0503020000020004" pitchFamily="50" charset="-127"/>
                </a:rPr>
                <a:t>03</a:t>
              </a:r>
              <a:endParaRPr lang="ko-KR" altLang="en-US" sz="3200" b="1" dirty="0">
                <a:solidFill>
                  <a:srgbClr val="00CC99"/>
                </a:solidFill>
                <a:latin typeface="맑은 고딕" panose="020B0503020000020004" pitchFamily="50" charset="-127"/>
                <a:ea typeface="맑은 고딕" panose="020B0503020000020004" pitchFamily="50" charset="-127"/>
              </a:endParaRPr>
            </a:p>
          </p:txBody>
        </p:sp>
        <p:sp>
          <p:nvSpPr>
            <p:cNvPr id="64" name="TextBox 63"/>
            <p:cNvSpPr txBox="1"/>
            <p:nvPr/>
          </p:nvSpPr>
          <p:spPr>
            <a:xfrm>
              <a:off x="1931949" y="5830602"/>
              <a:ext cx="3200400" cy="461665"/>
            </a:xfrm>
            <a:prstGeom prst="rect">
              <a:avLst/>
            </a:prstGeom>
            <a:noFill/>
          </p:spPr>
          <p:txBody>
            <a:bodyPr wrap="square" rtlCol="0">
              <a:spAutoFit/>
            </a:bodyPr>
            <a:lstStyle/>
            <a:p>
              <a:r>
                <a:rPr lang="en-US" altLang="ko-KR" sz="2400" b="1" dirty="0">
                  <a:latin typeface="돋움" panose="020B0600000101010101" pitchFamily="50" charset="-127"/>
                  <a:ea typeface="돋움" panose="020B0600000101010101" pitchFamily="50" charset="-127"/>
                </a:rPr>
                <a:t>MES</a:t>
              </a:r>
              <a:r>
                <a:rPr lang="ko-KR" altLang="en-US" sz="2400" b="1" dirty="0">
                  <a:latin typeface="돋움" panose="020B0600000101010101" pitchFamily="50" charset="-127"/>
                  <a:ea typeface="돋움" panose="020B0600000101010101" pitchFamily="50" charset="-127"/>
                </a:rPr>
                <a:t>의 개념과 현황</a:t>
              </a:r>
            </a:p>
          </p:txBody>
        </p:sp>
      </p:grpSp>
      <p:grpSp>
        <p:nvGrpSpPr>
          <p:cNvPr id="32" name="그룹 31"/>
          <p:cNvGrpSpPr/>
          <p:nvPr/>
        </p:nvGrpSpPr>
        <p:grpSpPr>
          <a:xfrm>
            <a:off x="10058400" y="5295900"/>
            <a:ext cx="4876800" cy="1447800"/>
            <a:chOff x="10134600" y="3086100"/>
            <a:chExt cx="4876800" cy="1447800"/>
          </a:xfrm>
        </p:grpSpPr>
        <p:sp>
          <p:nvSpPr>
            <p:cNvPr id="65" name="타원 64"/>
            <p:cNvSpPr/>
            <p:nvPr/>
          </p:nvSpPr>
          <p:spPr>
            <a:xfrm>
              <a:off x="10134600" y="3086100"/>
              <a:ext cx="1447800" cy="14478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6" name="그림 65"/>
            <p:cNvPicPr>
              <a:picLocks noChangeAspect="1"/>
            </p:cNvPicPr>
            <p:nvPr/>
          </p:nvPicPr>
          <p:blipFill>
            <a:blip r:embed="rId9">
              <a:lum bright="70000" contrast="-70000"/>
              <a:extLst>
                <a:ext uri="{BEBA8EAE-BF5A-486C-A8C5-ECC9F3942E4B}">
                  <a14:imgProps xmlns:a14="http://schemas.microsoft.com/office/drawing/2010/main">
                    <a14:imgLayer r:embed="rId10">
                      <a14:imgEffect>
                        <a14:artisticPhotocopy/>
                      </a14:imgEffect>
                    </a14:imgLayer>
                  </a14:imgProps>
                </a:ext>
                <a:ext uri="{28A0092B-C50C-407E-A947-70E740481C1C}">
                  <a14:useLocalDpi xmlns:a14="http://schemas.microsoft.com/office/drawing/2010/main" val="0"/>
                </a:ext>
              </a:extLst>
            </a:blip>
            <a:stretch>
              <a:fillRect/>
            </a:stretch>
          </p:blipFill>
          <p:spPr>
            <a:xfrm>
              <a:off x="10375900" y="3314700"/>
              <a:ext cx="1028700" cy="1028700"/>
            </a:xfrm>
            <a:prstGeom prst="rect">
              <a:avLst/>
            </a:prstGeom>
          </p:spPr>
        </p:pic>
        <p:sp>
          <p:nvSpPr>
            <p:cNvPr id="67" name="TextBox 66"/>
            <p:cNvSpPr txBox="1"/>
            <p:nvPr/>
          </p:nvSpPr>
          <p:spPr>
            <a:xfrm>
              <a:off x="11830050" y="3238500"/>
              <a:ext cx="2571750" cy="584775"/>
            </a:xfrm>
            <a:prstGeom prst="rect">
              <a:avLst/>
            </a:prstGeom>
            <a:noFill/>
          </p:spPr>
          <p:txBody>
            <a:bodyPr wrap="square" rtlCol="0">
              <a:spAutoFit/>
            </a:bodyPr>
            <a:lstStyle/>
            <a:p>
              <a:r>
                <a:rPr lang="en-US" altLang="ko-KR" sz="3200" b="1" dirty="0">
                  <a:latin typeface="맑은 고딕" panose="020B0503020000020004" pitchFamily="50" charset="-127"/>
                  <a:ea typeface="맑은 고딕" panose="020B0503020000020004" pitchFamily="50" charset="-127"/>
                </a:rPr>
                <a:t>Contents </a:t>
              </a:r>
              <a:r>
                <a:rPr lang="en-US" altLang="ko-KR" sz="3200" b="1" dirty="0">
                  <a:solidFill>
                    <a:srgbClr val="00CC99"/>
                  </a:solidFill>
                  <a:latin typeface="맑은 고딕" panose="020B0503020000020004" pitchFamily="50" charset="-127"/>
                  <a:ea typeface="맑은 고딕" panose="020B0503020000020004" pitchFamily="50" charset="-127"/>
                </a:rPr>
                <a:t>04</a:t>
              </a:r>
              <a:endParaRPr lang="ko-KR" altLang="en-US" sz="3200" b="1" dirty="0">
                <a:solidFill>
                  <a:srgbClr val="00CC99"/>
                </a:solidFill>
                <a:latin typeface="맑은 고딕" panose="020B0503020000020004" pitchFamily="50" charset="-127"/>
                <a:ea typeface="맑은 고딕" panose="020B0503020000020004" pitchFamily="50" charset="-127"/>
              </a:endParaRPr>
            </a:p>
          </p:txBody>
        </p:sp>
        <p:sp>
          <p:nvSpPr>
            <p:cNvPr id="68" name="TextBox 67"/>
            <p:cNvSpPr txBox="1"/>
            <p:nvPr/>
          </p:nvSpPr>
          <p:spPr>
            <a:xfrm>
              <a:off x="11811000" y="3843635"/>
              <a:ext cx="3200400" cy="461665"/>
            </a:xfrm>
            <a:prstGeom prst="rect">
              <a:avLst/>
            </a:prstGeom>
            <a:noFill/>
          </p:spPr>
          <p:txBody>
            <a:bodyPr wrap="square" rtlCol="0">
              <a:spAutoFit/>
            </a:bodyPr>
            <a:lstStyle/>
            <a:p>
              <a:r>
                <a:rPr lang="ko-KR" altLang="en-US" sz="2400" b="1" dirty="0">
                  <a:latin typeface="돋움" panose="020B0600000101010101" pitchFamily="50" charset="-127"/>
                  <a:ea typeface="돋움" panose="020B0600000101010101" pitchFamily="50" charset="-127"/>
                </a:rPr>
                <a:t>프로젝트 </a:t>
              </a:r>
              <a:r>
                <a:rPr lang="ko-KR" altLang="en-US" sz="2400" b="1" dirty="0" err="1">
                  <a:latin typeface="돋움" panose="020B0600000101010101" pitchFamily="50" charset="-127"/>
                  <a:ea typeface="돋움" panose="020B0600000101010101" pitchFamily="50" charset="-127"/>
                </a:rPr>
                <a:t>진행형식</a:t>
              </a:r>
              <a:endParaRPr lang="ko-KR" altLang="en-US" sz="2400" b="1" dirty="0">
                <a:latin typeface="돋움" panose="020B0600000101010101" pitchFamily="50" charset="-127"/>
                <a:ea typeface="돋움" panose="020B0600000101010101" pitchFamily="50" charset="-127"/>
              </a:endParaRPr>
            </a:p>
          </p:txBody>
        </p:sp>
      </p:grpSp>
    </p:spTree>
    <p:extLst>
      <p:ext uri="{BB962C8B-B14F-4D97-AF65-F5344CB8AC3E}">
        <p14:creationId xmlns:p14="http://schemas.microsoft.com/office/powerpoint/2010/main" val="184278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7">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1067733" y="1535736"/>
            <a:ext cx="6426973" cy="1258921"/>
          </a:xfrm>
          <a:prstGeom prst="rect">
            <a:avLst/>
          </a:prstGeom>
          <a:noFill/>
        </p:spPr>
        <p:txBody>
          <a:bodyPr wrap="square" rtlCol="0" anchor="t">
            <a:spAutoFit/>
          </a:bodyPr>
          <a:lstStyle/>
          <a:p>
            <a:r>
              <a:rPr lang="en-US" sz="4700" dirty="0">
                <a:solidFill>
                  <a:srgbClr val="FC5230"/>
                </a:solidFill>
                <a:latin typeface="Jalnan OTF" pitchFamily="34" charset="0"/>
                <a:cs typeface="Jalnan OTF" pitchFamily="34" charset="0"/>
              </a:rPr>
              <a:t>Page Title</a:t>
            </a:r>
            <a:endParaRPr lang="en-US" dirty="0"/>
          </a:p>
        </p:txBody>
      </p:sp>
      <p:sp>
        <p:nvSpPr>
          <p:cNvPr id="3" name="Object 3"/>
          <p:cNvSpPr txBox="1"/>
          <p:nvPr/>
        </p:nvSpPr>
        <p:spPr>
          <a:xfrm>
            <a:off x="1067733" y="1009551"/>
            <a:ext cx="1992205" cy="930128"/>
          </a:xfrm>
          <a:prstGeom prst="rect">
            <a:avLst/>
          </a:prstGeom>
          <a:noFill/>
        </p:spPr>
        <p:txBody>
          <a:bodyPr wrap="square" rtlCol="0" anchor="t">
            <a:spAutoFit/>
          </a:bodyPr>
          <a:lstStyle/>
          <a:p>
            <a:r>
              <a:rPr lang="en-US" sz="3500" dirty="0">
                <a:solidFill>
                  <a:srgbClr val="FC5230"/>
                </a:solidFill>
                <a:latin typeface="Jalnan OTF" pitchFamily="34" charset="0"/>
                <a:cs typeface="Jalnan OTF" pitchFamily="34" charset="0"/>
              </a:rPr>
              <a:t>12</a:t>
            </a:r>
            <a:endParaRPr lang="en-US" dirty="0"/>
          </a:p>
        </p:txBody>
      </p:sp>
      <p:grpSp>
        <p:nvGrpSpPr>
          <p:cNvPr id="1001" name="그룹 1001"/>
          <p:cNvGrpSpPr/>
          <p:nvPr/>
        </p:nvGrpSpPr>
        <p:grpSpPr>
          <a:xfrm>
            <a:off x="1817556" y="1273973"/>
            <a:ext cx="2430063" cy="35800"/>
            <a:chOff x="1817556" y="1273973"/>
            <a:chExt cx="2430063" cy="35800"/>
          </a:xfrm>
        </p:grpSpPr>
        <p:pic>
          <p:nvPicPr>
            <p:cNvPr id="5" name="Object 4"/>
            <p:cNvPicPr>
              <a:picLocks noChangeAspect="1"/>
            </p:cNvPicPr>
            <p:nvPr/>
          </p:nvPicPr>
          <p:blipFill>
            <a:blip r:embed="rId2" cstate="print"/>
            <a:stretch>
              <a:fillRect/>
            </a:stretch>
          </p:blipFill>
          <p:spPr>
            <a:xfrm rot="-10800000">
              <a:off x="1817556" y="1273973"/>
              <a:ext cx="2430063" cy="35800"/>
            </a:xfrm>
            <a:prstGeom prst="rect">
              <a:avLst/>
            </a:prstGeom>
          </p:spPr>
        </p:pic>
      </p:grpSp>
      <p:grpSp>
        <p:nvGrpSpPr>
          <p:cNvPr id="1002" name="그룹 1002"/>
          <p:cNvGrpSpPr/>
          <p:nvPr/>
        </p:nvGrpSpPr>
        <p:grpSpPr>
          <a:xfrm>
            <a:off x="1057102" y="8723810"/>
            <a:ext cx="16171510" cy="24812"/>
            <a:chOff x="1057102" y="8723810"/>
            <a:chExt cx="16171510" cy="24812"/>
          </a:xfrm>
        </p:grpSpPr>
        <p:pic>
          <p:nvPicPr>
            <p:cNvPr id="8" name="Object 7"/>
            <p:cNvPicPr>
              <a:picLocks noChangeAspect="1"/>
            </p:cNvPicPr>
            <p:nvPr/>
          </p:nvPicPr>
          <p:blipFill>
            <a:blip r:embed="rId3" cstate="print"/>
            <a:stretch>
              <a:fillRect/>
            </a:stretch>
          </p:blipFill>
          <p:spPr>
            <a:xfrm>
              <a:off x="1057102" y="8723810"/>
              <a:ext cx="16171510" cy="24812"/>
            </a:xfrm>
            <a:prstGeom prst="rect">
              <a:avLst/>
            </a:prstGeom>
          </p:spPr>
        </p:pic>
      </p:grpSp>
      <p:sp>
        <p:nvSpPr>
          <p:cNvPr id="10" name="Object 10"/>
          <p:cNvSpPr txBox="1"/>
          <p:nvPr/>
        </p:nvSpPr>
        <p:spPr>
          <a:xfrm>
            <a:off x="1067733" y="9055597"/>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11" name="Object 11"/>
          <p:cNvSpPr txBox="1"/>
          <p:nvPr/>
        </p:nvSpPr>
        <p:spPr>
          <a:xfrm>
            <a:off x="10185694" y="9055597"/>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sp>
        <p:nvSpPr>
          <p:cNvPr id="12" name="Object 12"/>
          <p:cNvSpPr txBox="1"/>
          <p:nvPr/>
        </p:nvSpPr>
        <p:spPr>
          <a:xfrm>
            <a:off x="9679842" y="7341371"/>
            <a:ext cx="11238458" cy="1465736"/>
          </a:xfrm>
          <a:prstGeom prst="rect">
            <a:avLst/>
          </a:prstGeom>
          <a:noFill/>
        </p:spPr>
        <p:txBody>
          <a:bodyPr wrap="square" rtlCol="0" anchor="t">
            <a:spAutoFit/>
          </a:bodyPr>
          <a:lstStyle/>
          <a:p>
            <a:r>
              <a:rPr lang="en-US" sz="2500" dirty="0">
                <a:solidFill>
                  <a:srgbClr val="FC5230"/>
                </a:solidFill>
                <a:latin typeface="S-Core Dream 6 Bold" pitchFamily="34" charset="0"/>
                <a:cs typeface="S-Core Dream 6 Bold" pitchFamily="34" charset="0"/>
              </a:rPr>
              <a:t>이미지 설명</a:t>
            </a:r>
          </a:p>
          <a:p>
            <a:r>
              <a:rPr lang="en-US" sz="1700" dirty="0">
                <a:solidFill>
                  <a:srgbClr val="3B3B3B"/>
                </a:solidFill>
                <a:latin typeface="S-Core Dream 3 Light" pitchFamily="34" charset="0"/>
                <a:cs typeface="S-Core Dream 3 Light" pitchFamily="34" charset="0"/>
              </a:rPr>
              <a:t>같은 같은 속에 얼마나 웅대한 역동함은 청춘은 것 인간의 뜻이다.</a:t>
            </a:r>
            <a:endParaRPr lang="en-US" dirty="0"/>
          </a:p>
        </p:txBody>
      </p:sp>
      <p:grpSp>
        <p:nvGrpSpPr>
          <p:cNvPr id="1003" name="그룹 1003"/>
          <p:cNvGrpSpPr/>
          <p:nvPr/>
        </p:nvGrpSpPr>
        <p:grpSpPr>
          <a:xfrm>
            <a:off x="1067733" y="3159710"/>
            <a:ext cx="3865601" cy="5154203"/>
            <a:chOff x="1067733" y="3159710"/>
            <a:chExt cx="3865601" cy="5154203"/>
          </a:xfrm>
        </p:grpSpPr>
        <p:pic>
          <p:nvPicPr>
            <p:cNvPr id="14" name="Object 13"/>
            <p:cNvPicPr>
              <a:picLocks noChangeAspect="1"/>
            </p:cNvPicPr>
            <p:nvPr/>
          </p:nvPicPr>
          <p:blipFill>
            <a:blip r:embed="rId4" cstate="print"/>
            <a:stretch>
              <a:fillRect/>
            </a:stretch>
          </p:blipFill>
          <p:spPr>
            <a:xfrm>
              <a:off x="1067733" y="3159710"/>
              <a:ext cx="3865601" cy="5154203"/>
            </a:xfrm>
            <a:prstGeom prst="rect">
              <a:avLst/>
            </a:prstGeom>
          </p:spPr>
        </p:pic>
      </p:grpSp>
      <p:grpSp>
        <p:nvGrpSpPr>
          <p:cNvPr id="1004" name="그룹 1004"/>
          <p:cNvGrpSpPr/>
          <p:nvPr/>
        </p:nvGrpSpPr>
        <p:grpSpPr>
          <a:xfrm>
            <a:off x="5314286" y="3202711"/>
            <a:ext cx="3865601" cy="5154203"/>
            <a:chOff x="5314286" y="3202711"/>
            <a:chExt cx="3865601" cy="5154203"/>
          </a:xfrm>
        </p:grpSpPr>
        <p:pic>
          <p:nvPicPr>
            <p:cNvPr id="17" name="Object 16"/>
            <p:cNvPicPr>
              <a:picLocks noChangeAspect="1"/>
            </p:cNvPicPr>
            <p:nvPr/>
          </p:nvPicPr>
          <p:blipFill>
            <a:blip r:embed="rId5" cstate="print"/>
            <a:stretch>
              <a:fillRect/>
            </a:stretch>
          </p:blipFill>
          <p:spPr>
            <a:xfrm>
              <a:off x="5314286" y="3202711"/>
              <a:ext cx="3865601" cy="5154203"/>
            </a:xfrm>
            <a:prstGeom prst="rect">
              <a:avLst/>
            </a:prstGeom>
          </p:spPr>
        </p:pic>
      </p:grpSp>
      <p:sp>
        <p:nvSpPr>
          <p:cNvPr id="19" name="Object 19"/>
          <p:cNvSpPr txBox="1"/>
          <p:nvPr/>
        </p:nvSpPr>
        <p:spPr>
          <a:xfrm>
            <a:off x="9679842" y="3149061"/>
            <a:ext cx="7894553" cy="693316"/>
          </a:xfrm>
          <a:prstGeom prst="rect">
            <a:avLst/>
          </a:prstGeom>
          <a:noFill/>
        </p:spPr>
        <p:txBody>
          <a:bodyPr wrap="square" rtlCol="0" anchor="t">
            <a:spAutoFit/>
          </a:bodyPr>
          <a:lstStyle/>
          <a:p>
            <a:r>
              <a:rPr lang="en-US" sz="2600" dirty="0">
                <a:solidFill>
                  <a:srgbClr val="3B3B3B"/>
                </a:solidFill>
                <a:latin typeface="S-Core Dream 6 Bold" pitchFamily="34" charset="0"/>
                <a:cs typeface="S-Core Dream 6 Bold" pitchFamily="34" charset="0"/>
              </a:rPr>
              <a:t>프로젝트에 관해 입력해주세요</a:t>
            </a:r>
            <a:endParaRPr lang="en-US" dirty="0"/>
          </a:p>
        </p:txBody>
      </p:sp>
      <p:sp>
        <p:nvSpPr>
          <p:cNvPr id="20" name="Object 20"/>
          <p:cNvSpPr txBox="1"/>
          <p:nvPr/>
        </p:nvSpPr>
        <p:spPr>
          <a:xfrm>
            <a:off x="9679842" y="4022306"/>
            <a:ext cx="10935406" cy="3718193"/>
          </a:xfrm>
          <a:prstGeom prst="rect">
            <a:avLst/>
          </a:prstGeom>
          <a:noFill/>
        </p:spPr>
        <p:txBody>
          <a:bodyPr wrap="square" rtlCol="0" anchor="t">
            <a:spAutoFit/>
          </a:bodyPr>
          <a:lstStyle/>
          <a:p>
            <a:r>
              <a:rPr lang="en-US" sz="1800" dirty="0">
                <a:solidFill>
                  <a:srgbClr val="3B3B3B"/>
                </a:solidFill>
                <a:latin typeface="S-Core Dream 3 Light" pitchFamily="34" charset="0"/>
                <a:cs typeface="S-Core Dream 3 Light" pitchFamily="34" charset="0"/>
              </a:rPr>
              <a:t>같은 같은 그들을 속에 얼마나 웅대한 예가 청춘의 청춘은 것이다. 있는 인간의 품고 목숨을 이 사람은눈에 있는가? 이것을 피고 이것은 그들은 석가는 수 하였으며, 목숨을 인도하겠다는 것이다. 넣는이것은 인간에 영원히 두기 아름답고 무엇을 피다. 예가 청춘은 피어나는 노래하며 있는 온갖 것이다. 보이는 꽃이 피가 그러므로 피부가 이상은 보배를 아름다우냐? 길지 것은 눈이 쓸쓸한 노년에게서 고행을 봄바람이다.</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8">
    <p:bg>
      <p:bgPr>
        <a:solidFill>
          <a:schemeClr val="bg1"/>
        </a:solidFill>
        <a:effectLst/>
      </p:bgPr>
    </p:bg>
    <p:spTree>
      <p:nvGrpSpPr>
        <p:cNvPr id="1" name=""/>
        <p:cNvGrpSpPr/>
        <p:nvPr/>
      </p:nvGrpSpPr>
      <p:grpSpPr>
        <a:xfrm>
          <a:off x="0" y="0"/>
          <a:ext cx="0" cy="0"/>
          <a:chOff x="0" y="0"/>
          <a:chExt cx="0" cy="0"/>
        </a:xfrm>
      </p:grpSpPr>
      <p:grpSp>
        <p:nvGrpSpPr>
          <p:cNvPr id="1001" name="그룹 1001"/>
          <p:cNvGrpSpPr/>
          <p:nvPr/>
        </p:nvGrpSpPr>
        <p:grpSpPr>
          <a:xfrm>
            <a:off x="5352381" y="4924741"/>
            <a:ext cx="3295238" cy="3295238"/>
            <a:chOff x="5352381" y="4924741"/>
            <a:chExt cx="3295238" cy="3295238"/>
          </a:xfrm>
        </p:grpSpPr>
        <p:pic>
          <p:nvPicPr>
            <p:cNvPr id="3" name="Object 2"/>
            <p:cNvPicPr>
              <a:picLocks noChangeAspect="1"/>
            </p:cNvPicPr>
            <p:nvPr/>
          </p:nvPicPr>
          <p:blipFill>
            <a:blip r:embed="rId2" cstate="print"/>
            <a:stretch>
              <a:fillRect/>
            </a:stretch>
          </p:blipFill>
          <p:spPr>
            <a:xfrm>
              <a:off x="5352381" y="4924741"/>
              <a:ext cx="3295238" cy="3295238"/>
            </a:xfrm>
            <a:prstGeom prst="rect">
              <a:avLst/>
            </a:prstGeom>
          </p:spPr>
        </p:pic>
      </p:grpSp>
      <p:grpSp>
        <p:nvGrpSpPr>
          <p:cNvPr id="1002" name="그룹 1002"/>
          <p:cNvGrpSpPr/>
          <p:nvPr/>
        </p:nvGrpSpPr>
        <p:grpSpPr>
          <a:xfrm>
            <a:off x="1067733" y="3186263"/>
            <a:ext cx="5103696" cy="5103696"/>
            <a:chOff x="1067733" y="3186263"/>
            <a:chExt cx="5103696" cy="5103696"/>
          </a:xfrm>
        </p:grpSpPr>
        <p:pic>
          <p:nvPicPr>
            <p:cNvPr id="6" name="Object 5"/>
            <p:cNvPicPr>
              <a:picLocks noChangeAspect="1"/>
            </p:cNvPicPr>
            <p:nvPr/>
          </p:nvPicPr>
          <p:blipFill>
            <a:blip r:embed="rId3" cstate="print"/>
            <a:stretch>
              <a:fillRect/>
            </a:stretch>
          </p:blipFill>
          <p:spPr>
            <a:xfrm>
              <a:off x="1067733" y="3186263"/>
              <a:ext cx="5103696" cy="5103696"/>
            </a:xfrm>
            <a:prstGeom prst="rect">
              <a:avLst/>
            </a:prstGeom>
          </p:spPr>
        </p:pic>
      </p:grpSp>
      <p:grpSp>
        <p:nvGrpSpPr>
          <p:cNvPr id="1003" name="그룹 1003"/>
          <p:cNvGrpSpPr/>
          <p:nvPr/>
        </p:nvGrpSpPr>
        <p:grpSpPr>
          <a:xfrm>
            <a:off x="4733478" y="2466812"/>
            <a:ext cx="4485569" cy="4485569"/>
            <a:chOff x="4733478" y="2466812"/>
            <a:chExt cx="4485569" cy="4485569"/>
          </a:xfrm>
        </p:grpSpPr>
        <p:pic>
          <p:nvPicPr>
            <p:cNvPr id="9" name="Object 8"/>
            <p:cNvPicPr>
              <a:picLocks noChangeAspect="1"/>
            </p:cNvPicPr>
            <p:nvPr/>
          </p:nvPicPr>
          <p:blipFill>
            <a:blip r:embed="rId4" cstate="print"/>
            <a:stretch>
              <a:fillRect/>
            </a:stretch>
          </p:blipFill>
          <p:spPr>
            <a:xfrm>
              <a:off x="4733478" y="2466812"/>
              <a:ext cx="4485569" cy="4485569"/>
            </a:xfrm>
            <a:prstGeom prst="rect">
              <a:avLst/>
            </a:prstGeom>
          </p:spPr>
        </p:pic>
      </p:grpSp>
      <p:sp>
        <p:nvSpPr>
          <p:cNvPr id="11" name="Object 11"/>
          <p:cNvSpPr txBox="1"/>
          <p:nvPr/>
        </p:nvSpPr>
        <p:spPr>
          <a:xfrm>
            <a:off x="1067733" y="1535736"/>
            <a:ext cx="6426973" cy="1258921"/>
          </a:xfrm>
          <a:prstGeom prst="rect">
            <a:avLst/>
          </a:prstGeom>
          <a:noFill/>
        </p:spPr>
        <p:txBody>
          <a:bodyPr wrap="square" rtlCol="0" anchor="t">
            <a:spAutoFit/>
          </a:bodyPr>
          <a:lstStyle/>
          <a:p>
            <a:r>
              <a:rPr lang="en-US" sz="4700" dirty="0">
                <a:solidFill>
                  <a:srgbClr val="FC5230"/>
                </a:solidFill>
                <a:latin typeface="Jalnan OTF" pitchFamily="34" charset="0"/>
                <a:cs typeface="Jalnan OTF" pitchFamily="34" charset="0"/>
              </a:rPr>
              <a:t>Page Title</a:t>
            </a:r>
            <a:endParaRPr lang="en-US" dirty="0"/>
          </a:p>
        </p:txBody>
      </p:sp>
      <p:sp>
        <p:nvSpPr>
          <p:cNvPr id="12" name="Object 12"/>
          <p:cNvSpPr txBox="1"/>
          <p:nvPr/>
        </p:nvSpPr>
        <p:spPr>
          <a:xfrm>
            <a:off x="1067733" y="1009551"/>
            <a:ext cx="1992205" cy="930128"/>
          </a:xfrm>
          <a:prstGeom prst="rect">
            <a:avLst/>
          </a:prstGeom>
          <a:noFill/>
        </p:spPr>
        <p:txBody>
          <a:bodyPr wrap="square" rtlCol="0" anchor="t">
            <a:spAutoFit/>
          </a:bodyPr>
          <a:lstStyle/>
          <a:p>
            <a:r>
              <a:rPr lang="en-US" sz="3500" dirty="0">
                <a:solidFill>
                  <a:srgbClr val="FC5230"/>
                </a:solidFill>
                <a:latin typeface="Jalnan OTF" pitchFamily="34" charset="0"/>
                <a:cs typeface="Jalnan OTF" pitchFamily="34" charset="0"/>
              </a:rPr>
              <a:t>13</a:t>
            </a:r>
            <a:endParaRPr lang="en-US" dirty="0"/>
          </a:p>
        </p:txBody>
      </p:sp>
      <p:grpSp>
        <p:nvGrpSpPr>
          <p:cNvPr id="1004" name="그룹 1004"/>
          <p:cNvGrpSpPr/>
          <p:nvPr/>
        </p:nvGrpSpPr>
        <p:grpSpPr>
          <a:xfrm>
            <a:off x="1817556" y="1273973"/>
            <a:ext cx="2430063" cy="35800"/>
            <a:chOff x="1817556" y="1273973"/>
            <a:chExt cx="2430063" cy="35800"/>
          </a:xfrm>
        </p:grpSpPr>
        <p:pic>
          <p:nvPicPr>
            <p:cNvPr id="14" name="Object 13"/>
            <p:cNvPicPr>
              <a:picLocks noChangeAspect="1"/>
            </p:cNvPicPr>
            <p:nvPr/>
          </p:nvPicPr>
          <p:blipFill>
            <a:blip r:embed="rId5" cstate="print"/>
            <a:stretch>
              <a:fillRect/>
            </a:stretch>
          </p:blipFill>
          <p:spPr>
            <a:xfrm rot="-10800000">
              <a:off x="1817556" y="1273973"/>
              <a:ext cx="2430063" cy="35800"/>
            </a:xfrm>
            <a:prstGeom prst="rect">
              <a:avLst/>
            </a:prstGeom>
          </p:spPr>
        </p:pic>
      </p:grpSp>
      <p:grpSp>
        <p:nvGrpSpPr>
          <p:cNvPr id="1005" name="그룹 1005"/>
          <p:cNvGrpSpPr/>
          <p:nvPr/>
        </p:nvGrpSpPr>
        <p:grpSpPr>
          <a:xfrm>
            <a:off x="1057102" y="8723810"/>
            <a:ext cx="16171510" cy="24812"/>
            <a:chOff x="1057102" y="8723810"/>
            <a:chExt cx="16171510" cy="24812"/>
          </a:xfrm>
        </p:grpSpPr>
        <p:pic>
          <p:nvPicPr>
            <p:cNvPr id="17" name="Object 16"/>
            <p:cNvPicPr>
              <a:picLocks noChangeAspect="1"/>
            </p:cNvPicPr>
            <p:nvPr/>
          </p:nvPicPr>
          <p:blipFill>
            <a:blip r:embed="rId6" cstate="print"/>
            <a:stretch>
              <a:fillRect/>
            </a:stretch>
          </p:blipFill>
          <p:spPr>
            <a:xfrm>
              <a:off x="1057102" y="8723810"/>
              <a:ext cx="16171510" cy="24812"/>
            </a:xfrm>
            <a:prstGeom prst="rect">
              <a:avLst/>
            </a:prstGeom>
          </p:spPr>
        </p:pic>
      </p:grpSp>
      <p:sp>
        <p:nvSpPr>
          <p:cNvPr id="19" name="Object 19"/>
          <p:cNvSpPr txBox="1"/>
          <p:nvPr/>
        </p:nvSpPr>
        <p:spPr>
          <a:xfrm>
            <a:off x="1067733" y="9055597"/>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20" name="Object 20"/>
          <p:cNvSpPr txBox="1"/>
          <p:nvPr/>
        </p:nvSpPr>
        <p:spPr>
          <a:xfrm>
            <a:off x="10185694" y="9055597"/>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sp>
        <p:nvSpPr>
          <p:cNvPr id="21" name="Object 21"/>
          <p:cNvSpPr txBox="1"/>
          <p:nvPr/>
        </p:nvSpPr>
        <p:spPr>
          <a:xfrm>
            <a:off x="9679842" y="7112799"/>
            <a:ext cx="11238458" cy="1465736"/>
          </a:xfrm>
          <a:prstGeom prst="rect">
            <a:avLst/>
          </a:prstGeom>
          <a:noFill/>
        </p:spPr>
        <p:txBody>
          <a:bodyPr wrap="square" rtlCol="0" anchor="t">
            <a:spAutoFit/>
          </a:bodyPr>
          <a:lstStyle/>
          <a:p>
            <a:r>
              <a:rPr lang="en-US" sz="2500" dirty="0">
                <a:solidFill>
                  <a:srgbClr val="FC5230"/>
                </a:solidFill>
                <a:latin typeface="S-Core Dream 6 Bold" pitchFamily="34" charset="0"/>
                <a:cs typeface="S-Core Dream 6 Bold" pitchFamily="34" charset="0"/>
              </a:rPr>
              <a:t>이미지 설명</a:t>
            </a:r>
          </a:p>
          <a:p>
            <a:r>
              <a:rPr lang="en-US" sz="1700" dirty="0">
                <a:solidFill>
                  <a:srgbClr val="3B3B3B"/>
                </a:solidFill>
                <a:latin typeface="S-Core Dream 3 Light" pitchFamily="34" charset="0"/>
                <a:cs typeface="S-Core Dream 3 Light" pitchFamily="34" charset="0"/>
              </a:rPr>
              <a:t>같은 같은 속에 얼마나 웅대한 역동함은 청춘은 것 인간의 뜻이다.</a:t>
            </a:r>
            <a:endParaRPr lang="en-US" dirty="0"/>
          </a:p>
        </p:txBody>
      </p:sp>
      <p:grpSp>
        <p:nvGrpSpPr>
          <p:cNvPr id="1006" name="그룹 1006"/>
          <p:cNvGrpSpPr/>
          <p:nvPr/>
        </p:nvGrpSpPr>
        <p:grpSpPr>
          <a:xfrm>
            <a:off x="4923023" y="2656356"/>
            <a:ext cx="4106480" cy="4106480"/>
            <a:chOff x="4923023" y="2656356"/>
            <a:chExt cx="4106480" cy="4106480"/>
          </a:xfrm>
        </p:grpSpPr>
        <p:pic>
          <p:nvPicPr>
            <p:cNvPr id="23" name="Object 22"/>
            <p:cNvPicPr>
              <a:picLocks noChangeAspect="1"/>
            </p:cNvPicPr>
            <p:nvPr/>
          </p:nvPicPr>
          <p:blipFill>
            <a:blip r:embed="rId7" cstate="print"/>
            <a:stretch>
              <a:fillRect/>
            </a:stretch>
          </p:blipFill>
          <p:spPr>
            <a:xfrm>
              <a:off x="4923023" y="2656356"/>
              <a:ext cx="4106480" cy="4106480"/>
            </a:xfrm>
            <a:prstGeom prst="rect">
              <a:avLst/>
            </a:prstGeom>
          </p:spPr>
        </p:pic>
      </p:grpSp>
      <p:sp>
        <p:nvSpPr>
          <p:cNvPr id="25" name="Object 25"/>
          <p:cNvSpPr txBox="1"/>
          <p:nvPr/>
        </p:nvSpPr>
        <p:spPr>
          <a:xfrm>
            <a:off x="9723717" y="3106101"/>
            <a:ext cx="7894553" cy="693316"/>
          </a:xfrm>
          <a:prstGeom prst="rect">
            <a:avLst/>
          </a:prstGeom>
          <a:noFill/>
        </p:spPr>
        <p:txBody>
          <a:bodyPr wrap="square" rtlCol="0" anchor="t">
            <a:spAutoFit/>
          </a:bodyPr>
          <a:lstStyle/>
          <a:p>
            <a:r>
              <a:rPr lang="en-US" sz="2600" dirty="0">
                <a:solidFill>
                  <a:srgbClr val="3B3B3B"/>
                </a:solidFill>
                <a:latin typeface="S-Core Dream 6 Bold" pitchFamily="34" charset="0"/>
                <a:cs typeface="S-Core Dream 6 Bold" pitchFamily="34" charset="0"/>
              </a:rPr>
              <a:t>프로젝트에 관해 입력해주세요</a:t>
            </a:r>
            <a:endParaRPr lang="en-US" dirty="0"/>
          </a:p>
        </p:txBody>
      </p:sp>
      <p:sp>
        <p:nvSpPr>
          <p:cNvPr id="26" name="Object 26"/>
          <p:cNvSpPr txBox="1"/>
          <p:nvPr/>
        </p:nvSpPr>
        <p:spPr>
          <a:xfrm>
            <a:off x="9723717" y="3979346"/>
            <a:ext cx="10935406" cy="4365834"/>
          </a:xfrm>
          <a:prstGeom prst="rect">
            <a:avLst/>
          </a:prstGeom>
          <a:noFill/>
        </p:spPr>
        <p:txBody>
          <a:bodyPr wrap="square" rtlCol="0" anchor="t">
            <a:spAutoFit/>
          </a:bodyPr>
          <a:lstStyle/>
          <a:p>
            <a:r>
              <a:rPr lang="en-US" sz="1800" dirty="0">
                <a:solidFill>
                  <a:srgbClr val="3B3B3B"/>
                </a:solidFill>
                <a:latin typeface="S-Core Dream 3 Light" pitchFamily="34" charset="0"/>
                <a:cs typeface="S-Core Dream 3 Light" pitchFamily="34" charset="0"/>
              </a:rPr>
              <a:t>같은 같은 그들을 속에 얼마나 웅대한 예가 청춘의 청춘은 것이다. 있는 인간의 품고 목숨을 이 사람은눈에 있는가? 이것을 피고 이것은 그들은 석가는 수 하였으며, 목숨을 인도하겠다는 것이다. 넣는이것은 인간에 영원히 두기 아름답고 무엇을 피다. 예가 청춘은 피어나는 노래하며 있는 온갖 것이다. 보이는 꽃이 피가 그러므로 피부가 이상은 보배를 아름다우냐? 길지 것은 눈이 쓸쓸한 노년에게서 고행을 봄바람이다. 다란 품에 이것이다. 유소년에게서 청춘 원질이 미묘한 싶이 인생의 가진 너의 것이다.</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9">
    <p:bg>
      <p:bgPr>
        <a:solidFill>
          <a:schemeClr val="bg1"/>
        </a:solidFill>
        <a:effectLst/>
      </p:bgPr>
    </p:bg>
    <p:spTree>
      <p:nvGrpSpPr>
        <p:cNvPr id="1" name=""/>
        <p:cNvGrpSpPr/>
        <p:nvPr/>
      </p:nvGrpSpPr>
      <p:grpSpPr>
        <a:xfrm>
          <a:off x="0" y="0"/>
          <a:ext cx="0" cy="0"/>
          <a:chOff x="0" y="0"/>
          <a:chExt cx="0" cy="0"/>
        </a:xfrm>
      </p:grpSpPr>
      <p:grpSp>
        <p:nvGrpSpPr>
          <p:cNvPr id="1001" name="그룹 1001"/>
          <p:cNvGrpSpPr/>
          <p:nvPr/>
        </p:nvGrpSpPr>
        <p:grpSpPr>
          <a:xfrm>
            <a:off x="8839128" y="3111876"/>
            <a:ext cx="3524957" cy="3524957"/>
            <a:chOff x="8839128" y="3111876"/>
            <a:chExt cx="3524957" cy="3524957"/>
          </a:xfrm>
        </p:grpSpPr>
        <p:pic>
          <p:nvPicPr>
            <p:cNvPr id="3" name="Object 2"/>
            <p:cNvPicPr>
              <a:picLocks noChangeAspect="1"/>
            </p:cNvPicPr>
            <p:nvPr/>
          </p:nvPicPr>
          <p:blipFill>
            <a:blip r:embed="rId2" cstate="print"/>
            <a:stretch>
              <a:fillRect/>
            </a:stretch>
          </p:blipFill>
          <p:spPr>
            <a:xfrm>
              <a:off x="8839128" y="3111876"/>
              <a:ext cx="3524957" cy="3524957"/>
            </a:xfrm>
            <a:prstGeom prst="rect">
              <a:avLst/>
            </a:prstGeom>
          </p:spPr>
        </p:pic>
      </p:grpSp>
      <p:sp>
        <p:nvSpPr>
          <p:cNvPr id="5" name="Object 5"/>
          <p:cNvSpPr txBox="1"/>
          <p:nvPr/>
        </p:nvSpPr>
        <p:spPr>
          <a:xfrm>
            <a:off x="1067733" y="1535736"/>
            <a:ext cx="6426973" cy="1258921"/>
          </a:xfrm>
          <a:prstGeom prst="rect">
            <a:avLst/>
          </a:prstGeom>
          <a:noFill/>
        </p:spPr>
        <p:txBody>
          <a:bodyPr wrap="square" rtlCol="0" anchor="t">
            <a:spAutoFit/>
          </a:bodyPr>
          <a:lstStyle/>
          <a:p>
            <a:r>
              <a:rPr lang="en-US" sz="4700" dirty="0">
                <a:solidFill>
                  <a:srgbClr val="FC5230"/>
                </a:solidFill>
                <a:latin typeface="Jalnan OTF" pitchFamily="34" charset="0"/>
                <a:cs typeface="Jalnan OTF" pitchFamily="34" charset="0"/>
              </a:rPr>
              <a:t>Page Title</a:t>
            </a:r>
            <a:endParaRPr lang="en-US" dirty="0"/>
          </a:p>
        </p:txBody>
      </p:sp>
      <p:sp>
        <p:nvSpPr>
          <p:cNvPr id="6" name="Object 6"/>
          <p:cNvSpPr txBox="1"/>
          <p:nvPr/>
        </p:nvSpPr>
        <p:spPr>
          <a:xfrm>
            <a:off x="1067733" y="1009551"/>
            <a:ext cx="1992205" cy="930128"/>
          </a:xfrm>
          <a:prstGeom prst="rect">
            <a:avLst/>
          </a:prstGeom>
          <a:noFill/>
        </p:spPr>
        <p:txBody>
          <a:bodyPr wrap="square" rtlCol="0" anchor="t">
            <a:spAutoFit/>
          </a:bodyPr>
          <a:lstStyle/>
          <a:p>
            <a:r>
              <a:rPr lang="en-US" sz="3500" dirty="0">
                <a:solidFill>
                  <a:srgbClr val="FC5230"/>
                </a:solidFill>
                <a:latin typeface="Jalnan OTF" pitchFamily="34" charset="0"/>
                <a:cs typeface="Jalnan OTF" pitchFamily="34" charset="0"/>
              </a:rPr>
              <a:t>14</a:t>
            </a:r>
            <a:endParaRPr lang="en-US" dirty="0"/>
          </a:p>
        </p:txBody>
      </p:sp>
      <p:grpSp>
        <p:nvGrpSpPr>
          <p:cNvPr id="1002" name="그룹 1002"/>
          <p:cNvGrpSpPr/>
          <p:nvPr/>
        </p:nvGrpSpPr>
        <p:grpSpPr>
          <a:xfrm>
            <a:off x="1817556" y="1273973"/>
            <a:ext cx="2430063" cy="35800"/>
            <a:chOff x="1817556" y="1273973"/>
            <a:chExt cx="2430063" cy="35800"/>
          </a:xfrm>
        </p:grpSpPr>
        <p:pic>
          <p:nvPicPr>
            <p:cNvPr id="8" name="Object 7"/>
            <p:cNvPicPr>
              <a:picLocks noChangeAspect="1"/>
            </p:cNvPicPr>
            <p:nvPr/>
          </p:nvPicPr>
          <p:blipFill>
            <a:blip r:embed="rId3" cstate="print"/>
            <a:stretch>
              <a:fillRect/>
            </a:stretch>
          </p:blipFill>
          <p:spPr>
            <a:xfrm rot="-10800000">
              <a:off x="1817556" y="1273973"/>
              <a:ext cx="2430063" cy="35800"/>
            </a:xfrm>
            <a:prstGeom prst="rect">
              <a:avLst/>
            </a:prstGeom>
          </p:spPr>
        </p:pic>
      </p:grpSp>
      <p:grpSp>
        <p:nvGrpSpPr>
          <p:cNvPr id="1003" name="그룹 1003"/>
          <p:cNvGrpSpPr/>
          <p:nvPr/>
        </p:nvGrpSpPr>
        <p:grpSpPr>
          <a:xfrm>
            <a:off x="1057102" y="8723810"/>
            <a:ext cx="16171510" cy="24812"/>
            <a:chOff x="1057102" y="8723810"/>
            <a:chExt cx="16171510" cy="24812"/>
          </a:xfrm>
        </p:grpSpPr>
        <p:pic>
          <p:nvPicPr>
            <p:cNvPr id="11" name="Object 10"/>
            <p:cNvPicPr>
              <a:picLocks noChangeAspect="1"/>
            </p:cNvPicPr>
            <p:nvPr/>
          </p:nvPicPr>
          <p:blipFill>
            <a:blip r:embed="rId4" cstate="print"/>
            <a:stretch>
              <a:fillRect/>
            </a:stretch>
          </p:blipFill>
          <p:spPr>
            <a:xfrm>
              <a:off x="1057102" y="8723810"/>
              <a:ext cx="16171510" cy="24812"/>
            </a:xfrm>
            <a:prstGeom prst="rect">
              <a:avLst/>
            </a:prstGeom>
          </p:spPr>
        </p:pic>
      </p:grpSp>
      <p:sp>
        <p:nvSpPr>
          <p:cNvPr id="13" name="Object 13"/>
          <p:cNvSpPr txBox="1"/>
          <p:nvPr/>
        </p:nvSpPr>
        <p:spPr>
          <a:xfrm>
            <a:off x="1067733" y="9055597"/>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14" name="Object 14"/>
          <p:cNvSpPr txBox="1"/>
          <p:nvPr/>
        </p:nvSpPr>
        <p:spPr>
          <a:xfrm>
            <a:off x="10185694" y="9055597"/>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grpSp>
        <p:nvGrpSpPr>
          <p:cNvPr id="1004" name="그룹 1004"/>
          <p:cNvGrpSpPr/>
          <p:nvPr/>
        </p:nvGrpSpPr>
        <p:grpSpPr>
          <a:xfrm>
            <a:off x="12742857" y="2829218"/>
            <a:ext cx="4485755" cy="4485755"/>
            <a:chOff x="12742857" y="2829218"/>
            <a:chExt cx="4485755" cy="4485755"/>
          </a:xfrm>
        </p:grpSpPr>
        <p:pic>
          <p:nvPicPr>
            <p:cNvPr id="16" name="Object 15"/>
            <p:cNvPicPr>
              <a:picLocks noChangeAspect="1"/>
            </p:cNvPicPr>
            <p:nvPr/>
          </p:nvPicPr>
          <p:blipFill>
            <a:blip r:embed="rId5" cstate="print"/>
            <a:stretch>
              <a:fillRect/>
            </a:stretch>
          </p:blipFill>
          <p:spPr>
            <a:xfrm>
              <a:off x="12742857" y="2829218"/>
              <a:ext cx="4485755" cy="4485755"/>
            </a:xfrm>
            <a:prstGeom prst="rect">
              <a:avLst/>
            </a:prstGeom>
          </p:spPr>
        </p:pic>
      </p:grpSp>
      <p:sp>
        <p:nvSpPr>
          <p:cNvPr id="18" name="Object 18"/>
          <p:cNvSpPr txBox="1"/>
          <p:nvPr/>
        </p:nvSpPr>
        <p:spPr>
          <a:xfrm>
            <a:off x="1057102" y="3498571"/>
            <a:ext cx="12526397" cy="3424726"/>
          </a:xfrm>
          <a:prstGeom prst="rect">
            <a:avLst/>
          </a:prstGeom>
          <a:noFill/>
        </p:spPr>
        <p:txBody>
          <a:bodyPr wrap="square" rtlCol="0" anchor="t">
            <a:spAutoFit/>
          </a:bodyPr>
          <a:lstStyle/>
          <a:p>
            <a:r>
              <a:rPr lang="en-US" sz="4600" kern="0" spc="-100" dirty="0">
                <a:solidFill>
                  <a:srgbClr val="FC5230"/>
                </a:solidFill>
                <a:latin typeface="Jalnan OTF" pitchFamily="34" charset="0"/>
                <a:cs typeface="Jalnan OTF" pitchFamily="34" charset="0"/>
              </a:rPr>
              <a:t>Hope sees the invisible, </a:t>
            </a:r>
          </a:p>
          <a:p>
            <a:r>
              <a:rPr lang="en-US" sz="4600" kern="0" spc="-100" dirty="0">
                <a:solidFill>
                  <a:srgbClr val="FC5230"/>
                </a:solidFill>
                <a:latin typeface="Jalnan OTF" pitchFamily="34" charset="0"/>
                <a:cs typeface="Jalnan OTF" pitchFamily="34" charset="0"/>
              </a:rPr>
              <a:t>feels the intangible, and </a:t>
            </a:r>
          </a:p>
          <a:p>
            <a:r>
              <a:rPr lang="en-US" sz="4600" kern="0" spc="-100" dirty="0">
                <a:solidFill>
                  <a:srgbClr val="FC5230"/>
                </a:solidFill>
                <a:latin typeface="Jalnan OTF" pitchFamily="34" charset="0"/>
                <a:cs typeface="Jalnan OTF" pitchFamily="34" charset="0"/>
              </a:rPr>
              <a:t>achieves the impossible.</a:t>
            </a:r>
            <a:endParaRPr lang="en-US" dirty="0"/>
          </a:p>
        </p:txBody>
      </p:sp>
      <p:grpSp>
        <p:nvGrpSpPr>
          <p:cNvPr id="1005" name="그룹 1005"/>
          <p:cNvGrpSpPr/>
          <p:nvPr/>
        </p:nvGrpSpPr>
        <p:grpSpPr>
          <a:xfrm>
            <a:off x="10266667" y="2829218"/>
            <a:ext cx="3395258" cy="3395258"/>
            <a:chOff x="10266667" y="2829218"/>
            <a:chExt cx="3395258" cy="3395258"/>
          </a:xfrm>
        </p:grpSpPr>
        <p:pic>
          <p:nvPicPr>
            <p:cNvPr id="20" name="Object 19"/>
            <p:cNvPicPr>
              <a:picLocks noChangeAspect="1"/>
            </p:cNvPicPr>
            <p:nvPr/>
          </p:nvPicPr>
          <p:blipFill>
            <a:blip r:embed="rId6" cstate="print"/>
            <a:stretch>
              <a:fillRect/>
            </a:stretch>
          </p:blipFill>
          <p:spPr>
            <a:xfrm>
              <a:off x="10266667" y="2829218"/>
              <a:ext cx="3395258" cy="3395258"/>
            </a:xfrm>
            <a:prstGeom prst="rect">
              <a:avLst/>
            </a:prstGeom>
          </p:spPr>
        </p:pic>
      </p:grpSp>
      <p:sp>
        <p:nvSpPr>
          <p:cNvPr id="22" name="Object 22"/>
          <p:cNvSpPr txBox="1"/>
          <p:nvPr/>
        </p:nvSpPr>
        <p:spPr>
          <a:xfrm>
            <a:off x="1067733" y="6354612"/>
            <a:ext cx="7894553" cy="693316"/>
          </a:xfrm>
          <a:prstGeom prst="rect">
            <a:avLst/>
          </a:prstGeom>
          <a:noFill/>
        </p:spPr>
        <p:txBody>
          <a:bodyPr wrap="square" rtlCol="0" anchor="t">
            <a:spAutoFit/>
          </a:bodyPr>
          <a:lstStyle/>
          <a:p>
            <a:r>
              <a:rPr lang="en-US" sz="2600" dirty="0">
                <a:solidFill>
                  <a:srgbClr val="3B3B3B"/>
                </a:solidFill>
                <a:latin typeface="S-Core Dream 6 Bold" pitchFamily="34" charset="0"/>
                <a:cs typeface="S-Core Dream 6 Bold" pitchFamily="34" charset="0"/>
              </a:rPr>
              <a:t>프로젝트에 관해 입력해주세요</a:t>
            </a:r>
            <a:endParaRPr lang="en-US" dirty="0"/>
          </a:p>
        </p:txBody>
      </p:sp>
      <p:sp>
        <p:nvSpPr>
          <p:cNvPr id="23" name="Object 23"/>
          <p:cNvSpPr txBox="1"/>
          <p:nvPr/>
        </p:nvSpPr>
        <p:spPr>
          <a:xfrm>
            <a:off x="1067733" y="7227857"/>
            <a:ext cx="18398401" cy="1127629"/>
          </a:xfrm>
          <a:prstGeom prst="rect">
            <a:avLst/>
          </a:prstGeom>
          <a:noFill/>
        </p:spPr>
        <p:txBody>
          <a:bodyPr wrap="square" rtlCol="0" anchor="t">
            <a:spAutoFit/>
          </a:bodyPr>
          <a:lstStyle/>
          <a:p>
            <a:r>
              <a:rPr lang="en-US" sz="1800" dirty="0">
                <a:solidFill>
                  <a:srgbClr val="3B3B3B"/>
                </a:solidFill>
                <a:latin typeface="S-Core Dream 3 Light" pitchFamily="34" charset="0"/>
                <a:cs typeface="S-Core Dream 3 Light" pitchFamily="34" charset="0"/>
              </a:rPr>
              <a:t>같은 같은 그들을 속에 얼마나 웅대한 예가 청춘의 청춘은 것이다. 있는 인간의 품고 목숨을 이 사람은눈에 있는가? 이것을 피고 이것은 그들은 석가는 수 하였으며, 목숨을 인도하겠다는 것이다. 넣는이것은 인간에 영원히 두기 아름답고 무엇을 피다.</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0">
    <p:bg>
      <p:bgPr>
        <a:solidFill>
          <a:schemeClr val="tx2">
            <a:lumMod val="50000"/>
          </a:schemeClr>
        </a:solidFill>
        <a:effectLst/>
      </p:bgPr>
    </p:bg>
    <p:spTree>
      <p:nvGrpSpPr>
        <p:cNvPr id="1" name=""/>
        <p:cNvGrpSpPr/>
        <p:nvPr/>
      </p:nvGrpSpPr>
      <p:grpSpPr>
        <a:xfrm>
          <a:off x="0" y="0"/>
          <a:ext cx="0" cy="0"/>
          <a:chOff x="0" y="0"/>
          <a:chExt cx="0" cy="0"/>
        </a:xfrm>
      </p:grpSpPr>
      <p:sp>
        <p:nvSpPr>
          <p:cNvPr id="2" name="Object 2"/>
          <p:cNvSpPr txBox="1"/>
          <p:nvPr/>
        </p:nvSpPr>
        <p:spPr>
          <a:xfrm>
            <a:off x="990600" y="4305300"/>
            <a:ext cx="18793347" cy="3194342"/>
          </a:xfrm>
          <a:prstGeom prst="rect">
            <a:avLst/>
          </a:prstGeom>
          <a:noFill/>
        </p:spPr>
        <p:txBody>
          <a:bodyPr wrap="square" rtlCol="0" anchor="t">
            <a:spAutoFit/>
          </a:bodyPr>
          <a:lstStyle/>
          <a:p>
            <a:r>
              <a:rPr lang="en-US" sz="12000" dirty="0">
                <a:solidFill>
                  <a:srgbClr val="FFFFFF"/>
                </a:solidFill>
                <a:latin typeface="Jalnan OTF" pitchFamily="34" charset="0"/>
                <a:cs typeface="Jalnan OTF" pitchFamily="34" charset="0"/>
              </a:rPr>
              <a:t>감사합니다!</a:t>
            </a:r>
            <a:endParaRPr lang="en-US" dirty="0"/>
          </a:p>
        </p:txBody>
      </p:sp>
      <p:sp>
        <p:nvSpPr>
          <p:cNvPr id="3" name="Object 3"/>
          <p:cNvSpPr txBox="1"/>
          <p:nvPr/>
        </p:nvSpPr>
        <p:spPr>
          <a:xfrm>
            <a:off x="1143000" y="3336177"/>
            <a:ext cx="7857459" cy="630942"/>
          </a:xfrm>
          <a:prstGeom prst="rect">
            <a:avLst/>
          </a:prstGeom>
          <a:noFill/>
        </p:spPr>
        <p:txBody>
          <a:bodyPr wrap="square" rtlCol="0" anchor="t">
            <a:spAutoFit/>
          </a:bodyPr>
          <a:lstStyle/>
          <a:p>
            <a:r>
              <a:rPr lang="en-US" sz="3500" dirty="0" err="1">
                <a:solidFill>
                  <a:srgbClr val="FFFFFF"/>
                </a:solidFill>
                <a:latin typeface="Jalnan OTF" pitchFamily="34" charset="0"/>
                <a:cs typeface="Jalnan OTF" pitchFamily="34" charset="0"/>
              </a:rPr>
              <a:t>Ezen</a:t>
            </a:r>
            <a:r>
              <a:rPr lang="en-US" sz="3500" dirty="0">
                <a:solidFill>
                  <a:srgbClr val="FFFFFF"/>
                </a:solidFill>
                <a:latin typeface="Jalnan OTF" pitchFamily="34" charset="0"/>
                <a:cs typeface="Jalnan OTF" pitchFamily="34" charset="0"/>
              </a:rPr>
              <a:t> 2</a:t>
            </a:r>
            <a:r>
              <a:rPr lang="ko-KR" altLang="en-US" sz="3500" dirty="0">
                <a:solidFill>
                  <a:srgbClr val="FFFFFF"/>
                </a:solidFill>
                <a:latin typeface="Jalnan OTF" pitchFamily="34" charset="0"/>
                <a:cs typeface="Jalnan OTF" pitchFamily="34" charset="0"/>
              </a:rPr>
              <a:t>팀 </a:t>
            </a:r>
            <a:r>
              <a:rPr lang="en-US" sz="3500" dirty="0" err="1">
                <a:solidFill>
                  <a:srgbClr val="FFFFFF"/>
                </a:solidFill>
                <a:latin typeface="Jalnan OTF" pitchFamily="34" charset="0"/>
                <a:cs typeface="Jalnan OTF" pitchFamily="34" charset="0"/>
              </a:rPr>
              <a:t>의</a:t>
            </a:r>
            <a:r>
              <a:rPr lang="en-US" sz="3500" dirty="0">
                <a:solidFill>
                  <a:srgbClr val="FFFFFF"/>
                </a:solidFill>
                <a:latin typeface="Jalnan OTF" pitchFamily="34" charset="0"/>
                <a:cs typeface="Jalnan OTF" pitchFamily="34" charset="0"/>
              </a:rPr>
              <a:t> 발표였습니다!</a:t>
            </a:r>
            <a:endParaRPr lang="en-US" dirty="0"/>
          </a:p>
        </p:txBody>
      </p:sp>
      <p:pic>
        <p:nvPicPr>
          <p:cNvPr id="6" name="그림 5"/>
          <p:cNvPicPr>
            <a:picLocks noChangeAspect="1"/>
          </p:cNvPicPr>
          <p:nvPr/>
        </p:nvPicPr>
        <p:blipFill>
          <a:blip r:embed="rId2"/>
          <a:stretch>
            <a:fillRect/>
          </a:stretch>
        </p:blipFill>
        <p:spPr>
          <a:xfrm>
            <a:off x="11373252" y="1665686"/>
            <a:ext cx="6943725" cy="3971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chemeClr val="tx2">
            <a:lumMod val="50000"/>
          </a:schemeClr>
        </a:solidFill>
        <a:effectLst/>
      </p:bgPr>
    </p:bg>
    <p:spTree>
      <p:nvGrpSpPr>
        <p:cNvPr id="1" name=""/>
        <p:cNvGrpSpPr/>
        <p:nvPr/>
      </p:nvGrpSpPr>
      <p:grpSpPr>
        <a:xfrm>
          <a:off x="0" y="0"/>
          <a:ext cx="0" cy="0"/>
          <a:chOff x="0" y="0"/>
          <a:chExt cx="0" cy="0"/>
        </a:xfrm>
      </p:grpSpPr>
      <p:sp>
        <p:nvSpPr>
          <p:cNvPr id="2" name="Object 2"/>
          <p:cNvSpPr txBox="1"/>
          <p:nvPr/>
        </p:nvSpPr>
        <p:spPr>
          <a:xfrm>
            <a:off x="1353447" y="1775249"/>
            <a:ext cx="11083945" cy="6324808"/>
          </a:xfrm>
          <a:prstGeom prst="rect">
            <a:avLst/>
          </a:prstGeom>
          <a:noFill/>
        </p:spPr>
        <p:txBody>
          <a:bodyPr wrap="square" rtlCol="0" anchor="t">
            <a:spAutoFit/>
          </a:bodyPr>
          <a:lstStyle/>
          <a:p>
            <a:r>
              <a:rPr lang="en-US" sz="40500" dirty="0">
                <a:solidFill>
                  <a:schemeClr val="bg1"/>
                </a:solidFill>
                <a:latin typeface="Jalnan OTF" pitchFamily="34" charset="0"/>
                <a:cs typeface="Jalnan OTF" pitchFamily="34" charset="0"/>
              </a:rPr>
              <a:t>01</a:t>
            </a:r>
            <a:endParaRPr lang="en-US" dirty="0">
              <a:solidFill>
                <a:schemeClr val="bg1"/>
              </a:solidFill>
            </a:endParaRPr>
          </a:p>
        </p:txBody>
      </p:sp>
      <p:sp>
        <p:nvSpPr>
          <p:cNvPr id="3" name="Object 3"/>
          <p:cNvSpPr txBox="1"/>
          <p:nvPr/>
        </p:nvSpPr>
        <p:spPr>
          <a:xfrm>
            <a:off x="1458209" y="8026010"/>
            <a:ext cx="3494791" cy="815608"/>
          </a:xfrm>
          <a:prstGeom prst="rect">
            <a:avLst/>
          </a:prstGeom>
          <a:noFill/>
        </p:spPr>
        <p:txBody>
          <a:bodyPr wrap="square" rtlCol="0" anchor="t">
            <a:spAutoFit/>
          </a:bodyPr>
          <a:lstStyle/>
          <a:p>
            <a:r>
              <a:rPr lang="ko-KR" altLang="en-US" sz="4700" b="1" dirty="0">
                <a:solidFill>
                  <a:srgbClr val="FFFFFF"/>
                </a:solidFill>
                <a:latin typeface="맑은 고딕" panose="020B0503020000020004" pitchFamily="50" charset="-127"/>
                <a:ea typeface="맑은 고딕" panose="020B0503020000020004" pitchFamily="50" charset="-127"/>
                <a:cs typeface="Jalnan OTF" pitchFamily="34" charset="0"/>
              </a:rPr>
              <a:t>기본 소개</a:t>
            </a:r>
            <a:endParaRPr lang="en-US" b="1" dirty="0">
              <a:latin typeface="맑은 고딕" panose="020B0503020000020004" pitchFamily="50" charset="-127"/>
              <a:ea typeface="맑은 고딕" panose="020B0503020000020004" pitchFamily="50" charset="-127"/>
            </a:endParaRPr>
          </a:p>
        </p:txBody>
      </p:sp>
      <p:grpSp>
        <p:nvGrpSpPr>
          <p:cNvPr id="1001" name="그룹 1001"/>
          <p:cNvGrpSpPr/>
          <p:nvPr/>
        </p:nvGrpSpPr>
        <p:grpSpPr>
          <a:xfrm>
            <a:off x="12666667" y="4536441"/>
            <a:ext cx="3489293" cy="35800"/>
            <a:chOff x="12666667" y="4536441"/>
            <a:chExt cx="3489293" cy="35800"/>
          </a:xfrm>
        </p:grpSpPr>
        <p:pic>
          <p:nvPicPr>
            <p:cNvPr id="6" name="Object 5"/>
            <p:cNvPicPr>
              <a:picLocks noChangeAspect="1"/>
            </p:cNvPicPr>
            <p:nvPr/>
          </p:nvPicPr>
          <p:blipFill>
            <a:blip r:embed="rId2" cstate="print"/>
            <a:stretch>
              <a:fillRect/>
            </a:stretch>
          </p:blipFill>
          <p:spPr>
            <a:xfrm>
              <a:off x="12666667" y="4536441"/>
              <a:ext cx="3489293" cy="35800"/>
            </a:xfrm>
            <a:prstGeom prst="rect">
              <a:avLst/>
            </a:prstGeom>
          </p:spPr>
        </p:pic>
      </p:grpSp>
      <p:sp>
        <p:nvSpPr>
          <p:cNvPr id="8" name="Object 8"/>
          <p:cNvSpPr txBox="1"/>
          <p:nvPr/>
        </p:nvSpPr>
        <p:spPr>
          <a:xfrm>
            <a:off x="12649200" y="4762500"/>
            <a:ext cx="6709344" cy="430887"/>
          </a:xfrm>
          <a:prstGeom prst="rect">
            <a:avLst/>
          </a:prstGeom>
          <a:noFill/>
        </p:spPr>
        <p:txBody>
          <a:bodyPr wrap="square" rtlCol="0" anchor="t">
            <a:spAutoFit/>
          </a:bodyPr>
          <a:lstStyle/>
          <a:p>
            <a:r>
              <a:rPr lang="ko-KR" altLang="en-US" sz="2200" b="1" dirty="0">
                <a:solidFill>
                  <a:schemeClr val="bg1"/>
                </a:solidFill>
                <a:latin typeface="맑은 고딕" panose="020B0503020000020004" pitchFamily="50" charset="-127"/>
                <a:ea typeface="맑은 고딕" panose="020B0503020000020004" pitchFamily="50" charset="-127"/>
                <a:cs typeface="S-Core Dream 6 Bold" pitchFamily="34" charset="0"/>
              </a:rPr>
              <a:t>팀원 소개</a:t>
            </a:r>
            <a:endParaRPr lang="en-US" b="1" dirty="0">
              <a:solidFill>
                <a:schemeClr val="bg1"/>
              </a:solidFill>
              <a:latin typeface="맑은 고딕" panose="020B0503020000020004" pitchFamily="50" charset="-127"/>
              <a:ea typeface="맑은 고딕" panose="020B0503020000020004" pitchFamily="50" charset="-127"/>
            </a:endParaRPr>
          </a:p>
        </p:txBody>
      </p:sp>
      <p:grpSp>
        <p:nvGrpSpPr>
          <p:cNvPr id="1002" name="그룹 1002"/>
          <p:cNvGrpSpPr/>
          <p:nvPr/>
        </p:nvGrpSpPr>
        <p:grpSpPr>
          <a:xfrm>
            <a:off x="12666667" y="7139714"/>
            <a:ext cx="3489293" cy="35800"/>
            <a:chOff x="12666667" y="7139714"/>
            <a:chExt cx="3489293" cy="35800"/>
          </a:xfrm>
        </p:grpSpPr>
        <p:pic>
          <p:nvPicPr>
            <p:cNvPr id="10" name="Object 9"/>
            <p:cNvPicPr>
              <a:picLocks noChangeAspect="1"/>
            </p:cNvPicPr>
            <p:nvPr/>
          </p:nvPicPr>
          <p:blipFill>
            <a:blip r:embed="rId2" cstate="print"/>
            <a:stretch>
              <a:fillRect/>
            </a:stretch>
          </p:blipFill>
          <p:spPr>
            <a:xfrm>
              <a:off x="12666667" y="7139714"/>
              <a:ext cx="3489293" cy="35800"/>
            </a:xfrm>
            <a:prstGeom prst="rect">
              <a:avLst/>
            </a:prstGeom>
          </p:spPr>
        </p:pic>
      </p:grpSp>
      <p:sp>
        <p:nvSpPr>
          <p:cNvPr id="11" name="Object 8"/>
          <p:cNvSpPr txBox="1"/>
          <p:nvPr/>
        </p:nvSpPr>
        <p:spPr>
          <a:xfrm>
            <a:off x="12649200" y="7429500"/>
            <a:ext cx="1981200" cy="430887"/>
          </a:xfrm>
          <a:prstGeom prst="rect">
            <a:avLst/>
          </a:prstGeom>
          <a:noFill/>
        </p:spPr>
        <p:txBody>
          <a:bodyPr wrap="square" rtlCol="0" anchor="t">
            <a:spAutoFit/>
          </a:bodyPr>
          <a:lstStyle/>
          <a:p>
            <a:r>
              <a:rPr lang="ko-KR" altLang="en-US" sz="2200" b="1" dirty="0">
                <a:solidFill>
                  <a:schemeClr val="bg1"/>
                </a:solidFill>
                <a:latin typeface="맑은 고딕" panose="020B0503020000020004" pitchFamily="50" charset="-127"/>
                <a:ea typeface="맑은 고딕" panose="020B0503020000020004" pitchFamily="50" charset="-127"/>
                <a:cs typeface="S-Core Dream 6 Bold" pitchFamily="34" charset="0"/>
              </a:rPr>
              <a:t>역할 소개</a:t>
            </a:r>
            <a:endParaRPr lang="en-US" b="1" dirty="0">
              <a:solidFill>
                <a:schemeClr val="bg1"/>
              </a:solidFill>
              <a:latin typeface="맑은 고딕" panose="020B0503020000020004" pitchFamily="50" charset="-127"/>
              <a:ea typeface="맑은 고딕" panose="020B0503020000020004" pitchFamily="50"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5">
    <p:bg>
      <p:bgPr>
        <a:solidFill>
          <a:schemeClr val="bg1"/>
        </a:solidFill>
        <a:effectLst/>
      </p:bgPr>
    </p:bg>
    <p:spTree>
      <p:nvGrpSpPr>
        <p:cNvPr id="1" name=""/>
        <p:cNvGrpSpPr/>
        <p:nvPr/>
      </p:nvGrpSpPr>
      <p:grpSpPr>
        <a:xfrm>
          <a:off x="0" y="0"/>
          <a:ext cx="0" cy="0"/>
          <a:chOff x="0" y="0"/>
          <a:chExt cx="0" cy="0"/>
        </a:xfrm>
      </p:grpSpPr>
      <p:sp>
        <p:nvSpPr>
          <p:cNvPr id="12" name="Object 12"/>
          <p:cNvSpPr txBox="1"/>
          <p:nvPr/>
        </p:nvSpPr>
        <p:spPr>
          <a:xfrm>
            <a:off x="1085893" y="6467345"/>
            <a:ext cx="2114507" cy="738664"/>
          </a:xfrm>
          <a:prstGeom prst="rect">
            <a:avLst/>
          </a:prstGeom>
          <a:noFill/>
        </p:spPr>
        <p:txBody>
          <a:bodyPr wrap="square" rtlCol="0" anchor="t">
            <a:spAutoFit/>
          </a:bodyPr>
          <a:lstStyle/>
          <a:p>
            <a:r>
              <a:rPr lang="ko-KR" altLang="en-US" sz="2500" b="1" dirty="0" err="1">
                <a:solidFill>
                  <a:schemeClr val="tx2">
                    <a:lumMod val="50000"/>
                  </a:schemeClr>
                </a:solidFill>
                <a:latin typeface="맑은 고딕" panose="020B0503020000020004" pitchFamily="50" charset="-127"/>
                <a:ea typeface="맑은 고딕" panose="020B0503020000020004" pitchFamily="50" charset="-127"/>
                <a:cs typeface="S-Core Dream 6 Bold" pitchFamily="34" charset="0"/>
              </a:rPr>
              <a:t>오세관</a:t>
            </a:r>
            <a:r>
              <a:rPr lang="en-US" altLang="ko-KR" sz="2500" b="1" dirty="0">
                <a:solidFill>
                  <a:schemeClr val="tx2">
                    <a:lumMod val="50000"/>
                  </a:schemeClr>
                </a:solidFill>
                <a:latin typeface="맑은 고딕" panose="020B0503020000020004" pitchFamily="50" charset="-127"/>
                <a:ea typeface="맑은 고딕" panose="020B0503020000020004" pitchFamily="50" charset="-127"/>
                <a:cs typeface="S-Core Dream 6 Bold" pitchFamily="34" charset="0"/>
              </a:rPr>
              <a:t>	</a:t>
            </a:r>
            <a:endParaRPr lang="en-US" sz="2500" b="1" dirty="0">
              <a:solidFill>
                <a:schemeClr val="tx2">
                  <a:lumMod val="50000"/>
                </a:schemeClr>
              </a:solidFill>
              <a:latin typeface="맑은 고딕" panose="020B0503020000020004" pitchFamily="50" charset="-127"/>
              <a:ea typeface="맑은 고딕" panose="020B0503020000020004" pitchFamily="50" charset="-127"/>
              <a:cs typeface="S-Core Dream 6 Bold" pitchFamily="34" charset="0"/>
            </a:endParaRPr>
          </a:p>
          <a:p>
            <a:r>
              <a:rPr lang="en-US" sz="1700" dirty="0">
                <a:solidFill>
                  <a:schemeClr val="tx2">
                    <a:lumMod val="50000"/>
                  </a:schemeClr>
                </a:solidFill>
                <a:latin typeface="S-Core Dream 3 Light" pitchFamily="34" charset="0"/>
                <a:cs typeface="S-Core Dream 3 Light" pitchFamily="34" charset="0"/>
              </a:rPr>
              <a:t> </a:t>
            </a:r>
            <a:r>
              <a:rPr lang="ko-KR" altLang="en-US" sz="1700" dirty="0">
                <a:solidFill>
                  <a:schemeClr val="tx2">
                    <a:lumMod val="50000"/>
                  </a:schemeClr>
                </a:solidFill>
                <a:latin typeface="S-Core Dream 3 Light" pitchFamily="34" charset="0"/>
                <a:cs typeface="S-Core Dream 3 Light" pitchFamily="34" charset="0"/>
              </a:rPr>
              <a:t>역할 </a:t>
            </a:r>
            <a:r>
              <a:rPr lang="ko-KR" altLang="en-US" sz="1700" dirty="0" err="1">
                <a:solidFill>
                  <a:schemeClr val="tx2">
                    <a:lumMod val="50000"/>
                  </a:schemeClr>
                </a:solidFill>
                <a:latin typeface="S-Core Dream 3 Light" pitchFamily="34" charset="0"/>
                <a:cs typeface="S-Core Dream 3 Light" pitchFamily="34" charset="0"/>
              </a:rPr>
              <a:t>어쩌구</a:t>
            </a:r>
            <a:r>
              <a:rPr lang="ko-KR" altLang="en-US" sz="1700" dirty="0">
                <a:solidFill>
                  <a:schemeClr val="tx2">
                    <a:lumMod val="50000"/>
                  </a:schemeClr>
                </a:solidFill>
                <a:latin typeface="S-Core Dream 3 Light" pitchFamily="34" charset="0"/>
                <a:cs typeface="S-Core Dream 3 Light" pitchFamily="34" charset="0"/>
              </a:rPr>
              <a:t> </a:t>
            </a:r>
            <a:endParaRPr lang="en-US" dirty="0">
              <a:solidFill>
                <a:schemeClr val="tx2">
                  <a:lumMod val="50000"/>
                </a:schemeClr>
              </a:solidFill>
            </a:endParaRPr>
          </a:p>
        </p:txBody>
      </p:sp>
      <p:grpSp>
        <p:nvGrpSpPr>
          <p:cNvPr id="1003" name="그룹 1003"/>
          <p:cNvGrpSpPr/>
          <p:nvPr/>
        </p:nvGrpSpPr>
        <p:grpSpPr>
          <a:xfrm>
            <a:off x="1143000" y="3238500"/>
            <a:ext cx="2852283" cy="2852283"/>
            <a:chOff x="1067733" y="3358485"/>
            <a:chExt cx="2852283" cy="2852283"/>
          </a:xfrm>
        </p:grpSpPr>
        <p:pic>
          <p:nvPicPr>
            <p:cNvPr id="14" name="Object 13"/>
            <p:cNvPicPr>
              <a:picLocks noChangeAspect="1"/>
            </p:cNvPicPr>
            <p:nvPr/>
          </p:nvPicPr>
          <p:blipFill>
            <a:blip r:embed="rId2" cstate="print"/>
            <a:stretch>
              <a:fillRect/>
            </a:stretch>
          </p:blipFill>
          <p:spPr>
            <a:xfrm>
              <a:off x="1067733" y="3358485"/>
              <a:ext cx="2852283" cy="2852283"/>
            </a:xfrm>
            <a:prstGeom prst="rect">
              <a:avLst/>
            </a:prstGeom>
          </p:spPr>
        </p:pic>
      </p:grpSp>
      <p:sp>
        <p:nvSpPr>
          <p:cNvPr id="16" name="Object 16"/>
          <p:cNvSpPr txBox="1"/>
          <p:nvPr/>
        </p:nvSpPr>
        <p:spPr>
          <a:xfrm>
            <a:off x="5715000" y="6438900"/>
            <a:ext cx="4275343" cy="738664"/>
          </a:xfrm>
          <a:prstGeom prst="rect">
            <a:avLst/>
          </a:prstGeom>
          <a:noFill/>
        </p:spPr>
        <p:txBody>
          <a:bodyPr wrap="square" rtlCol="0" anchor="t">
            <a:spAutoFit/>
          </a:bodyPr>
          <a:lstStyle/>
          <a:p>
            <a:r>
              <a:rPr lang="ko-KR" altLang="en-US" sz="2500" b="1" dirty="0" err="1">
                <a:solidFill>
                  <a:schemeClr val="tx2">
                    <a:lumMod val="50000"/>
                  </a:schemeClr>
                </a:solidFill>
                <a:latin typeface="맑은 고딕" panose="020B0503020000020004" pitchFamily="50" charset="-127"/>
                <a:ea typeface="맑은 고딕" panose="020B0503020000020004" pitchFamily="50" charset="-127"/>
                <a:cs typeface="S-Core Dream 6 Bold" pitchFamily="34" charset="0"/>
              </a:rPr>
              <a:t>윤성중</a:t>
            </a:r>
            <a:endParaRPr lang="en-US" altLang="ko-KR" sz="2500" b="1" dirty="0">
              <a:solidFill>
                <a:schemeClr val="tx2">
                  <a:lumMod val="50000"/>
                </a:schemeClr>
              </a:solidFill>
              <a:latin typeface="맑은 고딕" panose="020B0503020000020004" pitchFamily="50" charset="-127"/>
              <a:ea typeface="맑은 고딕" panose="020B0503020000020004" pitchFamily="50" charset="-127"/>
              <a:cs typeface="S-Core Dream 6 Bold" pitchFamily="34" charset="0"/>
            </a:endParaRPr>
          </a:p>
          <a:p>
            <a:r>
              <a:rPr lang="en-US" sz="1700" dirty="0" err="1">
                <a:solidFill>
                  <a:schemeClr val="tx2">
                    <a:lumMod val="50000"/>
                  </a:schemeClr>
                </a:solidFill>
                <a:latin typeface="S-Core Dream 3 Light" pitchFamily="34" charset="0"/>
                <a:cs typeface="S-Core Dream 3 Light" pitchFamily="34" charset="0"/>
              </a:rPr>
              <a:t>같은</a:t>
            </a:r>
            <a:r>
              <a:rPr lang="en-US" sz="1700" dirty="0">
                <a:solidFill>
                  <a:schemeClr val="tx2">
                    <a:lumMod val="50000"/>
                  </a:schemeClr>
                </a:solidFill>
                <a:latin typeface="S-Core Dream 3 Light" pitchFamily="34" charset="0"/>
                <a:cs typeface="S-Core Dream 3 Light" pitchFamily="34" charset="0"/>
              </a:rPr>
              <a:t> </a:t>
            </a:r>
            <a:r>
              <a:rPr lang="en-US" sz="1700" dirty="0" err="1">
                <a:solidFill>
                  <a:schemeClr val="tx2">
                    <a:lumMod val="50000"/>
                  </a:schemeClr>
                </a:solidFill>
                <a:latin typeface="S-Core Dream 3 Light" pitchFamily="34" charset="0"/>
                <a:cs typeface="S-Core Dream 3 Light" pitchFamily="34" charset="0"/>
              </a:rPr>
              <a:t>같은</a:t>
            </a:r>
            <a:endParaRPr lang="en-US" dirty="0">
              <a:solidFill>
                <a:schemeClr val="tx2">
                  <a:lumMod val="50000"/>
                </a:schemeClr>
              </a:solidFill>
            </a:endParaRPr>
          </a:p>
        </p:txBody>
      </p:sp>
      <p:grpSp>
        <p:nvGrpSpPr>
          <p:cNvPr id="1004" name="그룹 1004"/>
          <p:cNvGrpSpPr/>
          <p:nvPr/>
        </p:nvGrpSpPr>
        <p:grpSpPr>
          <a:xfrm>
            <a:off x="5714999" y="3238499"/>
            <a:ext cx="2854800" cy="2854800"/>
            <a:chOff x="4390854" y="3358484"/>
            <a:chExt cx="2854800" cy="2854800"/>
          </a:xfrm>
        </p:grpSpPr>
        <p:pic>
          <p:nvPicPr>
            <p:cNvPr id="18" name="Object 17"/>
            <p:cNvPicPr>
              <a:picLocks noChangeAspect="1"/>
            </p:cNvPicPr>
            <p:nvPr/>
          </p:nvPicPr>
          <p:blipFill>
            <a:blip r:embed="rId3" cstate="print"/>
            <a:stretch>
              <a:fillRect/>
            </a:stretch>
          </p:blipFill>
          <p:spPr>
            <a:xfrm>
              <a:off x="4390854" y="3358484"/>
              <a:ext cx="2854800" cy="2854800"/>
            </a:xfrm>
            <a:prstGeom prst="rect">
              <a:avLst/>
            </a:prstGeom>
          </p:spPr>
        </p:pic>
      </p:grpSp>
      <p:sp>
        <p:nvSpPr>
          <p:cNvPr id="20" name="Object 20"/>
          <p:cNvSpPr txBox="1"/>
          <p:nvPr/>
        </p:nvSpPr>
        <p:spPr>
          <a:xfrm>
            <a:off x="10210800" y="6438900"/>
            <a:ext cx="4275343" cy="738664"/>
          </a:xfrm>
          <a:prstGeom prst="rect">
            <a:avLst/>
          </a:prstGeom>
          <a:noFill/>
        </p:spPr>
        <p:txBody>
          <a:bodyPr wrap="square" rtlCol="0" anchor="t">
            <a:spAutoFit/>
          </a:bodyPr>
          <a:lstStyle/>
          <a:p>
            <a:r>
              <a:rPr lang="ko-KR" altLang="en-US" sz="2500" b="1" dirty="0" err="1">
                <a:solidFill>
                  <a:schemeClr val="tx2">
                    <a:lumMod val="50000"/>
                  </a:schemeClr>
                </a:solidFill>
                <a:latin typeface="맑은 고딕" panose="020B0503020000020004" pitchFamily="50" charset="-127"/>
                <a:ea typeface="맑은 고딕" panose="020B0503020000020004" pitchFamily="50" charset="-127"/>
                <a:cs typeface="S-Core Dream 6 Bold" pitchFamily="34" charset="0"/>
              </a:rPr>
              <a:t>최형호</a:t>
            </a:r>
            <a:endParaRPr lang="en-US" altLang="ko-KR" sz="2500" b="1" dirty="0">
              <a:solidFill>
                <a:schemeClr val="tx2">
                  <a:lumMod val="50000"/>
                </a:schemeClr>
              </a:solidFill>
              <a:latin typeface="맑은 고딕" panose="020B0503020000020004" pitchFamily="50" charset="-127"/>
              <a:ea typeface="맑은 고딕" panose="020B0503020000020004" pitchFamily="50" charset="-127"/>
              <a:cs typeface="S-Core Dream 6 Bold" pitchFamily="34" charset="0"/>
            </a:endParaRPr>
          </a:p>
          <a:p>
            <a:r>
              <a:rPr lang="en-US" sz="1700" dirty="0" err="1">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같은</a:t>
            </a:r>
            <a:r>
              <a:rPr lang="en-US" sz="1700" dirty="0">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a:t>
            </a:r>
            <a:endParaRPr lang="en-US" dirty="0">
              <a:solidFill>
                <a:schemeClr val="tx2">
                  <a:lumMod val="50000"/>
                </a:schemeClr>
              </a:solidFill>
              <a:latin typeface="맑은 고딕" panose="020B0503020000020004" pitchFamily="50" charset="-127"/>
              <a:ea typeface="맑은 고딕" panose="020B0503020000020004" pitchFamily="50" charset="-127"/>
            </a:endParaRPr>
          </a:p>
        </p:txBody>
      </p:sp>
      <p:grpSp>
        <p:nvGrpSpPr>
          <p:cNvPr id="1005" name="그룹 1005"/>
          <p:cNvGrpSpPr/>
          <p:nvPr/>
        </p:nvGrpSpPr>
        <p:grpSpPr>
          <a:xfrm>
            <a:off x="9753600" y="3238500"/>
            <a:ext cx="2852283" cy="2852283"/>
            <a:chOff x="7713978" y="3358485"/>
            <a:chExt cx="2852283" cy="2852283"/>
          </a:xfrm>
        </p:grpSpPr>
        <p:pic>
          <p:nvPicPr>
            <p:cNvPr id="22" name="Object 21"/>
            <p:cNvPicPr>
              <a:picLocks noChangeAspect="1"/>
            </p:cNvPicPr>
            <p:nvPr/>
          </p:nvPicPr>
          <p:blipFill>
            <a:blip r:embed="rId4" cstate="print"/>
            <a:stretch>
              <a:fillRect/>
            </a:stretch>
          </p:blipFill>
          <p:spPr>
            <a:xfrm>
              <a:off x="7713978" y="3358485"/>
              <a:ext cx="2852283" cy="2852283"/>
            </a:xfrm>
            <a:prstGeom prst="rect">
              <a:avLst/>
            </a:prstGeom>
          </p:spPr>
        </p:pic>
      </p:grpSp>
      <p:sp>
        <p:nvSpPr>
          <p:cNvPr id="24" name="Object 24"/>
          <p:cNvSpPr txBox="1"/>
          <p:nvPr/>
        </p:nvSpPr>
        <p:spPr>
          <a:xfrm>
            <a:off x="14325600" y="6438900"/>
            <a:ext cx="4275343" cy="723275"/>
          </a:xfrm>
          <a:prstGeom prst="rect">
            <a:avLst/>
          </a:prstGeom>
          <a:noFill/>
        </p:spPr>
        <p:txBody>
          <a:bodyPr wrap="square" rtlCol="0" anchor="t">
            <a:spAutoFit/>
          </a:bodyPr>
          <a:lstStyle/>
          <a:p>
            <a:r>
              <a:rPr lang="ko-KR" altLang="en-US" sz="2400" b="1" dirty="0" err="1">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박기복</a:t>
            </a:r>
            <a:endParaRPr lang="en-US" altLang="ko-KR" sz="2400" b="1" dirty="0">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endParaRPr>
          </a:p>
          <a:p>
            <a:r>
              <a:rPr lang="en-US" sz="1700" dirty="0" err="1">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같은</a:t>
            </a:r>
            <a:r>
              <a:rPr lang="en-US" sz="1700" dirty="0">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 </a:t>
            </a:r>
            <a:r>
              <a:rPr lang="en-US" sz="1700" dirty="0" err="1">
                <a:solidFill>
                  <a:schemeClr val="tx2">
                    <a:lumMod val="50000"/>
                  </a:schemeClr>
                </a:solidFill>
                <a:latin typeface="맑은 고딕" panose="020B0503020000020004" pitchFamily="50" charset="-127"/>
                <a:ea typeface="맑은 고딕" panose="020B0503020000020004" pitchFamily="50" charset="-127"/>
                <a:cs typeface="S-Core Dream 3 Light" pitchFamily="34" charset="0"/>
              </a:rPr>
              <a:t>같은</a:t>
            </a:r>
            <a:endParaRPr lang="en-US" dirty="0">
              <a:solidFill>
                <a:schemeClr val="tx2">
                  <a:lumMod val="50000"/>
                </a:schemeClr>
              </a:solidFill>
              <a:latin typeface="맑은 고딕" panose="020B0503020000020004" pitchFamily="50" charset="-127"/>
              <a:ea typeface="맑은 고딕" panose="020B0503020000020004" pitchFamily="50" charset="-127"/>
            </a:endParaRPr>
          </a:p>
        </p:txBody>
      </p:sp>
      <p:grpSp>
        <p:nvGrpSpPr>
          <p:cNvPr id="1006" name="그룹 1006"/>
          <p:cNvGrpSpPr/>
          <p:nvPr/>
        </p:nvGrpSpPr>
        <p:grpSpPr>
          <a:xfrm>
            <a:off x="14020800" y="3238500"/>
            <a:ext cx="2852283" cy="2852283"/>
            <a:chOff x="11037100" y="3358485"/>
            <a:chExt cx="2852283" cy="2852283"/>
          </a:xfrm>
        </p:grpSpPr>
        <p:pic>
          <p:nvPicPr>
            <p:cNvPr id="26" name="Object 25"/>
            <p:cNvPicPr>
              <a:picLocks noChangeAspect="1"/>
            </p:cNvPicPr>
            <p:nvPr/>
          </p:nvPicPr>
          <p:blipFill>
            <a:blip r:embed="rId5" cstate="print"/>
            <a:stretch>
              <a:fillRect/>
            </a:stretch>
          </p:blipFill>
          <p:spPr>
            <a:xfrm>
              <a:off x="11037100" y="3358485"/>
              <a:ext cx="2852283" cy="2852283"/>
            </a:xfrm>
            <a:prstGeom prst="rect">
              <a:avLst/>
            </a:prstGeom>
          </p:spPr>
        </p:pic>
      </p:grpSp>
      <p:grpSp>
        <p:nvGrpSpPr>
          <p:cNvPr id="9" name="그룹 8"/>
          <p:cNvGrpSpPr/>
          <p:nvPr/>
        </p:nvGrpSpPr>
        <p:grpSpPr>
          <a:xfrm>
            <a:off x="1067733" y="986962"/>
            <a:ext cx="3179886" cy="1364382"/>
            <a:chOff x="1067733" y="986962"/>
            <a:chExt cx="3179886" cy="1364382"/>
          </a:xfrm>
        </p:grpSpPr>
        <p:grpSp>
          <p:nvGrpSpPr>
            <p:cNvPr id="1001" name="그룹 1001"/>
            <p:cNvGrpSpPr/>
            <p:nvPr/>
          </p:nvGrpSpPr>
          <p:grpSpPr>
            <a:xfrm>
              <a:off x="1817556" y="1273973"/>
              <a:ext cx="2430063" cy="35800"/>
              <a:chOff x="1817556" y="1273973"/>
              <a:chExt cx="2430063" cy="35800"/>
            </a:xfrm>
          </p:grpSpPr>
          <p:pic>
            <p:nvPicPr>
              <p:cNvPr id="5" name="Object 4"/>
              <p:cNvPicPr>
                <a:picLocks noChangeAspect="1"/>
              </p:cNvPicPr>
              <p:nvPr/>
            </p:nvPicPr>
            <p:blipFill>
              <a:blip r:embed="rId6" cstate="print"/>
              <a:stretch>
                <a:fillRect/>
              </a:stretch>
            </p:blipFill>
            <p:spPr>
              <a:xfrm rot="-10800000">
                <a:off x="1817556" y="1273973"/>
                <a:ext cx="2430063" cy="35800"/>
              </a:xfrm>
              <a:prstGeom prst="rect">
                <a:avLst/>
              </a:prstGeom>
            </p:spPr>
          </p:pic>
        </p:grpSp>
        <p:sp>
          <p:nvSpPr>
            <p:cNvPr id="29" name="Object 2"/>
            <p:cNvSpPr txBox="1"/>
            <p:nvPr/>
          </p:nvSpPr>
          <p:spPr>
            <a:xfrm>
              <a:off x="1067733" y="1535736"/>
              <a:ext cx="3047067" cy="815608"/>
            </a:xfrm>
            <a:prstGeom prst="rect">
              <a:avLst/>
            </a:prstGeom>
            <a:noFill/>
          </p:spPr>
          <p:txBody>
            <a:bodyPr wrap="square" rtlCol="0" anchor="t">
              <a:spAutoFit/>
            </a:bodyPr>
            <a:lstStyle/>
            <a:p>
              <a:r>
                <a:rPr lang="ko-KR" altLang="en-US" sz="4700" b="1" dirty="0">
                  <a:solidFill>
                    <a:schemeClr val="tx2">
                      <a:lumMod val="50000"/>
                    </a:schemeClr>
                  </a:solidFill>
                  <a:latin typeface="맑은 고딕" panose="020B0503020000020004" pitchFamily="50" charset="-127"/>
                  <a:ea typeface="맑은 고딕" panose="020B0503020000020004" pitchFamily="50" charset="-127"/>
                </a:rPr>
                <a:t>팀원 소개</a:t>
              </a:r>
              <a:endParaRPr lang="en-US" sz="4700"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31" name="Object 3"/>
            <p:cNvSpPr txBox="1"/>
            <p:nvPr/>
          </p:nvSpPr>
          <p:spPr>
            <a:xfrm>
              <a:off x="1067733" y="986962"/>
              <a:ext cx="1992205"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01</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grpSp>
        <p:nvGrpSpPr>
          <p:cNvPr id="7" name="그룹 6"/>
          <p:cNvGrpSpPr/>
          <p:nvPr/>
        </p:nvGrpSpPr>
        <p:grpSpPr>
          <a:xfrm>
            <a:off x="0" y="-38100"/>
            <a:ext cx="18516600" cy="152400"/>
            <a:chOff x="0" y="-38100"/>
            <a:chExt cx="18516600" cy="152400"/>
          </a:xfrm>
        </p:grpSpPr>
        <p:grpSp>
          <p:nvGrpSpPr>
            <p:cNvPr id="32" name="그룹 1002"/>
            <p:cNvGrpSpPr/>
            <p:nvPr/>
          </p:nvGrpSpPr>
          <p:grpSpPr>
            <a:xfrm>
              <a:off x="0" y="-38100"/>
              <a:ext cx="18516600" cy="152400"/>
              <a:chOff x="1057102" y="5177051"/>
              <a:chExt cx="16171510" cy="83534"/>
            </a:xfrm>
          </p:grpSpPr>
          <p:pic>
            <p:nvPicPr>
              <p:cNvPr id="33" name="Object 8"/>
              <p:cNvPicPr>
                <a:picLocks noChangeAspect="1"/>
              </p:cNvPicPr>
              <p:nvPr/>
            </p:nvPicPr>
            <p:blipFill>
              <a:blip r:embed="rId7" cstate="print"/>
              <a:stretch>
                <a:fillRect/>
              </a:stretch>
            </p:blipFill>
            <p:spPr>
              <a:xfrm>
                <a:off x="1057102" y="5177051"/>
                <a:ext cx="16171510" cy="83534"/>
              </a:xfrm>
              <a:prstGeom prst="rect">
                <a:avLst/>
              </a:prstGeom>
            </p:spPr>
          </p:pic>
        </p:grpSp>
        <p:sp>
          <p:nvSpPr>
            <p:cNvPr id="4" name="직사각형 3"/>
            <p:cNvSpPr/>
            <p:nvPr/>
          </p:nvSpPr>
          <p:spPr>
            <a:xfrm flipV="1">
              <a:off x="0" y="-38100"/>
              <a:ext cx="914400" cy="152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직사각형 5"/>
          <p:cNvSpPr/>
          <p:nvPr/>
        </p:nvSpPr>
        <p:spPr>
          <a:xfrm>
            <a:off x="304800" y="9486900"/>
            <a:ext cx="17068800" cy="7620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bg>
      <p:bgPr>
        <a:solidFill>
          <a:schemeClr val="tx2">
            <a:lumMod val="50000"/>
          </a:schemeClr>
        </a:solidFill>
        <a:effectLst/>
      </p:bgPr>
    </p:bg>
    <p:spTree>
      <p:nvGrpSpPr>
        <p:cNvPr id="1" name=""/>
        <p:cNvGrpSpPr/>
        <p:nvPr/>
      </p:nvGrpSpPr>
      <p:grpSpPr>
        <a:xfrm>
          <a:off x="0" y="0"/>
          <a:ext cx="0" cy="0"/>
          <a:chOff x="0" y="0"/>
          <a:chExt cx="0" cy="0"/>
        </a:xfrm>
      </p:grpSpPr>
      <p:sp>
        <p:nvSpPr>
          <p:cNvPr id="2" name="Object 2"/>
          <p:cNvSpPr txBox="1"/>
          <p:nvPr/>
        </p:nvSpPr>
        <p:spPr>
          <a:xfrm>
            <a:off x="10363200" y="1790700"/>
            <a:ext cx="11083945" cy="6324808"/>
          </a:xfrm>
          <a:prstGeom prst="rect">
            <a:avLst/>
          </a:prstGeom>
          <a:noFill/>
        </p:spPr>
        <p:txBody>
          <a:bodyPr wrap="square" rtlCol="0" anchor="t">
            <a:spAutoFit/>
          </a:bodyPr>
          <a:lstStyle/>
          <a:p>
            <a:r>
              <a:rPr lang="en-US" sz="40500" dirty="0">
                <a:solidFill>
                  <a:schemeClr val="bg1"/>
                </a:solidFill>
                <a:latin typeface="Jalnan OTF" pitchFamily="34" charset="0"/>
                <a:cs typeface="Jalnan OTF" pitchFamily="34" charset="0"/>
              </a:rPr>
              <a:t>02</a:t>
            </a:r>
            <a:endParaRPr lang="en-US" dirty="0">
              <a:solidFill>
                <a:schemeClr val="bg1"/>
              </a:solidFill>
            </a:endParaRPr>
          </a:p>
        </p:txBody>
      </p:sp>
      <p:sp>
        <p:nvSpPr>
          <p:cNvPr id="3" name="Object 3"/>
          <p:cNvSpPr txBox="1"/>
          <p:nvPr/>
        </p:nvSpPr>
        <p:spPr>
          <a:xfrm>
            <a:off x="5410200" y="8039100"/>
            <a:ext cx="10662446" cy="815608"/>
          </a:xfrm>
          <a:prstGeom prst="rect">
            <a:avLst/>
          </a:prstGeom>
          <a:noFill/>
        </p:spPr>
        <p:txBody>
          <a:bodyPr wrap="square" rtlCol="0" anchor="t">
            <a:spAutoFit/>
          </a:bodyPr>
          <a:lstStyle/>
          <a:p>
            <a:pPr algn="r"/>
            <a:r>
              <a:rPr lang="ko-KR" altLang="en-US" sz="4700" b="1" dirty="0">
                <a:solidFill>
                  <a:srgbClr val="FFFFFF"/>
                </a:solidFill>
                <a:latin typeface="맑은 고딕" panose="020B0503020000020004" pitchFamily="50" charset="-127"/>
                <a:ea typeface="맑은 고딕" panose="020B0503020000020004" pitchFamily="50" charset="-127"/>
                <a:cs typeface="Jalnan OTF" pitchFamily="34" charset="0"/>
              </a:rPr>
              <a:t>담당 주제 소개</a:t>
            </a:r>
            <a:endParaRPr lang="en-US" b="1" dirty="0">
              <a:latin typeface="맑은 고딕" panose="020B0503020000020004" pitchFamily="50" charset="-127"/>
              <a:ea typeface="맑은 고딕" panose="020B0503020000020004" pitchFamily="50" charset="-127"/>
            </a:endParaRPr>
          </a:p>
        </p:txBody>
      </p:sp>
      <p:sp>
        <p:nvSpPr>
          <p:cNvPr id="4" name="Object 4"/>
          <p:cNvSpPr txBox="1"/>
          <p:nvPr/>
        </p:nvSpPr>
        <p:spPr>
          <a:xfrm>
            <a:off x="1458209" y="4905033"/>
            <a:ext cx="6709344" cy="723275"/>
          </a:xfrm>
          <a:prstGeom prst="rect">
            <a:avLst/>
          </a:prstGeom>
          <a:noFill/>
        </p:spPr>
        <p:txBody>
          <a:bodyPr wrap="square" rtlCol="0" anchor="t">
            <a:spAutoFit/>
          </a:bodyPr>
          <a:lstStyle/>
          <a:p>
            <a:r>
              <a:rPr lang="ko-KR" altLang="en-US" sz="2200" b="1" dirty="0">
                <a:solidFill>
                  <a:schemeClr val="bg1"/>
                </a:solidFill>
                <a:latin typeface="맑은 고딕" panose="020B0503020000020004" pitchFamily="50" charset="-127"/>
                <a:ea typeface="맑은 고딕" panose="020B0503020000020004" pitchFamily="50" charset="-127"/>
                <a:cs typeface="S-Core Dream 6 Bold" pitchFamily="34" charset="0"/>
              </a:rPr>
              <a:t>프로젝트 전체 주제</a:t>
            </a:r>
            <a:endParaRPr lang="en-US" altLang="ko-KR" sz="2200" b="1" dirty="0">
              <a:solidFill>
                <a:schemeClr val="bg1"/>
              </a:solidFill>
              <a:latin typeface="맑은 고딕" panose="020B0503020000020004" pitchFamily="50" charset="-127"/>
              <a:ea typeface="맑은 고딕" panose="020B0503020000020004" pitchFamily="50" charset="-127"/>
              <a:cs typeface="S-Core Dream 6 Bold" pitchFamily="34" charset="0"/>
            </a:endParaRPr>
          </a:p>
          <a:p>
            <a:endParaRPr lang="en-US" b="1" dirty="0">
              <a:solidFill>
                <a:schemeClr val="bg1"/>
              </a:solidFill>
              <a:latin typeface="맑은 고딕" panose="020B0503020000020004" pitchFamily="50" charset="-127"/>
              <a:ea typeface="맑은 고딕" panose="020B0503020000020004" pitchFamily="50" charset="-127"/>
            </a:endParaRPr>
          </a:p>
        </p:txBody>
      </p:sp>
      <p:grpSp>
        <p:nvGrpSpPr>
          <p:cNvPr id="1001" name="그룹 1001"/>
          <p:cNvGrpSpPr/>
          <p:nvPr/>
        </p:nvGrpSpPr>
        <p:grpSpPr>
          <a:xfrm>
            <a:off x="1458209" y="4536441"/>
            <a:ext cx="3489293" cy="35800"/>
            <a:chOff x="1458209" y="4536441"/>
            <a:chExt cx="3489293" cy="35800"/>
          </a:xfrm>
        </p:grpSpPr>
        <p:pic>
          <p:nvPicPr>
            <p:cNvPr id="6" name="Object 5"/>
            <p:cNvPicPr>
              <a:picLocks noChangeAspect="1"/>
            </p:cNvPicPr>
            <p:nvPr/>
          </p:nvPicPr>
          <p:blipFill>
            <a:blip r:embed="rId2" cstate="print"/>
            <a:stretch>
              <a:fillRect/>
            </a:stretch>
          </p:blipFill>
          <p:spPr>
            <a:xfrm>
              <a:off x="1458209" y="4536441"/>
              <a:ext cx="3489293" cy="35800"/>
            </a:xfrm>
            <a:prstGeom prst="rect">
              <a:avLst/>
            </a:prstGeom>
          </p:spPr>
        </p:pic>
      </p:grpSp>
      <p:sp>
        <p:nvSpPr>
          <p:cNvPr id="8" name="Object 8"/>
          <p:cNvSpPr txBox="1"/>
          <p:nvPr/>
        </p:nvSpPr>
        <p:spPr>
          <a:xfrm>
            <a:off x="1458209" y="7508306"/>
            <a:ext cx="6709344" cy="723275"/>
          </a:xfrm>
          <a:prstGeom prst="rect">
            <a:avLst/>
          </a:prstGeom>
          <a:noFill/>
        </p:spPr>
        <p:txBody>
          <a:bodyPr wrap="square" rtlCol="0" anchor="t">
            <a:spAutoFit/>
          </a:bodyPr>
          <a:lstStyle/>
          <a:p>
            <a:r>
              <a:rPr lang="ko-KR" altLang="en-US" sz="2200" b="1" dirty="0">
                <a:solidFill>
                  <a:schemeClr val="bg1"/>
                </a:solidFill>
                <a:latin typeface="맑은 고딕" panose="020B0503020000020004" pitchFamily="50" charset="-127"/>
                <a:ea typeface="맑은 고딕" panose="020B0503020000020004" pitchFamily="50" charset="-127"/>
                <a:cs typeface="S-Core Dream 6 Bold" pitchFamily="34" charset="0"/>
              </a:rPr>
              <a:t>각 팀 세부 주제</a:t>
            </a:r>
            <a:endParaRPr lang="en-US" altLang="ko-KR" sz="2200" b="1" dirty="0">
              <a:solidFill>
                <a:schemeClr val="bg1"/>
              </a:solidFill>
              <a:latin typeface="맑은 고딕" panose="020B0503020000020004" pitchFamily="50" charset="-127"/>
              <a:ea typeface="맑은 고딕" panose="020B0503020000020004" pitchFamily="50" charset="-127"/>
              <a:cs typeface="S-Core Dream 6 Bold" pitchFamily="34" charset="0"/>
            </a:endParaRPr>
          </a:p>
          <a:p>
            <a:endParaRPr lang="en-US" b="1" dirty="0">
              <a:solidFill>
                <a:schemeClr val="bg1"/>
              </a:solidFill>
              <a:latin typeface="맑은 고딕" panose="020B0503020000020004" pitchFamily="50" charset="-127"/>
              <a:ea typeface="맑은 고딕" panose="020B0503020000020004" pitchFamily="50" charset="-127"/>
            </a:endParaRPr>
          </a:p>
        </p:txBody>
      </p:sp>
      <p:grpSp>
        <p:nvGrpSpPr>
          <p:cNvPr id="1002" name="그룹 1002"/>
          <p:cNvGrpSpPr/>
          <p:nvPr/>
        </p:nvGrpSpPr>
        <p:grpSpPr>
          <a:xfrm>
            <a:off x="1458209" y="7139714"/>
            <a:ext cx="3489293" cy="35800"/>
            <a:chOff x="1458209" y="7139714"/>
            <a:chExt cx="3489293" cy="35800"/>
          </a:xfrm>
        </p:grpSpPr>
        <p:pic>
          <p:nvPicPr>
            <p:cNvPr id="10" name="Object 9"/>
            <p:cNvPicPr>
              <a:picLocks noChangeAspect="1"/>
            </p:cNvPicPr>
            <p:nvPr/>
          </p:nvPicPr>
          <p:blipFill>
            <a:blip r:embed="rId2" cstate="print"/>
            <a:stretch>
              <a:fillRect/>
            </a:stretch>
          </p:blipFill>
          <p:spPr>
            <a:xfrm>
              <a:off x="1458209" y="7139714"/>
              <a:ext cx="3489293" cy="3580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2" name="그룹 1002"/>
          <p:cNvGrpSpPr/>
          <p:nvPr/>
        </p:nvGrpSpPr>
        <p:grpSpPr>
          <a:xfrm>
            <a:off x="1057102" y="8380910"/>
            <a:ext cx="16171510" cy="24812"/>
            <a:chOff x="1057102" y="8723810"/>
            <a:chExt cx="16171510" cy="24812"/>
          </a:xfrm>
        </p:grpSpPr>
        <p:pic>
          <p:nvPicPr>
            <p:cNvPr id="8" name="Object 7"/>
            <p:cNvPicPr>
              <a:picLocks noChangeAspect="1"/>
            </p:cNvPicPr>
            <p:nvPr/>
          </p:nvPicPr>
          <p:blipFill>
            <a:blip r:embed="rId2" cstate="print"/>
            <a:stretch>
              <a:fillRect/>
            </a:stretch>
          </p:blipFill>
          <p:spPr>
            <a:xfrm>
              <a:off x="1057102" y="8723810"/>
              <a:ext cx="16171510" cy="24812"/>
            </a:xfrm>
            <a:prstGeom prst="rect">
              <a:avLst/>
            </a:prstGeom>
          </p:spPr>
        </p:pic>
      </p:grpSp>
      <p:sp>
        <p:nvSpPr>
          <p:cNvPr id="29" name="Object 2"/>
          <p:cNvSpPr txBox="1"/>
          <p:nvPr/>
        </p:nvSpPr>
        <p:spPr>
          <a:xfrm>
            <a:off x="1067733" y="1535736"/>
            <a:ext cx="5028350" cy="815608"/>
          </a:xfrm>
          <a:prstGeom prst="rect">
            <a:avLst/>
          </a:prstGeom>
          <a:noFill/>
        </p:spPr>
        <p:txBody>
          <a:bodyPr wrap="square" rtlCol="0" anchor="t">
            <a:spAutoFit/>
          </a:bodyPr>
          <a:lstStyle/>
          <a:p>
            <a:r>
              <a:rPr lang="ko-KR" altLang="en-US" sz="4700" b="1" dirty="0">
                <a:solidFill>
                  <a:schemeClr val="bg1"/>
                </a:solidFill>
                <a:latin typeface="맑은 고딕" panose="020B0503020000020004" pitchFamily="50" charset="-127"/>
                <a:ea typeface="맑은 고딕" panose="020B0503020000020004" pitchFamily="50" charset="-127"/>
              </a:rPr>
              <a:t>팀 소개</a:t>
            </a:r>
            <a:endParaRPr lang="en-US" sz="4700" b="1" dirty="0">
              <a:solidFill>
                <a:schemeClr val="bg1"/>
              </a:solidFill>
              <a:latin typeface="맑은 고딕" panose="020B0503020000020004" pitchFamily="50" charset="-127"/>
              <a:ea typeface="맑은 고딕" panose="020B0503020000020004" pitchFamily="50" charset="-127"/>
            </a:endParaRPr>
          </a:p>
        </p:txBody>
      </p:sp>
      <p:cxnSp>
        <p:nvCxnSpPr>
          <p:cNvPr id="37" name="직선 연결선 36"/>
          <p:cNvCxnSpPr/>
          <p:nvPr/>
        </p:nvCxnSpPr>
        <p:spPr>
          <a:xfrm>
            <a:off x="3352800" y="4876800"/>
            <a:ext cx="11353800"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52" name="직선 연결선 51"/>
          <p:cNvCxnSpPr>
            <a:stCxn id="980" idx="0"/>
          </p:cNvCxnSpPr>
          <p:nvPr/>
        </p:nvCxnSpPr>
        <p:spPr>
          <a:xfrm flipV="1">
            <a:off x="14674378" y="4876800"/>
            <a:ext cx="32222" cy="22860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55" name="직선 연결선 54"/>
          <p:cNvCxnSpPr>
            <a:stCxn id="115" idx="0"/>
            <a:endCxn id="98" idx="2"/>
          </p:cNvCxnSpPr>
          <p:nvPr/>
        </p:nvCxnSpPr>
        <p:spPr>
          <a:xfrm flipH="1" flipV="1">
            <a:off x="8877300" y="3962399"/>
            <a:ext cx="5878" cy="3200401"/>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1009" name="그룹 1008"/>
          <p:cNvGrpSpPr/>
          <p:nvPr/>
        </p:nvGrpSpPr>
        <p:grpSpPr>
          <a:xfrm>
            <a:off x="6096000" y="2476500"/>
            <a:ext cx="5562600" cy="1485899"/>
            <a:chOff x="6096000" y="2095500"/>
            <a:chExt cx="5562600" cy="1485899"/>
          </a:xfrm>
        </p:grpSpPr>
        <p:sp>
          <p:nvSpPr>
            <p:cNvPr id="19" name="TextBox 18"/>
            <p:cNvSpPr txBox="1"/>
            <p:nvPr/>
          </p:nvSpPr>
          <p:spPr>
            <a:xfrm>
              <a:off x="6172200" y="2313682"/>
              <a:ext cx="5486400" cy="1077218"/>
            </a:xfrm>
            <a:prstGeom prst="rect">
              <a:avLst/>
            </a:prstGeom>
            <a:noFill/>
          </p:spPr>
          <p:txBody>
            <a:bodyPr wrap="square" rtlCol="0">
              <a:spAutoFit/>
            </a:bodyPr>
            <a:lstStyle/>
            <a:p>
              <a:pPr algn="ctr"/>
              <a:r>
                <a:rPr lang="ko-KR" altLang="en-US" sz="3200" b="1" dirty="0">
                  <a:latin typeface="맑은 고딕" panose="020B0503020000020004" pitchFamily="50" charset="-127"/>
                  <a:ea typeface="맑은 고딕" panose="020B0503020000020004" pitchFamily="50" charset="-127"/>
                </a:rPr>
                <a:t>통합 플랫폼 적용을 위한</a:t>
              </a:r>
              <a:endParaRPr lang="en-US" altLang="ko-KR" sz="3200" b="1" dirty="0">
                <a:latin typeface="맑은 고딕" panose="020B0503020000020004" pitchFamily="50" charset="-127"/>
                <a:ea typeface="맑은 고딕" panose="020B0503020000020004" pitchFamily="50" charset="-127"/>
              </a:endParaRPr>
            </a:p>
            <a:p>
              <a:pPr algn="ctr"/>
              <a:r>
                <a:rPr lang="ko-KR" altLang="en-US" sz="3200" b="1" dirty="0">
                  <a:latin typeface="맑은 고딕" panose="020B0503020000020004" pitchFamily="50" charset="-127"/>
                  <a:ea typeface="맑은 고딕" panose="020B0503020000020004" pitchFamily="50" charset="-127"/>
                </a:rPr>
                <a:t>생산공정 관리 솔루션 구축 </a:t>
              </a:r>
            </a:p>
          </p:txBody>
        </p:sp>
        <p:grpSp>
          <p:nvGrpSpPr>
            <p:cNvPr id="97" name="그룹 96"/>
            <p:cNvGrpSpPr/>
            <p:nvPr/>
          </p:nvGrpSpPr>
          <p:grpSpPr>
            <a:xfrm>
              <a:off x="6096000" y="2095500"/>
              <a:ext cx="5562600" cy="1485899"/>
              <a:chOff x="6400800" y="2219547"/>
              <a:chExt cx="4953000" cy="1209453"/>
            </a:xfrm>
          </p:grpSpPr>
          <p:sp>
            <p:nvSpPr>
              <p:cNvPr id="98" name="직사각형 97"/>
              <p:cNvSpPr/>
              <p:nvPr/>
            </p:nvSpPr>
            <p:spPr>
              <a:xfrm>
                <a:off x="6400800" y="2219547"/>
                <a:ext cx="4953000" cy="1209453"/>
              </a:xfrm>
              <a:prstGeom prst="rect">
                <a:avLst/>
              </a:prstGeom>
              <a:no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이등변 삼각형 98"/>
              <p:cNvSpPr/>
              <p:nvPr/>
            </p:nvSpPr>
            <p:spPr>
              <a:xfrm flipV="1">
                <a:off x="6400801" y="2219547"/>
                <a:ext cx="542794" cy="478180"/>
              </a:xfrm>
              <a:prstGeom prst="triangle">
                <a:avLst>
                  <a:gd name="adj" fmla="val 0"/>
                </a:avLst>
              </a:prstGeom>
              <a:solidFill>
                <a:srgbClr val="00CC9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987" name="그룹 986"/>
          <p:cNvGrpSpPr/>
          <p:nvPr/>
        </p:nvGrpSpPr>
        <p:grpSpPr>
          <a:xfrm>
            <a:off x="12192000" y="7162800"/>
            <a:ext cx="4963896" cy="1447800"/>
            <a:chOff x="457201" y="7962900"/>
            <a:chExt cx="5792202" cy="1524000"/>
          </a:xfrm>
        </p:grpSpPr>
        <p:sp>
          <p:nvSpPr>
            <p:cNvPr id="45" name="TextBox 44"/>
            <p:cNvSpPr txBox="1"/>
            <p:nvPr/>
          </p:nvSpPr>
          <p:spPr>
            <a:xfrm>
              <a:off x="457201" y="8363953"/>
              <a:ext cx="5715000" cy="874734"/>
            </a:xfrm>
            <a:prstGeom prst="rect">
              <a:avLst/>
            </a:prstGeom>
            <a:noFill/>
          </p:spPr>
          <p:txBody>
            <a:bodyPr wrap="square" rtlCol="0">
              <a:spAutoFit/>
            </a:bodyPr>
            <a:lstStyle/>
            <a:p>
              <a:pPr algn="ctr"/>
              <a:r>
                <a:rPr lang="ko-KR" altLang="en-US" sz="2400" b="1" dirty="0">
                  <a:latin typeface="맑은 고딕" panose="020B0503020000020004" pitchFamily="50" charset="-127"/>
                  <a:ea typeface="맑은 고딕" panose="020B0503020000020004" pitchFamily="50" charset="-127"/>
                </a:rPr>
                <a:t>에너지 효율성 모니터링 및 생산연계분석 시스템 구축</a:t>
              </a:r>
              <a:endParaRPr lang="en-US" altLang="ko-KR" sz="2400" b="1" dirty="0">
                <a:latin typeface="맑은 고딕" panose="020B0503020000020004" pitchFamily="50" charset="-127"/>
                <a:ea typeface="맑은 고딕" panose="020B0503020000020004" pitchFamily="50" charset="-127"/>
              </a:endParaRPr>
            </a:p>
          </p:txBody>
        </p:sp>
        <p:grpSp>
          <p:nvGrpSpPr>
            <p:cNvPr id="982" name="그룹 981"/>
            <p:cNvGrpSpPr/>
            <p:nvPr/>
          </p:nvGrpSpPr>
          <p:grpSpPr>
            <a:xfrm>
              <a:off x="457201" y="7962900"/>
              <a:ext cx="5792202" cy="1524000"/>
              <a:chOff x="6400801" y="2095500"/>
              <a:chExt cx="4953857" cy="1333500"/>
            </a:xfrm>
          </p:grpSpPr>
          <p:sp>
            <p:nvSpPr>
              <p:cNvPr id="980" name="직사각형 979"/>
              <p:cNvSpPr/>
              <p:nvPr/>
            </p:nvSpPr>
            <p:spPr>
              <a:xfrm>
                <a:off x="6401658" y="2095500"/>
                <a:ext cx="4953000" cy="1333500"/>
              </a:xfrm>
              <a:prstGeom prst="rect">
                <a:avLst/>
              </a:prstGeom>
              <a:no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b="1" dirty="0">
                  <a:solidFill>
                    <a:schemeClr val="tx1"/>
                  </a:solidFill>
                  <a:latin typeface="맑은 고딕" panose="020B0503020000020004" pitchFamily="50" charset="-127"/>
                  <a:ea typeface="맑은 고딕" panose="020B0503020000020004" pitchFamily="50" charset="-127"/>
                </a:endParaRPr>
              </a:p>
            </p:txBody>
          </p:sp>
          <p:sp>
            <p:nvSpPr>
              <p:cNvPr id="981" name="이등변 삼각형 980"/>
              <p:cNvSpPr/>
              <p:nvPr/>
            </p:nvSpPr>
            <p:spPr>
              <a:xfrm flipV="1">
                <a:off x="6400801" y="2095500"/>
                <a:ext cx="525318" cy="602226"/>
              </a:xfrm>
              <a:prstGeom prst="triangle">
                <a:avLst>
                  <a:gd name="adj" fmla="val 0"/>
                </a:avLst>
              </a:prstGeom>
              <a:solidFill>
                <a:schemeClr val="tx2">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cxnSp>
        <p:nvCxnSpPr>
          <p:cNvPr id="35" name="직선 연결선 34"/>
          <p:cNvCxnSpPr>
            <a:stCxn id="110" idx="0"/>
          </p:cNvCxnSpPr>
          <p:nvPr/>
        </p:nvCxnSpPr>
        <p:spPr>
          <a:xfrm flipH="1" flipV="1">
            <a:off x="3352800" y="4876800"/>
            <a:ext cx="29825" cy="2286004"/>
          </a:xfrm>
          <a:prstGeom prst="line">
            <a:avLst/>
          </a:prstGeom>
          <a:ln/>
        </p:spPr>
        <p:style>
          <a:lnRef idx="2">
            <a:schemeClr val="accent5"/>
          </a:lnRef>
          <a:fillRef idx="0">
            <a:schemeClr val="accent5"/>
          </a:fillRef>
          <a:effectRef idx="1">
            <a:schemeClr val="accent5"/>
          </a:effectRef>
          <a:fontRef idx="minor">
            <a:schemeClr val="tx1"/>
          </a:fontRef>
        </p:style>
      </p:cxnSp>
      <p:sp>
        <p:nvSpPr>
          <p:cNvPr id="86" name="타원 85"/>
          <p:cNvSpPr/>
          <p:nvPr/>
        </p:nvSpPr>
        <p:spPr>
          <a:xfrm>
            <a:off x="2667000" y="5181600"/>
            <a:ext cx="1459587" cy="1320103"/>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bg1"/>
                </a:solidFill>
                <a:latin typeface="맑은 고딕" panose="020B0503020000020004" pitchFamily="50" charset="-127"/>
                <a:ea typeface="맑은 고딕" panose="020B0503020000020004" pitchFamily="50" charset="-127"/>
              </a:rPr>
              <a:t>1</a:t>
            </a:r>
          </a:p>
          <a:p>
            <a:pPr algn="ctr"/>
            <a:r>
              <a:rPr lang="en-US" altLang="ko-KR" sz="2400" b="1" dirty="0">
                <a:solidFill>
                  <a:schemeClr val="bg1"/>
                </a:solidFill>
                <a:latin typeface="맑은 고딕" panose="020B0503020000020004" pitchFamily="50" charset="-127"/>
                <a:ea typeface="맑은 고딕" panose="020B0503020000020004" pitchFamily="50" charset="-127"/>
              </a:rPr>
              <a:t>Team</a:t>
            </a:r>
          </a:p>
        </p:txBody>
      </p:sp>
      <p:grpSp>
        <p:nvGrpSpPr>
          <p:cNvPr id="107" name="그룹 106"/>
          <p:cNvGrpSpPr/>
          <p:nvPr/>
        </p:nvGrpSpPr>
        <p:grpSpPr>
          <a:xfrm>
            <a:off x="914400" y="7162800"/>
            <a:ext cx="4935595" cy="1318252"/>
            <a:chOff x="457201" y="7962900"/>
            <a:chExt cx="5792203" cy="1524005"/>
          </a:xfrm>
        </p:grpSpPr>
        <p:sp>
          <p:nvSpPr>
            <p:cNvPr id="108" name="TextBox 107"/>
            <p:cNvSpPr txBox="1"/>
            <p:nvPr/>
          </p:nvSpPr>
          <p:spPr>
            <a:xfrm>
              <a:off x="534403" y="8099785"/>
              <a:ext cx="5715000" cy="1263505"/>
            </a:xfrm>
            <a:prstGeom prst="rect">
              <a:avLst/>
            </a:prstGeom>
            <a:noFill/>
          </p:spPr>
          <p:txBody>
            <a:bodyPr wrap="square" rtlCol="0">
              <a:spAutoFit/>
            </a:bodyPr>
            <a:lstStyle/>
            <a:p>
              <a:pPr algn="ctr"/>
              <a:r>
                <a:rPr lang="ko-KR" altLang="en-US" sz="2400" b="1" dirty="0" err="1">
                  <a:latin typeface="맑은 고딕" panose="020B0503020000020004" pitchFamily="50" charset="-127"/>
                  <a:ea typeface="맑은 고딕" panose="020B0503020000020004" pitchFamily="50" charset="-127"/>
                </a:rPr>
                <a:t>공정별</a:t>
              </a:r>
              <a:r>
                <a:rPr lang="ko-KR" altLang="en-US" sz="2400" b="1" dirty="0">
                  <a:latin typeface="맑은 고딕" panose="020B0503020000020004" pitchFamily="50" charset="-127"/>
                  <a:ea typeface="맑은 고딕" panose="020B0503020000020004" pitchFamily="50" charset="-127"/>
                </a:rPr>
                <a:t> 에러 현황 및 </a:t>
              </a:r>
              <a:endParaRPr lang="en-US" altLang="ko-KR" sz="2400" b="1" dirty="0">
                <a:latin typeface="맑은 고딕" panose="020B0503020000020004" pitchFamily="50" charset="-127"/>
                <a:ea typeface="맑은 고딕" panose="020B0503020000020004" pitchFamily="50" charset="-127"/>
              </a:endParaRPr>
            </a:p>
            <a:p>
              <a:pPr algn="ctr"/>
              <a:r>
                <a:rPr lang="ko-KR" altLang="en-US" sz="2400" b="1" dirty="0">
                  <a:latin typeface="맑은 고딕" panose="020B0503020000020004" pitchFamily="50" charset="-127"/>
                  <a:ea typeface="맑은 고딕" panose="020B0503020000020004" pitchFamily="50" charset="-127"/>
                </a:rPr>
                <a:t>제품생산 분석모니터링 및</a:t>
              </a:r>
              <a:endParaRPr lang="en-US" altLang="ko-KR" sz="2400" b="1" dirty="0">
                <a:latin typeface="맑은 고딕" panose="020B0503020000020004" pitchFamily="50" charset="-127"/>
                <a:ea typeface="맑은 고딕" panose="020B0503020000020004" pitchFamily="50" charset="-127"/>
              </a:endParaRPr>
            </a:p>
            <a:p>
              <a:pPr algn="ctr"/>
              <a:r>
                <a:rPr lang="ko-KR" altLang="en-US" sz="2400" b="1" dirty="0">
                  <a:latin typeface="맑은 고딕" panose="020B0503020000020004" pitchFamily="50" charset="-127"/>
                  <a:ea typeface="맑은 고딕" panose="020B0503020000020004" pitchFamily="50" charset="-127"/>
                </a:rPr>
                <a:t>상관 분석 시스템 구축</a:t>
              </a:r>
            </a:p>
          </p:txBody>
        </p:sp>
        <p:grpSp>
          <p:nvGrpSpPr>
            <p:cNvPr id="109" name="그룹 108"/>
            <p:cNvGrpSpPr/>
            <p:nvPr/>
          </p:nvGrpSpPr>
          <p:grpSpPr>
            <a:xfrm>
              <a:off x="457201" y="7962900"/>
              <a:ext cx="5792203" cy="1524005"/>
              <a:chOff x="6400801" y="2095500"/>
              <a:chExt cx="4953858" cy="1333504"/>
            </a:xfrm>
          </p:grpSpPr>
          <p:sp>
            <p:nvSpPr>
              <p:cNvPr id="110" name="직사각형 109"/>
              <p:cNvSpPr/>
              <p:nvPr/>
            </p:nvSpPr>
            <p:spPr>
              <a:xfrm>
                <a:off x="6401658" y="2095504"/>
                <a:ext cx="4953001" cy="1333500"/>
              </a:xfrm>
              <a:prstGeom prst="rect">
                <a:avLst/>
              </a:prstGeom>
              <a:no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b="1" dirty="0">
                  <a:solidFill>
                    <a:schemeClr val="tx1"/>
                  </a:solidFill>
                  <a:latin typeface="맑은 고딕" panose="020B0503020000020004" pitchFamily="50" charset="-127"/>
                  <a:ea typeface="맑은 고딕" panose="020B0503020000020004" pitchFamily="50" charset="-127"/>
                </a:endParaRPr>
              </a:p>
            </p:txBody>
          </p:sp>
          <p:sp>
            <p:nvSpPr>
              <p:cNvPr id="111" name="이등변 삼각형 110"/>
              <p:cNvSpPr/>
              <p:nvPr/>
            </p:nvSpPr>
            <p:spPr>
              <a:xfrm flipV="1">
                <a:off x="6400801" y="2095500"/>
                <a:ext cx="525318" cy="602226"/>
              </a:xfrm>
              <a:prstGeom prst="triangle">
                <a:avLst>
                  <a:gd name="adj" fmla="val 0"/>
                </a:avLst>
              </a:prstGeom>
              <a:solidFill>
                <a:schemeClr val="tx2">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12" name="그룹 111"/>
          <p:cNvGrpSpPr/>
          <p:nvPr/>
        </p:nvGrpSpPr>
        <p:grpSpPr>
          <a:xfrm>
            <a:off x="6400800" y="7162800"/>
            <a:ext cx="4963896" cy="1371600"/>
            <a:chOff x="457201" y="7962900"/>
            <a:chExt cx="5792202" cy="1524000"/>
          </a:xfrm>
        </p:grpSpPr>
        <p:sp>
          <p:nvSpPr>
            <p:cNvPr id="113" name="TextBox 112"/>
            <p:cNvSpPr txBox="1"/>
            <p:nvPr/>
          </p:nvSpPr>
          <p:spPr>
            <a:xfrm>
              <a:off x="534403" y="8146202"/>
              <a:ext cx="5715000" cy="1200329"/>
            </a:xfrm>
            <a:prstGeom prst="rect">
              <a:avLst/>
            </a:prstGeom>
            <a:noFill/>
          </p:spPr>
          <p:txBody>
            <a:bodyPr wrap="square" rtlCol="0">
              <a:spAutoFit/>
            </a:bodyPr>
            <a:lstStyle/>
            <a:p>
              <a:pPr algn="ctr"/>
              <a:r>
                <a:rPr lang="ko-KR" altLang="en-US" sz="2400" b="1" dirty="0">
                  <a:latin typeface="맑은 고딕" panose="020B0503020000020004" pitchFamily="50" charset="-127"/>
                  <a:ea typeface="맑은 고딕" panose="020B0503020000020004" pitchFamily="50" charset="-127"/>
                </a:rPr>
                <a:t>제품별 품질관리와</a:t>
              </a:r>
              <a:endParaRPr lang="en-US" altLang="ko-KR" sz="2400" b="1" dirty="0">
                <a:latin typeface="맑은 고딕" panose="020B0503020000020004" pitchFamily="50" charset="-127"/>
                <a:ea typeface="맑은 고딕" panose="020B0503020000020004" pitchFamily="50" charset="-127"/>
              </a:endParaRPr>
            </a:p>
            <a:p>
              <a:pPr algn="ctr"/>
              <a:r>
                <a:rPr lang="ko-KR" altLang="en-US" sz="2400" b="1" dirty="0" err="1">
                  <a:latin typeface="맑은 고딕" panose="020B0503020000020004" pitchFamily="50" charset="-127"/>
                  <a:ea typeface="맑은 고딕" panose="020B0503020000020004" pitchFamily="50" charset="-127"/>
                </a:rPr>
                <a:t>라인별</a:t>
              </a:r>
              <a:r>
                <a:rPr lang="ko-KR" altLang="en-US" sz="2400" b="1" dirty="0">
                  <a:latin typeface="맑은 고딕" panose="020B0503020000020004" pitchFamily="50" charset="-127"/>
                  <a:ea typeface="맑은 고딕" panose="020B0503020000020004" pitchFamily="50" charset="-127"/>
                </a:rPr>
                <a:t> </a:t>
              </a:r>
              <a:r>
                <a:rPr lang="ko-KR" altLang="en-US" sz="2400" b="1" dirty="0" err="1">
                  <a:latin typeface="맑은 고딕" panose="020B0503020000020004" pitchFamily="50" charset="-127"/>
                  <a:ea typeface="맑은 고딕" panose="020B0503020000020004" pitchFamily="50" charset="-127"/>
                </a:rPr>
                <a:t>에러현황</a:t>
              </a:r>
              <a:r>
                <a:rPr lang="ko-KR" altLang="en-US" sz="2400" b="1" dirty="0">
                  <a:latin typeface="맑은 고딕" panose="020B0503020000020004" pitchFamily="50" charset="-127"/>
                  <a:ea typeface="맑은 고딕" panose="020B0503020000020004" pitchFamily="50" charset="-127"/>
                </a:rPr>
                <a:t> </a:t>
              </a:r>
              <a:endParaRPr lang="en-US" altLang="ko-KR" sz="2400" b="1" dirty="0">
                <a:latin typeface="맑은 고딕" panose="020B0503020000020004" pitchFamily="50" charset="-127"/>
                <a:ea typeface="맑은 고딕" panose="020B0503020000020004" pitchFamily="50" charset="-127"/>
              </a:endParaRPr>
            </a:p>
            <a:p>
              <a:pPr algn="ctr"/>
              <a:r>
                <a:rPr lang="ko-KR" altLang="en-US" sz="2400" b="1" dirty="0">
                  <a:latin typeface="맑은 고딕" panose="020B0503020000020004" pitchFamily="50" charset="-127"/>
                  <a:ea typeface="맑은 고딕" panose="020B0503020000020004" pitchFamily="50" charset="-127"/>
                </a:rPr>
                <a:t>통합 모니터링 및 분석시스템 구축</a:t>
              </a:r>
            </a:p>
          </p:txBody>
        </p:sp>
        <p:grpSp>
          <p:nvGrpSpPr>
            <p:cNvPr id="114" name="그룹 113"/>
            <p:cNvGrpSpPr/>
            <p:nvPr/>
          </p:nvGrpSpPr>
          <p:grpSpPr>
            <a:xfrm>
              <a:off x="457201" y="7962900"/>
              <a:ext cx="5792202" cy="1524000"/>
              <a:chOff x="6400801" y="2095500"/>
              <a:chExt cx="4953857" cy="1333500"/>
            </a:xfrm>
          </p:grpSpPr>
          <p:sp>
            <p:nvSpPr>
              <p:cNvPr id="115" name="직사각형 114"/>
              <p:cNvSpPr/>
              <p:nvPr/>
            </p:nvSpPr>
            <p:spPr>
              <a:xfrm>
                <a:off x="6401658" y="2095500"/>
                <a:ext cx="4953000" cy="1333500"/>
              </a:xfrm>
              <a:prstGeom prst="rect">
                <a:avLst/>
              </a:prstGeom>
              <a:no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b="1" dirty="0">
                  <a:solidFill>
                    <a:schemeClr val="tx1"/>
                  </a:solidFill>
                  <a:latin typeface="맑은 고딕" panose="020B0503020000020004" pitchFamily="50" charset="-127"/>
                  <a:ea typeface="맑은 고딕" panose="020B0503020000020004" pitchFamily="50" charset="-127"/>
                </a:endParaRPr>
              </a:p>
            </p:txBody>
          </p:sp>
          <p:sp>
            <p:nvSpPr>
              <p:cNvPr id="116" name="이등변 삼각형 115"/>
              <p:cNvSpPr/>
              <p:nvPr/>
            </p:nvSpPr>
            <p:spPr>
              <a:xfrm flipV="1">
                <a:off x="6400801" y="2095500"/>
                <a:ext cx="525318" cy="602226"/>
              </a:xfrm>
              <a:prstGeom prst="triangle">
                <a:avLst>
                  <a:gd name="adj" fmla="val 0"/>
                </a:avLst>
              </a:prstGeom>
              <a:solidFill>
                <a:schemeClr val="tx2">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50" name="그룹 149"/>
          <p:cNvGrpSpPr/>
          <p:nvPr/>
        </p:nvGrpSpPr>
        <p:grpSpPr>
          <a:xfrm>
            <a:off x="0" y="-38100"/>
            <a:ext cx="18516600" cy="152400"/>
            <a:chOff x="0" y="-38100"/>
            <a:chExt cx="18516600" cy="152400"/>
          </a:xfrm>
        </p:grpSpPr>
        <p:grpSp>
          <p:nvGrpSpPr>
            <p:cNvPr id="151" name="그룹 1002"/>
            <p:cNvGrpSpPr/>
            <p:nvPr/>
          </p:nvGrpSpPr>
          <p:grpSpPr>
            <a:xfrm>
              <a:off x="0" y="-38100"/>
              <a:ext cx="18516600" cy="152400"/>
              <a:chOff x="1057102" y="5177051"/>
              <a:chExt cx="16171510" cy="83534"/>
            </a:xfrm>
          </p:grpSpPr>
          <p:pic>
            <p:nvPicPr>
              <p:cNvPr id="153" name="Object 8"/>
              <p:cNvPicPr>
                <a:picLocks noChangeAspect="1"/>
              </p:cNvPicPr>
              <p:nvPr/>
            </p:nvPicPr>
            <p:blipFill>
              <a:blip r:embed="rId3" cstate="print"/>
              <a:stretch>
                <a:fillRect/>
              </a:stretch>
            </p:blipFill>
            <p:spPr>
              <a:xfrm>
                <a:off x="1057102" y="5177051"/>
                <a:ext cx="16171510" cy="83534"/>
              </a:xfrm>
              <a:prstGeom prst="rect">
                <a:avLst/>
              </a:prstGeom>
            </p:spPr>
          </p:pic>
        </p:grpSp>
        <p:sp>
          <p:nvSpPr>
            <p:cNvPr id="152" name="직사각형 151"/>
            <p:cNvSpPr/>
            <p:nvPr/>
          </p:nvSpPr>
          <p:spPr>
            <a:xfrm flipV="1">
              <a:off x="0" y="-38100"/>
              <a:ext cx="1447800" cy="152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4" name="그룹 153"/>
          <p:cNvGrpSpPr/>
          <p:nvPr/>
        </p:nvGrpSpPr>
        <p:grpSpPr>
          <a:xfrm>
            <a:off x="1067732" y="986962"/>
            <a:ext cx="4418667" cy="2087657"/>
            <a:chOff x="1067733" y="986962"/>
            <a:chExt cx="3179886" cy="2087657"/>
          </a:xfrm>
        </p:grpSpPr>
        <p:grpSp>
          <p:nvGrpSpPr>
            <p:cNvPr id="155" name="그룹 1001"/>
            <p:cNvGrpSpPr/>
            <p:nvPr/>
          </p:nvGrpSpPr>
          <p:grpSpPr>
            <a:xfrm>
              <a:off x="1817556" y="1273973"/>
              <a:ext cx="2430063" cy="35800"/>
              <a:chOff x="1817556" y="1273973"/>
              <a:chExt cx="2430063" cy="35800"/>
            </a:xfrm>
          </p:grpSpPr>
          <p:pic>
            <p:nvPicPr>
              <p:cNvPr id="158" name="Object 4"/>
              <p:cNvPicPr>
                <a:picLocks noChangeAspect="1"/>
              </p:cNvPicPr>
              <p:nvPr/>
            </p:nvPicPr>
            <p:blipFill>
              <a:blip r:embed="rId4" cstate="print"/>
              <a:stretch>
                <a:fillRect/>
              </a:stretch>
            </p:blipFill>
            <p:spPr>
              <a:xfrm rot="-10800000">
                <a:off x="1817556" y="1273973"/>
                <a:ext cx="2430063" cy="35800"/>
              </a:xfrm>
              <a:prstGeom prst="rect">
                <a:avLst/>
              </a:prstGeom>
            </p:spPr>
          </p:pic>
        </p:grpSp>
        <p:sp>
          <p:nvSpPr>
            <p:cNvPr id="156" name="Object 2"/>
            <p:cNvSpPr txBox="1"/>
            <p:nvPr/>
          </p:nvSpPr>
          <p:spPr>
            <a:xfrm>
              <a:off x="1067733" y="1535736"/>
              <a:ext cx="3047067" cy="1538883"/>
            </a:xfrm>
            <a:prstGeom prst="rect">
              <a:avLst/>
            </a:prstGeom>
            <a:noFill/>
          </p:spPr>
          <p:txBody>
            <a:bodyPr wrap="square" rtlCol="0" anchor="t">
              <a:spAutoFit/>
            </a:bodyPr>
            <a:lstStyle/>
            <a:p>
              <a:r>
                <a:rPr lang="ko-KR" altLang="en-US" sz="4700" b="1" dirty="0">
                  <a:solidFill>
                    <a:schemeClr val="tx2">
                      <a:lumMod val="50000"/>
                    </a:schemeClr>
                  </a:solidFill>
                  <a:latin typeface="맑은 고딕" panose="020B0503020000020004" pitchFamily="50" charset="-127"/>
                  <a:ea typeface="맑은 고딕" panose="020B0503020000020004" pitchFamily="50" charset="-127"/>
                </a:rPr>
                <a:t>프로젝트 주제</a:t>
              </a:r>
              <a:endParaRPr lang="en-US" sz="4700"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157" name="Object 3"/>
            <p:cNvSpPr txBox="1"/>
            <p:nvPr/>
          </p:nvSpPr>
          <p:spPr>
            <a:xfrm>
              <a:off x="1067733" y="986962"/>
              <a:ext cx="1992205"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02</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sp>
        <p:nvSpPr>
          <p:cNvPr id="159" name="타원 158"/>
          <p:cNvSpPr/>
          <p:nvPr/>
        </p:nvSpPr>
        <p:spPr>
          <a:xfrm>
            <a:off x="8153400" y="5181600"/>
            <a:ext cx="1459587" cy="1320103"/>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bg1"/>
                </a:solidFill>
                <a:latin typeface="맑은 고딕" panose="020B0503020000020004" pitchFamily="50" charset="-127"/>
                <a:ea typeface="맑은 고딕" panose="020B0503020000020004" pitchFamily="50" charset="-127"/>
              </a:rPr>
              <a:t>2</a:t>
            </a:r>
          </a:p>
          <a:p>
            <a:pPr algn="ctr"/>
            <a:r>
              <a:rPr lang="en-US" altLang="ko-KR" sz="2400" b="1" dirty="0">
                <a:solidFill>
                  <a:schemeClr val="bg1"/>
                </a:solidFill>
                <a:latin typeface="맑은 고딕" panose="020B0503020000020004" pitchFamily="50" charset="-127"/>
                <a:ea typeface="맑은 고딕" panose="020B0503020000020004" pitchFamily="50" charset="-127"/>
              </a:rPr>
              <a:t>Team</a:t>
            </a:r>
          </a:p>
        </p:txBody>
      </p:sp>
      <p:sp>
        <p:nvSpPr>
          <p:cNvPr id="160" name="타원 159"/>
          <p:cNvSpPr/>
          <p:nvPr/>
        </p:nvSpPr>
        <p:spPr>
          <a:xfrm>
            <a:off x="13944600" y="5181600"/>
            <a:ext cx="1459587" cy="1320103"/>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bg1"/>
                </a:solidFill>
                <a:latin typeface="맑은 고딕" panose="020B0503020000020004" pitchFamily="50" charset="-127"/>
                <a:ea typeface="맑은 고딕" panose="020B0503020000020004" pitchFamily="50" charset="-127"/>
              </a:rPr>
              <a:t>3</a:t>
            </a:r>
          </a:p>
          <a:p>
            <a:pPr algn="ctr"/>
            <a:r>
              <a:rPr lang="en-US" altLang="ko-KR" sz="2400" b="1" dirty="0">
                <a:solidFill>
                  <a:schemeClr val="bg1"/>
                </a:solidFill>
                <a:latin typeface="맑은 고딕" panose="020B0503020000020004" pitchFamily="50" charset="-127"/>
                <a:ea typeface="맑은 고딕" panose="020B0503020000020004" pitchFamily="50" charset="-127"/>
              </a:rPr>
              <a:t>Team</a:t>
            </a:r>
          </a:p>
        </p:txBody>
      </p:sp>
      <p:sp>
        <p:nvSpPr>
          <p:cNvPr id="170" name="Object 10"/>
          <p:cNvSpPr txBox="1"/>
          <p:nvPr/>
        </p:nvSpPr>
        <p:spPr>
          <a:xfrm>
            <a:off x="990600" y="9182100"/>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171" name="Object 22"/>
          <p:cNvSpPr txBox="1"/>
          <p:nvPr/>
        </p:nvSpPr>
        <p:spPr>
          <a:xfrm>
            <a:off x="10515600" y="9182100"/>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cxnSp>
        <p:nvCxnSpPr>
          <p:cNvPr id="172" name="직선 연결선 171"/>
          <p:cNvCxnSpPr/>
          <p:nvPr/>
        </p:nvCxnSpPr>
        <p:spPr>
          <a:xfrm>
            <a:off x="838200" y="9105900"/>
            <a:ext cx="1645920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205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bject 2"/>
          <p:cNvSpPr txBox="1"/>
          <p:nvPr/>
        </p:nvSpPr>
        <p:spPr>
          <a:xfrm>
            <a:off x="1353447" y="1775249"/>
            <a:ext cx="11083945" cy="6324808"/>
          </a:xfrm>
          <a:prstGeom prst="rect">
            <a:avLst/>
          </a:prstGeom>
          <a:noFill/>
        </p:spPr>
        <p:txBody>
          <a:bodyPr wrap="square" rtlCol="0" anchor="t">
            <a:spAutoFit/>
          </a:bodyPr>
          <a:lstStyle/>
          <a:p>
            <a:r>
              <a:rPr lang="en-US" sz="40500" dirty="0">
                <a:solidFill>
                  <a:schemeClr val="bg1"/>
                </a:solidFill>
                <a:latin typeface="Jalnan OTF" pitchFamily="34" charset="0"/>
                <a:cs typeface="Jalnan OTF" pitchFamily="34" charset="0"/>
              </a:rPr>
              <a:t>03</a:t>
            </a:r>
            <a:endParaRPr lang="en-US" dirty="0">
              <a:solidFill>
                <a:schemeClr val="bg1"/>
              </a:solidFill>
            </a:endParaRPr>
          </a:p>
        </p:txBody>
      </p:sp>
      <p:sp>
        <p:nvSpPr>
          <p:cNvPr id="3" name="Object 3"/>
          <p:cNvSpPr txBox="1"/>
          <p:nvPr/>
        </p:nvSpPr>
        <p:spPr>
          <a:xfrm>
            <a:off x="1458209" y="8026010"/>
            <a:ext cx="3494791" cy="815608"/>
          </a:xfrm>
          <a:prstGeom prst="rect">
            <a:avLst/>
          </a:prstGeom>
          <a:noFill/>
        </p:spPr>
        <p:txBody>
          <a:bodyPr wrap="square" rtlCol="0" anchor="t">
            <a:spAutoFit/>
          </a:bodyPr>
          <a:lstStyle/>
          <a:p>
            <a:r>
              <a:rPr lang="ko-KR" altLang="en-US" sz="4700" b="1" dirty="0">
                <a:solidFill>
                  <a:srgbClr val="FFFFFF"/>
                </a:solidFill>
                <a:latin typeface="맑은 고딕" panose="020B0503020000020004" pitchFamily="50" charset="-127"/>
                <a:ea typeface="맑은 고딕" panose="020B0503020000020004" pitchFamily="50" charset="-127"/>
                <a:cs typeface="Jalnan OTF" pitchFamily="34" charset="0"/>
              </a:rPr>
              <a:t>기본 소개</a:t>
            </a:r>
            <a:endParaRPr lang="en-US" b="1" dirty="0">
              <a:latin typeface="맑은 고딕" panose="020B0503020000020004" pitchFamily="50" charset="-127"/>
              <a:ea typeface="맑은 고딕" panose="020B0503020000020004" pitchFamily="50" charset="-127"/>
            </a:endParaRPr>
          </a:p>
        </p:txBody>
      </p:sp>
      <p:grpSp>
        <p:nvGrpSpPr>
          <p:cNvPr id="1001" name="그룹 1001"/>
          <p:cNvGrpSpPr/>
          <p:nvPr/>
        </p:nvGrpSpPr>
        <p:grpSpPr>
          <a:xfrm>
            <a:off x="12666667" y="4536441"/>
            <a:ext cx="3489293" cy="35800"/>
            <a:chOff x="12666667" y="4536441"/>
            <a:chExt cx="3489293" cy="35800"/>
          </a:xfrm>
        </p:grpSpPr>
        <p:pic>
          <p:nvPicPr>
            <p:cNvPr id="6" name="Object 5"/>
            <p:cNvPicPr>
              <a:picLocks noChangeAspect="1"/>
            </p:cNvPicPr>
            <p:nvPr/>
          </p:nvPicPr>
          <p:blipFill>
            <a:blip r:embed="rId2" cstate="print"/>
            <a:stretch>
              <a:fillRect/>
            </a:stretch>
          </p:blipFill>
          <p:spPr>
            <a:xfrm>
              <a:off x="12666667" y="4536441"/>
              <a:ext cx="3489293" cy="35800"/>
            </a:xfrm>
            <a:prstGeom prst="rect">
              <a:avLst/>
            </a:prstGeom>
          </p:spPr>
        </p:pic>
      </p:grpSp>
      <p:sp>
        <p:nvSpPr>
          <p:cNvPr id="8" name="Object 8"/>
          <p:cNvSpPr txBox="1"/>
          <p:nvPr/>
        </p:nvSpPr>
        <p:spPr>
          <a:xfrm>
            <a:off x="12649200" y="4762500"/>
            <a:ext cx="6709344" cy="430887"/>
          </a:xfrm>
          <a:prstGeom prst="rect">
            <a:avLst/>
          </a:prstGeom>
          <a:noFill/>
        </p:spPr>
        <p:txBody>
          <a:bodyPr wrap="square" rtlCol="0" anchor="t">
            <a:spAutoFit/>
          </a:bodyPr>
          <a:lstStyle/>
          <a:p>
            <a:r>
              <a:rPr lang="ko-KR" altLang="en-US" sz="2200" b="1" dirty="0">
                <a:solidFill>
                  <a:schemeClr val="bg1"/>
                </a:solidFill>
                <a:latin typeface="맑은 고딕" panose="020B0503020000020004" pitchFamily="50" charset="-127"/>
                <a:ea typeface="맑은 고딕" panose="020B0503020000020004" pitchFamily="50" charset="-127"/>
                <a:cs typeface="S-Core Dream 6 Bold" pitchFamily="34" charset="0"/>
              </a:rPr>
              <a:t>팀원 소개</a:t>
            </a:r>
            <a:endParaRPr lang="en-US" b="1" dirty="0">
              <a:solidFill>
                <a:schemeClr val="bg1"/>
              </a:solidFill>
              <a:latin typeface="맑은 고딕" panose="020B0503020000020004" pitchFamily="50" charset="-127"/>
              <a:ea typeface="맑은 고딕" panose="020B0503020000020004" pitchFamily="50" charset="-127"/>
            </a:endParaRPr>
          </a:p>
        </p:txBody>
      </p:sp>
      <p:grpSp>
        <p:nvGrpSpPr>
          <p:cNvPr id="1002" name="그룹 1002"/>
          <p:cNvGrpSpPr/>
          <p:nvPr/>
        </p:nvGrpSpPr>
        <p:grpSpPr>
          <a:xfrm>
            <a:off x="12666667" y="7139714"/>
            <a:ext cx="3489293" cy="35800"/>
            <a:chOff x="12666667" y="7139714"/>
            <a:chExt cx="3489293" cy="35800"/>
          </a:xfrm>
        </p:grpSpPr>
        <p:pic>
          <p:nvPicPr>
            <p:cNvPr id="10" name="Object 9"/>
            <p:cNvPicPr>
              <a:picLocks noChangeAspect="1"/>
            </p:cNvPicPr>
            <p:nvPr/>
          </p:nvPicPr>
          <p:blipFill>
            <a:blip r:embed="rId2" cstate="print"/>
            <a:stretch>
              <a:fillRect/>
            </a:stretch>
          </p:blipFill>
          <p:spPr>
            <a:xfrm>
              <a:off x="12666667" y="7139714"/>
              <a:ext cx="3489293" cy="35800"/>
            </a:xfrm>
            <a:prstGeom prst="rect">
              <a:avLst/>
            </a:prstGeom>
          </p:spPr>
        </p:pic>
      </p:grpSp>
      <p:sp>
        <p:nvSpPr>
          <p:cNvPr id="11" name="Object 8"/>
          <p:cNvSpPr txBox="1"/>
          <p:nvPr/>
        </p:nvSpPr>
        <p:spPr>
          <a:xfrm>
            <a:off x="12649200" y="7429500"/>
            <a:ext cx="1981200" cy="430887"/>
          </a:xfrm>
          <a:prstGeom prst="rect">
            <a:avLst/>
          </a:prstGeom>
          <a:noFill/>
        </p:spPr>
        <p:txBody>
          <a:bodyPr wrap="square" rtlCol="0" anchor="t">
            <a:spAutoFit/>
          </a:bodyPr>
          <a:lstStyle/>
          <a:p>
            <a:r>
              <a:rPr lang="ko-KR" altLang="en-US" sz="2200" b="1" dirty="0">
                <a:solidFill>
                  <a:schemeClr val="bg1"/>
                </a:solidFill>
                <a:latin typeface="맑은 고딕" panose="020B0503020000020004" pitchFamily="50" charset="-127"/>
                <a:ea typeface="맑은 고딕" panose="020B0503020000020004" pitchFamily="50" charset="-127"/>
                <a:cs typeface="S-Core Dream 6 Bold" pitchFamily="34" charset="0"/>
              </a:rPr>
              <a:t>역할 소개</a:t>
            </a:r>
            <a:endParaRPr lang="en-US" b="1" dirty="0">
              <a:solidFill>
                <a:schemeClr val="bg1"/>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0110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bg>
      <p:bgPr>
        <a:solidFill>
          <a:schemeClr val="bg1"/>
        </a:solidFill>
        <a:effectLst/>
      </p:bgPr>
    </p:bg>
    <p:spTree>
      <p:nvGrpSpPr>
        <p:cNvPr id="1" name=""/>
        <p:cNvGrpSpPr/>
        <p:nvPr/>
      </p:nvGrpSpPr>
      <p:grpSpPr>
        <a:xfrm>
          <a:off x="0" y="0"/>
          <a:ext cx="0" cy="0"/>
          <a:chOff x="0" y="0"/>
          <a:chExt cx="0" cy="0"/>
        </a:xfrm>
      </p:grpSpPr>
      <p:sp>
        <p:nvSpPr>
          <p:cNvPr id="4" name="Object 4"/>
          <p:cNvSpPr txBox="1"/>
          <p:nvPr/>
        </p:nvSpPr>
        <p:spPr>
          <a:xfrm>
            <a:off x="1067733" y="3609494"/>
            <a:ext cx="7894553" cy="693316"/>
          </a:xfrm>
          <a:prstGeom prst="rect">
            <a:avLst/>
          </a:prstGeom>
          <a:noFill/>
        </p:spPr>
        <p:txBody>
          <a:bodyPr wrap="square" rtlCol="0" anchor="t">
            <a:spAutoFit/>
          </a:bodyPr>
          <a:lstStyle/>
          <a:p>
            <a:r>
              <a:rPr lang="en-US" sz="2600" dirty="0">
                <a:solidFill>
                  <a:srgbClr val="3B3B3B"/>
                </a:solidFill>
                <a:latin typeface="S-Core Dream 6 Bold" pitchFamily="34" charset="0"/>
                <a:cs typeface="S-Core Dream 6 Bold" pitchFamily="34" charset="0"/>
              </a:rPr>
              <a:t>프로젝트에 관해 입력해주세요</a:t>
            </a:r>
            <a:endParaRPr lang="en-US" dirty="0"/>
          </a:p>
        </p:txBody>
      </p:sp>
      <p:grpSp>
        <p:nvGrpSpPr>
          <p:cNvPr id="1003" name="그룹 1003"/>
          <p:cNvGrpSpPr/>
          <p:nvPr/>
        </p:nvGrpSpPr>
        <p:grpSpPr>
          <a:xfrm>
            <a:off x="11628612" y="3672482"/>
            <a:ext cx="5600000" cy="4200000"/>
            <a:chOff x="11628612" y="3672482"/>
            <a:chExt cx="5600000" cy="4200000"/>
          </a:xfrm>
        </p:grpSpPr>
        <p:pic>
          <p:nvPicPr>
            <p:cNvPr id="12" name="Object 11"/>
            <p:cNvPicPr>
              <a:picLocks noChangeAspect="1"/>
            </p:cNvPicPr>
            <p:nvPr/>
          </p:nvPicPr>
          <p:blipFill>
            <a:blip r:embed="rId2" cstate="print"/>
            <a:stretch>
              <a:fillRect/>
            </a:stretch>
          </p:blipFill>
          <p:spPr>
            <a:xfrm>
              <a:off x="11628612" y="3672482"/>
              <a:ext cx="5600000" cy="4200000"/>
            </a:xfrm>
            <a:prstGeom prst="rect">
              <a:avLst/>
            </a:prstGeom>
          </p:spPr>
        </p:pic>
      </p:grpSp>
      <p:sp>
        <p:nvSpPr>
          <p:cNvPr id="14" name="Object 14"/>
          <p:cNvSpPr txBox="1"/>
          <p:nvPr/>
        </p:nvSpPr>
        <p:spPr>
          <a:xfrm>
            <a:off x="533400" y="9563100"/>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15" name="Object 15"/>
          <p:cNvSpPr txBox="1"/>
          <p:nvPr/>
        </p:nvSpPr>
        <p:spPr>
          <a:xfrm>
            <a:off x="10287000" y="9563100"/>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sp>
        <p:nvSpPr>
          <p:cNvPr id="16" name="Object 16"/>
          <p:cNvSpPr txBox="1"/>
          <p:nvPr/>
        </p:nvSpPr>
        <p:spPr>
          <a:xfrm>
            <a:off x="1067733" y="4482738"/>
            <a:ext cx="8914467" cy="1477328"/>
          </a:xfrm>
          <a:prstGeom prst="rect">
            <a:avLst/>
          </a:prstGeom>
          <a:noFill/>
        </p:spPr>
        <p:txBody>
          <a:bodyPr wrap="square" rtlCol="0" anchor="t">
            <a:spAutoFit/>
          </a:bodyPr>
          <a:lstStyle/>
          <a:p>
            <a:r>
              <a:rPr lang="en-US" dirty="0" err="1">
                <a:solidFill>
                  <a:srgbClr val="3B3B3B"/>
                </a:solidFill>
                <a:latin typeface="S-Core Dream 3 Light" pitchFamily="34" charset="0"/>
              </a:rPr>
              <a:t>Mes</a:t>
            </a:r>
            <a:r>
              <a:rPr lang="ko-KR" altLang="en-US" dirty="0">
                <a:solidFill>
                  <a:srgbClr val="3B3B3B"/>
                </a:solidFill>
                <a:latin typeface="S-Core Dream 3 Light" pitchFamily="34" charset="0"/>
              </a:rPr>
              <a:t>개념</a:t>
            </a:r>
            <a:endParaRPr lang="en-US" altLang="ko-KR" dirty="0">
              <a:solidFill>
                <a:srgbClr val="3B3B3B"/>
              </a:solidFill>
              <a:latin typeface="S-Core Dream 3 Light" pitchFamily="34" charset="0"/>
            </a:endParaRPr>
          </a:p>
          <a:p>
            <a:r>
              <a:rPr lang="ko-KR" altLang="en-US" dirty="0"/>
              <a:t>필요성</a:t>
            </a:r>
            <a:endParaRPr lang="en-US" altLang="ko-KR" dirty="0"/>
          </a:p>
          <a:p>
            <a:r>
              <a:rPr lang="ko-KR" altLang="en-US" dirty="0"/>
              <a:t>기대효과</a:t>
            </a:r>
            <a:endParaRPr lang="en-US" altLang="ko-KR" dirty="0"/>
          </a:p>
          <a:p>
            <a:endParaRPr lang="en-US" dirty="0"/>
          </a:p>
          <a:p>
            <a:endParaRPr lang="en-US" dirty="0"/>
          </a:p>
        </p:txBody>
      </p:sp>
      <p:grpSp>
        <p:nvGrpSpPr>
          <p:cNvPr id="17" name="그룹 16"/>
          <p:cNvGrpSpPr/>
          <p:nvPr/>
        </p:nvGrpSpPr>
        <p:grpSpPr>
          <a:xfrm>
            <a:off x="0" y="-38100"/>
            <a:ext cx="18516600" cy="152400"/>
            <a:chOff x="0" y="-38100"/>
            <a:chExt cx="18516600" cy="152400"/>
          </a:xfrm>
        </p:grpSpPr>
        <p:grpSp>
          <p:nvGrpSpPr>
            <p:cNvPr id="18" name="그룹 1002"/>
            <p:cNvGrpSpPr/>
            <p:nvPr/>
          </p:nvGrpSpPr>
          <p:grpSpPr>
            <a:xfrm>
              <a:off x="0" y="-38100"/>
              <a:ext cx="18516600" cy="152400"/>
              <a:chOff x="1057102" y="5177051"/>
              <a:chExt cx="16171510" cy="83534"/>
            </a:xfrm>
          </p:grpSpPr>
          <p:pic>
            <p:nvPicPr>
              <p:cNvPr id="20" name="Object 8"/>
              <p:cNvPicPr>
                <a:picLocks noChangeAspect="1"/>
              </p:cNvPicPr>
              <p:nvPr/>
            </p:nvPicPr>
            <p:blipFill>
              <a:blip r:embed="rId3" cstate="print"/>
              <a:stretch>
                <a:fillRect/>
              </a:stretch>
            </p:blipFill>
            <p:spPr>
              <a:xfrm>
                <a:off x="1057102" y="5177051"/>
                <a:ext cx="16171510" cy="83534"/>
              </a:xfrm>
              <a:prstGeom prst="rect">
                <a:avLst/>
              </a:prstGeom>
            </p:spPr>
          </p:pic>
        </p:grpSp>
        <p:sp>
          <p:nvSpPr>
            <p:cNvPr id="19" name="직사각형 18"/>
            <p:cNvSpPr/>
            <p:nvPr/>
          </p:nvSpPr>
          <p:spPr>
            <a:xfrm flipV="1">
              <a:off x="0" y="-38100"/>
              <a:ext cx="2209800" cy="152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p:cNvGrpSpPr/>
          <p:nvPr/>
        </p:nvGrpSpPr>
        <p:grpSpPr>
          <a:xfrm>
            <a:off x="1067732" y="986962"/>
            <a:ext cx="4571068" cy="1364382"/>
            <a:chOff x="1067733" y="986962"/>
            <a:chExt cx="3289561" cy="1364382"/>
          </a:xfrm>
        </p:grpSpPr>
        <p:grpSp>
          <p:nvGrpSpPr>
            <p:cNvPr id="22" name="그룹 1001"/>
            <p:cNvGrpSpPr/>
            <p:nvPr/>
          </p:nvGrpSpPr>
          <p:grpSpPr>
            <a:xfrm>
              <a:off x="1927231" y="1297699"/>
              <a:ext cx="2430063" cy="35800"/>
              <a:chOff x="1927231" y="1297699"/>
              <a:chExt cx="2430063" cy="35800"/>
            </a:xfrm>
          </p:grpSpPr>
          <p:pic>
            <p:nvPicPr>
              <p:cNvPr id="25" name="Object 4"/>
              <p:cNvPicPr>
                <a:picLocks noChangeAspect="1"/>
              </p:cNvPicPr>
              <p:nvPr/>
            </p:nvPicPr>
            <p:blipFill>
              <a:blip r:embed="rId4" cstate="print"/>
              <a:stretch>
                <a:fillRect/>
              </a:stretch>
            </p:blipFill>
            <p:spPr>
              <a:xfrm rot="10800000">
                <a:off x="1927231" y="1297699"/>
                <a:ext cx="2430063" cy="35800"/>
              </a:xfrm>
              <a:prstGeom prst="rect">
                <a:avLst/>
              </a:prstGeom>
            </p:spPr>
          </p:pic>
        </p:grpSp>
        <p:sp>
          <p:nvSpPr>
            <p:cNvPr id="23" name="Object 2"/>
            <p:cNvSpPr txBox="1"/>
            <p:nvPr/>
          </p:nvSpPr>
          <p:spPr>
            <a:xfrm>
              <a:off x="1067733" y="1535736"/>
              <a:ext cx="3047067" cy="815608"/>
            </a:xfrm>
            <a:prstGeom prst="rect">
              <a:avLst/>
            </a:prstGeom>
            <a:noFill/>
          </p:spPr>
          <p:txBody>
            <a:bodyPr wrap="square" rtlCol="0" anchor="t">
              <a:spAutoFit/>
            </a:bodyPr>
            <a:lstStyle/>
            <a:p>
              <a:r>
                <a:rPr lang="en-US" sz="4700" b="1" dirty="0">
                  <a:solidFill>
                    <a:schemeClr val="tx2">
                      <a:lumMod val="50000"/>
                    </a:schemeClr>
                  </a:solidFill>
                  <a:latin typeface="맑은 고딕" panose="020B0503020000020004" pitchFamily="50" charset="-127"/>
                  <a:ea typeface="맑은 고딕" panose="020B0503020000020004" pitchFamily="50" charset="-127"/>
                </a:rPr>
                <a:t>MES</a:t>
              </a:r>
              <a:r>
                <a:rPr lang="ko-KR" altLang="en-US" sz="4700" b="1" dirty="0">
                  <a:solidFill>
                    <a:schemeClr val="tx2">
                      <a:lumMod val="50000"/>
                    </a:schemeClr>
                  </a:solidFill>
                  <a:latin typeface="맑은 고딕" panose="020B0503020000020004" pitchFamily="50" charset="-127"/>
                  <a:ea typeface="맑은 고딕" panose="020B0503020000020004" pitchFamily="50" charset="-127"/>
                </a:rPr>
                <a:t>의 개념</a:t>
              </a:r>
              <a:endParaRPr lang="en-US" sz="4700"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24" name="Object 3"/>
            <p:cNvSpPr txBox="1"/>
            <p:nvPr/>
          </p:nvSpPr>
          <p:spPr>
            <a:xfrm>
              <a:off x="1067733" y="986962"/>
              <a:ext cx="1992205"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03-1</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cxnSp>
        <p:nvCxnSpPr>
          <p:cNvPr id="26" name="직선 연결선 25"/>
          <p:cNvCxnSpPr/>
          <p:nvPr/>
        </p:nvCxnSpPr>
        <p:spPr>
          <a:xfrm>
            <a:off x="304800" y="9410700"/>
            <a:ext cx="1722120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bg>
      <p:bgPr>
        <a:solidFill>
          <a:schemeClr val="bg1"/>
        </a:solidFill>
        <a:effectLst/>
      </p:bgPr>
    </p:bg>
    <p:spTree>
      <p:nvGrpSpPr>
        <p:cNvPr id="1" name=""/>
        <p:cNvGrpSpPr/>
        <p:nvPr/>
      </p:nvGrpSpPr>
      <p:grpSpPr>
        <a:xfrm>
          <a:off x="0" y="0"/>
          <a:ext cx="0" cy="0"/>
          <a:chOff x="0" y="0"/>
          <a:chExt cx="0" cy="0"/>
        </a:xfrm>
      </p:grpSpPr>
      <p:sp>
        <p:nvSpPr>
          <p:cNvPr id="4" name="직사각형 3"/>
          <p:cNvSpPr/>
          <p:nvPr/>
        </p:nvSpPr>
        <p:spPr>
          <a:xfrm>
            <a:off x="8001000" y="3238500"/>
            <a:ext cx="10287000" cy="4953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bject 2"/>
          <p:cNvSpPr txBox="1"/>
          <p:nvPr/>
        </p:nvSpPr>
        <p:spPr>
          <a:xfrm>
            <a:off x="1067733" y="1535736"/>
            <a:ext cx="6426973" cy="815608"/>
          </a:xfrm>
          <a:prstGeom prst="rect">
            <a:avLst/>
          </a:prstGeom>
          <a:noFill/>
        </p:spPr>
        <p:txBody>
          <a:bodyPr wrap="square" rtlCol="0" anchor="t">
            <a:spAutoFit/>
          </a:bodyPr>
          <a:lstStyle/>
          <a:p>
            <a:r>
              <a:rPr lang="en-US" sz="4700" dirty="0">
                <a:solidFill>
                  <a:schemeClr val="bg1"/>
                </a:solidFill>
                <a:latin typeface="Jalnan OTF" pitchFamily="34" charset="0"/>
                <a:cs typeface="Jalnan OTF" pitchFamily="34" charset="0"/>
              </a:rPr>
              <a:t>Page Title</a:t>
            </a:r>
            <a:endParaRPr lang="en-US" dirty="0">
              <a:solidFill>
                <a:schemeClr val="bg1"/>
              </a:solidFill>
            </a:endParaRPr>
          </a:p>
        </p:txBody>
      </p:sp>
      <p:sp>
        <p:nvSpPr>
          <p:cNvPr id="3" name="Object 3"/>
          <p:cNvSpPr txBox="1"/>
          <p:nvPr/>
        </p:nvSpPr>
        <p:spPr>
          <a:xfrm>
            <a:off x="1067733" y="1009551"/>
            <a:ext cx="1992205" cy="630942"/>
          </a:xfrm>
          <a:prstGeom prst="rect">
            <a:avLst/>
          </a:prstGeom>
          <a:noFill/>
        </p:spPr>
        <p:txBody>
          <a:bodyPr wrap="square" rtlCol="0" anchor="t">
            <a:spAutoFit/>
          </a:bodyPr>
          <a:lstStyle/>
          <a:p>
            <a:r>
              <a:rPr lang="en-US" sz="3500" dirty="0">
                <a:solidFill>
                  <a:schemeClr val="bg1"/>
                </a:solidFill>
                <a:latin typeface="Jalnan OTF" pitchFamily="34" charset="0"/>
                <a:cs typeface="Jalnan OTF" pitchFamily="34" charset="0"/>
              </a:rPr>
              <a:t>03</a:t>
            </a:r>
            <a:endParaRPr lang="en-US" dirty="0">
              <a:solidFill>
                <a:schemeClr val="bg1"/>
              </a:solidFill>
            </a:endParaRPr>
          </a:p>
        </p:txBody>
      </p:sp>
      <p:grpSp>
        <p:nvGrpSpPr>
          <p:cNvPr id="1004" name="그룹 1004"/>
          <p:cNvGrpSpPr/>
          <p:nvPr/>
        </p:nvGrpSpPr>
        <p:grpSpPr>
          <a:xfrm>
            <a:off x="15460244" y="6173374"/>
            <a:ext cx="1153827" cy="1052922"/>
            <a:chOff x="15460244" y="6173374"/>
            <a:chExt cx="1153827" cy="1052922"/>
          </a:xfrm>
        </p:grpSpPr>
        <p:pic>
          <p:nvPicPr>
            <p:cNvPr id="15" name="Object 14"/>
            <p:cNvPicPr>
              <a:picLocks noChangeAspect="1"/>
            </p:cNvPicPr>
            <p:nvPr/>
          </p:nvPicPr>
          <p:blipFill>
            <a:blip r:embed="rId2" cstate="print">
              <a:clrChange>
                <a:clrFrom>
                  <a:srgbClr val="FC5230"/>
                </a:clrFrom>
                <a:clrTo>
                  <a:srgbClr val="FC5230">
                    <a:alpha val="0"/>
                  </a:srgbClr>
                </a:clrTo>
              </a:clrChange>
              <a:duotone>
                <a:schemeClr val="bg2">
                  <a:shade val="45000"/>
                  <a:satMod val="135000"/>
                </a:schemeClr>
                <a:prstClr val="white"/>
              </a:duotone>
            </a:blip>
            <a:stretch>
              <a:fillRect/>
            </a:stretch>
          </p:blipFill>
          <p:spPr>
            <a:xfrm>
              <a:off x="15460244" y="6173374"/>
              <a:ext cx="1153827" cy="1052922"/>
            </a:xfrm>
            <a:prstGeom prst="rect">
              <a:avLst/>
            </a:prstGeom>
          </p:spPr>
        </p:pic>
      </p:grpSp>
      <p:pic>
        <p:nvPicPr>
          <p:cNvPr id="18" name="Object 17"/>
          <p:cNvPicPr>
            <a:picLocks noChangeAspect="1"/>
          </p:cNvPicPr>
          <p:nvPr/>
        </p:nvPicPr>
        <p:blipFill>
          <a:blip r:embed="rId3" cstate="print">
            <a:clrChange>
              <a:clrFrom>
                <a:srgbClr val="FC5230"/>
              </a:clrFrom>
              <a:clrTo>
                <a:srgbClr val="FC5230">
                  <a:alpha val="0"/>
                </a:srgbClr>
              </a:clrTo>
            </a:clrChange>
            <a:duotone>
              <a:schemeClr val="bg2">
                <a:shade val="45000"/>
                <a:satMod val="135000"/>
              </a:schemeClr>
              <a:prstClr val="white"/>
            </a:duotone>
          </a:blip>
          <a:stretch>
            <a:fillRect/>
          </a:stretch>
        </p:blipFill>
        <p:spPr>
          <a:xfrm>
            <a:off x="9448800" y="4305300"/>
            <a:ext cx="1153827" cy="1052904"/>
          </a:xfrm>
          <a:prstGeom prst="rect">
            <a:avLst/>
          </a:prstGeom>
        </p:spPr>
      </p:pic>
      <p:sp>
        <p:nvSpPr>
          <p:cNvPr id="20" name="Object 20"/>
          <p:cNvSpPr txBox="1"/>
          <p:nvPr/>
        </p:nvSpPr>
        <p:spPr>
          <a:xfrm>
            <a:off x="11201400" y="4381500"/>
            <a:ext cx="5557386" cy="861774"/>
          </a:xfrm>
          <a:prstGeom prst="rect">
            <a:avLst/>
          </a:prstGeom>
          <a:noFill/>
        </p:spPr>
        <p:txBody>
          <a:bodyPr wrap="square" rtlCol="0" anchor="t">
            <a:spAutoFit/>
          </a:bodyPr>
          <a:lstStyle/>
          <a:p>
            <a:r>
              <a:rPr lang="en-US" sz="1800" dirty="0">
                <a:solidFill>
                  <a:srgbClr val="FFFFFF"/>
                </a:solidFill>
                <a:latin typeface="S-Core Dream 6 Bold" pitchFamily="34" charset="0"/>
                <a:cs typeface="S-Core Dream 6 Bold" pitchFamily="34" charset="0"/>
              </a:rPr>
              <a:t>강조하고 싶은 내용을 입력해주세요</a:t>
            </a:r>
          </a:p>
          <a:p>
            <a:r>
              <a:rPr lang="en-US" sz="1600" dirty="0">
                <a:solidFill>
                  <a:srgbClr val="FFFFFF"/>
                </a:solidFill>
                <a:latin typeface="S-Core Dream 3 Light" pitchFamily="34" charset="0"/>
                <a:cs typeface="S-Core Dream 3 Light" pitchFamily="34" charset="0"/>
              </a:rPr>
              <a:t>이상의 실현에 피는 우는 들판의 우리는 청춘의 그들은 창공에 위하여서. 맺어, 있는 이상있다, 때문이다.</a:t>
            </a:r>
            <a:endParaRPr lang="en-US" dirty="0"/>
          </a:p>
        </p:txBody>
      </p:sp>
      <p:sp>
        <p:nvSpPr>
          <p:cNvPr id="21" name="Object 21"/>
          <p:cNvSpPr txBox="1"/>
          <p:nvPr/>
        </p:nvSpPr>
        <p:spPr>
          <a:xfrm>
            <a:off x="9448800" y="6136759"/>
            <a:ext cx="5579966" cy="861774"/>
          </a:xfrm>
          <a:prstGeom prst="rect">
            <a:avLst/>
          </a:prstGeom>
          <a:noFill/>
        </p:spPr>
        <p:txBody>
          <a:bodyPr wrap="square" rtlCol="0" anchor="t">
            <a:spAutoFit/>
          </a:bodyPr>
          <a:lstStyle/>
          <a:p>
            <a:pPr algn="r"/>
            <a:r>
              <a:rPr lang="en-US" sz="1800" dirty="0">
                <a:solidFill>
                  <a:srgbClr val="FFFFFF"/>
                </a:solidFill>
                <a:latin typeface="S-Core Dream 6 Bold" pitchFamily="34" charset="0"/>
                <a:cs typeface="S-Core Dream 6 Bold" pitchFamily="34" charset="0"/>
              </a:rPr>
              <a:t>강조하고 싶은 내용을 입력해주세요</a:t>
            </a:r>
          </a:p>
          <a:p>
            <a:pPr algn="r"/>
            <a:r>
              <a:rPr lang="en-US" sz="1600" dirty="0">
                <a:solidFill>
                  <a:srgbClr val="FFFFFF"/>
                </a:solidFill>
                <a:latin typeface="S-Core Dream 3 Light" pitchFamily="34" charset="0"/>
                <a:cs typeface="S-Core Dream 3 Light" pitchFamily="34" charset="0"/>
              </a:rPr>
              <a:t>이상의 실현에 피는 우는 들판의 우리는 청춘의 그들은 창공에 위하여서. 맺어, 있는 이상있다, 때문이다.</a:t>
            </a:r>
            <a:endParaRPr lang="en-US" dirty="0"/>
          </a:p>
        </p:txBody>
      </p:sp>
      <p:grpSp>
        <p:nvGrpSpPr>
          <p:cNvPr id="1006" name="그룹 1006"/>
          <p:cNvGrpSpPr/>
          <p:nvPr/>
        </p:nvGrpSpPr>
        <p:grpSpPr>
          <a:xfrm>
            <a:off x="9862536" y="5755534"/>
            <a:ext cx="6784624" cy="35800"/>
            <a:chOff x="9862536" y="5755534"/>
            <a:chExt cx="6784624" cy="35800"/>
          </a:xfrm>
        </p:grpSpPr>
        <p:pic>
          <p:nvPicPr>
            <p:cNvPr id="24" name="Object 23"/>
            <p:cNvPicPr>
              <a:picLocks noChangeAspect="1"/>
            </p:cNvPicPr>
            <p:nvPr/>
          </p:nvPicPr>
          <p:blipFill>
            <a:blip r:embed="rId4" cstate="print"/>
            <a:stretch>
              <a:fillRect/>
            </a:stretch>
          </p:blipFill>
          <p:spPr>
            <a:xfrm rot="-10800000">
              <a:off x="9862536" y="5755534"/>
              <a:ext cx="6784624" cy="35800"/>
            </a:xfrm>
            <a:prstGeom prst="rect">
              <a:avLst/>
            </a:prstGeom>
          </p:spPr>
        </p:pic>
      </p:grpSp>
      <p:sp>
        <p:nvSpPr>
          <p:cNvPr id="26" name="Object 26"/>
          <p:cNvSpPr txBox="1"/>
          <p:nvPr/>
        </p:nvSpPr>
        <p:spPr>
          <a:xfrm>
            <a:off x="1067733" y="4041726"/>
            <a:ext cx="7894553" cy="693316"/>
          </a:xfrm>
          <a:prstGeom prst="rect">
            <a:avLst/>
          </a:prstGeom>
          <a:noFill/>
        </p:spPr>
        <p:txBody>
          <a:bodyPr wrap="square" rtlCol="0" anchor="t">
            <a:spAutoFit/>
          </a:bodyPr>
          <a:lstStyle/>
          <a:p>
            <a:r>
              <a:rPr lang="en-US" sz="2600" dirty="0">
                <a:solidFill>
                  <a:srgbClr val="3B3B3B"/>
                </a:solidFill>
                <a:latin typeface="S-Core Dream 6 Bold" pitchFamily="34" charset="0"/>
                <a:cs typeface="S-Core Dream 6 Bold" pitchFamily="34" charset="0"/>
              </a:rPr>
              <a:t>프로젝트에 관해 입력해주세요</a:t>
            </a:r>
            <a:endParaRPr lang="en-US" dirty="0"/>
          </a:p>
        </p:txBody>
      </p:sp>
      <p:sp>
        <p:nvSpPr>
          <p:cNvPr id="27" name="Object 27"/>
          <p:cNvSpPr txBox="1"/>
          <p:nvPr/>
        </p:nvSpPr>
        <p:spPr>
          <a:xfrm>
            <a:off x="1067733" y="4914970"/>
            <a:ext cx="5942667" cy="3139321"/>
          </a:xfrm>
          <a:prstGeom prst="rect">
            <a:avLst/>
          </a:prstGeom>
          <a:noFill/>
        </p:spPr>
        <p:txBody>
          <a:bodyPr wrap="square" rtlCol="0" anchor="t">
            <a:spAutoFit/>
          </a:bodyPr>
          <a:lstStyle/>
          <a:p>
            <a:r>
              <a:rPr lang="en-US" sz="1800" dirty="0">
                <a:solidFill>
                  <a:srgbClr val="3B3B3B"/>
                </a:solidFill>
                <a:latin typeface="S-Core Dream 3 Light" pitchFamily="34" charset="0"/>
                <a:cs typeface="S-Core Dream 3 Light" pitchFamily="34" charset="0"/>
              </a:rPr>
              <a:t>같은 같은 그들을 속에 얼마나 웅대한 예가 청춘의 청춘은 것이다. 있는 인간의 품고 목숨을 이 사람은눈에 있는가? 이것을 피고 이것은 그들은 석가는 수 하였으며, 목숨을 인도하겠다는 것이다. 넣는이것은 인간에 영원히 두기 아름답고 무엇을 피다. 예가 청춘은 피어나는 노래하며 있는 온갖 것이다. 보이는 꽃이 피가 그러므로 피부가 이상은 보배를 아름다우냐? 길지 것은 눈이 쓸쓸한 노년에게서 고행을 봄바람이다.</a:t>
            </a:r>
          </a:p>
          <a:p>
            <a:endParaRPr lang="en-US" sz="1800" dirty="0">
              <a:solidFill>
                <a:srgbClr val="3B3B3B"/>
              </a:solidFill>
              <a:latin typeface="S-Core Dream 3 Light" pitchFamily="34" charset="0"/>
              <a:cs typeface="S-Core Dream 3 Light" pitchFamily="34" charset="0"/>
            </a:endParaRPr>
          </a:p>
          <a:p>
            <a:r>
              <a:rPr lang="en-US" sz="1800" dirty="0">
                <a:solidFill>
                  <a:srgbClr val="3B3B3B"/>
                </a:solidFill>
                <a:latin typeface="S-Core Dream 3 Light" pitchFamily="34" charset="0"/>
                <a:cs typeface="S-Core Dream 3 Light" pitchFamily="34" charset="0"/>
              </a:rPr>
              <a:t>생생하며, 구할 가치를 소금이라 돋고, 광야에서 끓는 보라. 이상의 것이다.</a:t>
            </a:r>
            <a:endParaRPr lang="en-US" dirty="0"/>
          </a:p>
        </p:txBody>
      </p:sp>
      <p:grpSp>
        <p:nvGrpSpPr>
          <p:cNvPr id="25" name="그룹 24"/>
          <p:cNvGrpSpPr/>
          <p:nvPr/>
        </p:nvGrpSpPr>
        <p:grpSpPr>
          <a:xfrm>
            <a:off x="1067732" y="986962"/>
            <a:ext cx="4571068" cy="630942"/>
            <a:chOff x="1067733" y="986962"/>
            <a:chExt cx="3289561" cy="630942"/>
          </a:xfrm>
        </p:grpSpPr>
        <p:grpSp>
          <p:nvGrpSpPr>
            <p:cNvPr id="28" name="그룹 1001"/>
            <p:cNvGrpSpPr/>
            <p:nvPr/>
          </p:nvGrpSpPr>
          <p:grpSpPr>
            <a:xfrm>
              <a:off x="1927231" y="1297699"/>
              <a:ext cx="2430063" cy="35800"/>
              <a:chOff x="1927231" y="1297699"/>
              <a:chExt cx="2430063" cy="35800"/>
            </a:xfrm>
          </p:grpSpPr>
          <p:pic>
            <p:nvPicPr>
              <p:cNvPr id="31" name="Object 4"/>
              <p:cNvPicPr>
                <a:picLocks noChangeAspect="1"/>
              </p:cNvPicPr>
              <p:nvPr/>
            </p:nvPicPr>
            <p:blipFill>
              <a:blip r:embed="rId5" cstate="print"/>
              <a:stretch>
                <a:fillRect/>
              </a:stretch>
            </p:blipFill>
            <p:spPr>
              <a:xfrm rot="10800000">
                <a:off x="1927231" y="1297699"/>
                <a:ext cx="2430063" cy="35800"/>
              </a:xfrm>
              <a:prstGeom prst="rect">
                <a:avLst/>
              </a:prstGeom>
            </p:spPr>
          </p:pic>
        </p:grpSp>
        <p:sp>
          <p:nvSpPr>
            <p:cNvPr id="30" name="Object 3"/>
            <p:cNvSpPr txBox="1"/>
            <p:nvPr/>
          </p:nvSpPr>
          <p:spPr>
            <a:xfrm>
              <a:off x="1067733" y="986962"/>
              <a:ext cx="1992205" cy="630942"/>
            </a:xfrm>
            <a:prstGeom prst="rect">
              <a:avLst/>
            </a:prstGeom>
            <a:noFill/>
          </p:spPr>
          <p:txBody>
            <a:bodyPr wrap="square" rtlCol="0" anchor="t">
              <a:spAutoFit/>
            </a:bodyPr>
            <a:lstStyle/>
            <a:p>
              <a:r>
                <a:rPr lang="en-US" sz="3500" b="1" dirty="0">
                  <a:solidFill>
                    <a:schemeClr val="tx2">
                      <a:lumMod val="50000"/>
                    </a:schemeClr>
                  </a:solidFill>
                  <a:latin typeface="맑은 고딕" panose="020B0503020000020004" pitchFamily="50" charset="-127"/>
                  <a:ea typeface="맑은 고딕" panose="020B0503020000020004" pitchFamily="50" charset="-127"/>
                  <a:cs typeface="Jalnan OTF" pitchFamily="34" charset="0"/>
                </a:rPr>
                <a:t>03-1</a:t>
              </a:r>
              <a:endParaRPr lang="en-US" b="1" dirty="0">
                <a:solidFill>
                  <a:schemeClr val="tx2">
                    <a:lumMod val="50000"/>
                  </a:schemeClr>
                </a:solidFill>
                <a:latin typeface="맑은 고딕" panose="020B0503020000020004" pitchFamily="50" charset="-127"/>
                <a:ea typeface="맑은 고딕" panose="020B0503020000020004" pitchFamily="50" charset="-127"/>
              </a:endParaRPr>
            </a:p>
          </p:txBody>
        </p:sp>
      </p:grpSp>
      <p:grpSp>
        <p:nvGrpSpPr>
          <p:cNvPr id="32" name="그룹 31"/>
          <p:cNvGrpSpPr/>
          <p:nvPr/>
        </p:nvGrpSpPr>
        <p:grpSpPr>
          <a:xfrm>
            <a:off x="0" y="-38100"/>
            <a:ext cx="18516600" cy="152400"/>
            <a:chOff x="0" y="-38100"/>
            <a:chExt cx="18516600" cy="152400"/>
          </a:xfrm>
        </p:grpSpPr>
        <p:grpSp>
          <p:nvGrpSpPr>
            <p:cNvPr id="33" name="그룹 1002"/>
            <p:cNvGrpSpPr/>
            <p:nvPr/>
          </p:nvGrpSpPr>
          <p:grpSpPr>
            <a:xfrm>
              <a:off x="0" y="-38100"/>
              <a:ext cx="18516600" cy="152400"/>
              <a:chOff x="1057102" y="5177051"/>
              <a:chExt cx="16171510" cy="83534"/>
            </a:xfrm>
          </p:grpSpPr>
          <p:pic>
            <p:nvPicPr>
              <p:cNvPr id="35" name="Object 8"/>
              <p:cNvPicPr>
                <a:picLocks noChangeAspect="1"/>
              </p:cNvPicPr>
              <p:nvPr/>
            </p:nvPicPr>
            <p:blipFill>
              <a:blip r:embed="rId6" cstate="print"/>
              <a:stretch>
                <a:fillRect/>
              </a:stretch>
            </p:blipFill>
            <p:spPr>
              <a:xfrm>
                <a:off x="1057102" y="5177051"/>
                <a:ext cx="16171510" cy="83534"/>
              </a:xfrm>
              <a:prstGeom prst="rect">
                <a:avLst/>
              </a:prstGeom>
            </p:spPr>
          </p:pic>
        </p:grpSp>
        <p:sp>
          <p:nvSpPr>
            <p:cNvPr id="34" name="직사각형 33"/>
            <p:cNvSpPr/>
            <p:nvPr/>
          </p:nvSpPr>
          <p:spPr>
            <a:xfrm flipV="1">
              <a:off x="0" y="-38100"/>
              <a:ext cx="2209800" cy="1524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6" name="Object 2"/>
          <p:cNvSpPr txBox="1"/>
          <p:nvPr/>
        </p:nvSpPr>
        <p:spPr>
          <a:xfrm>
            <a:off x="2209800" y="1333501"/>
            <a:ext cx="1371600" cy="338554"/>
          </a:xfrm>
          <a:prstGeom prst="rect">
            <a:avLst/>
          </a:prstGeom>
          <a:noFill/>
        </p:spPr>
        <p:txBody>
          <a:bodyPr wrap="square" rtlCol="0" anchor="t">
            <a:spAutoFit/>
          </a:bodyPr>
          <a:lstStyle/>
          <a:p>
            <a:r>
              <a:rPr lang="en-US" sz="1600" b="1" dirty="0">
                <a:solidFill>
                  <a:schemeClr val="tx2">
                    <a:lumMod val="50000"/>
                  </a:schemeClr>
                </a:solidFill>
                <a:latin typeface="맑은 고딕" panose="020B0503020000020004" pitchFamily="50" charset="-127"/>
                <a:ea typeface="맑은 고딕" panose="020B0503020000020004" pitchFamily="50" charset="-127"/>
              </a:rPr>
              <a:t>MES</a:t>
            </a:r>
            <a:r>
              <a:rPr lang="ko-KR" altLang="en-US" sz="1600" b="1" dirty="0">
                <a:solidFill>
                  <a:schemeClr val="tx2">
                    <a:lumMod val="50000"/>
                  </a:schemeClr>
                </a:solidFill>
                <a:latin typeface="맑은 고딕" panose="020B0503020000020004" pitchFamily="50" charset="-127"/>
                <a:ea typeface="맑은 고딕" panose="020B0503020000020004" pitchFamily="50" charset="-127"/>
              </a:rPr>
              <a:t>의 개념</a:t>
            </a:r>
            <a:endParaRPr lang="en-US" sz="1600" b="1" dirty="0">
              <a:solidFill>
                <a:schemeClr val="tx2">
                  <a:lumMod val="50000"/>
                </a:schemeClr>
              </a:solidFill>
              <a:latin typeface="맑은 고딕" panose="020B0503020000020004" pitchFamily="50" charset="-127"/>
              <a:ea typeface="맑은 고딕" panose="020B0503020000020004" pitchFamily="50" charset="-127"/>
            </a:endParaRPr>
          </a:p>
        </p:txBody>
      </p:sp>
      <p:sp>
        <p:nvSpPr>
          <p:cNvPr id="39" name="Object 10"/>
          <p:cNvSpPr txBox="1"/>
          <p:nvPr/>
        </p:nvSpPr>
        <p:spPr>
          <a:xfrm>
            <a:off x="990600" y="9182100"/>
            <a:ext cx="5055544" cy="426656"/>
          </a:xfrm>
          <a:prstGeom prst="rect">
            <a:avLst/>
          </a:prstGeom>
          <a:noFill/>
        </p:spPr>
        <p:txBody>
          <a:bodyPr wrap="square" rtlCol="0" anchor="t">
            <a:spAutoFit/>
          </a:bodyPr>
          <a:lstStyle/>
          <a:p>
            <a:r>
              <a:rPr lang="en-US" sz="1600" dirty="0">
                <a:solidFill>
                  <a:srgbClr val="8B8B8B"/>
                </a:solidFill>
                <a:latin typeface="S-Core Dream 2 ExtraLight" pitchFamily="34" charset="0"/>
                <a:cs typeface="S-Core Dream 2 ExtraLight" pitchFamily="34" charset="0"/>
              </a:rPr>
              <a:t>1) 설명을 입력해주세요</a:t>
            </a:r>
            <a:endParaRPr lang="en-US" dirty="0"/>
          </a:p>
        </p:txBody>
      </p:sp>
      <p:sp>
        <p:nvSpPr>
          <p:cNvPr id="40" name="Object 22"/>
          <p:cNvSpPr txBox="1"/>
          <p:nvPr/>
        </p:nvSpPr>
        <p:spPr>
          <a:xfrm>
            <a:off x="10515600" y="9182100"/>
            <a:ext cx="7042918" cy="426656"/>
          </a:xfrm>
          <a:prstGeom prst="rect">
            <a:avLst/>
          </a:prstGeom>
          <a:noFill/>
        </p:spPr>
        <p:txBody>
          <a:bodyPr wrap="square" rtlCol="0" anchor="t">
            <a:spAutoFit/>
          </a:bodyPr>
          <a:lstStyle/>
          <a:p>
            <a:pPr algn="r"/>
            <a:r>
              <a:rPr lang="en-US" sz="1600" dirty="0">
                <a:solidFill>
                  <a:srgbClr val="8B8B8B"/>
                </a:solidFill>
                <a:latin typeface="S-Core Dream 2 ExtraLight" pitchFamily="34" charset="0"/>
                <a:cs typeface="S-Core Dream 2 ExtraLight" pitchFamily="34" charset="0"/>
              </a:rPr>
              <a:t>출처 : 출처를 적어주세요</a:t>
            </a:r>
            <a:endParaRPr lang="en-US" dirty="0"/>
          </a:p>
        </p:txBody>
      </p:sp>
      <p:cxnSp>
        <p:nvCxnSpPr>
          <p:cNvPr id="41" name="직선 연결선 40"/>
          <p:cNvCxnSpPr/>
          <p:nvPr/>
        </p:nvCxnSpPr>
        <p:spPr>
          <a:xfrm>
            <a:off x="990600" y="9105900"/>
            <a:ext cx="1630680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1348</Words>
  <Application>Microsoft Macintosh PowerPoint</Application>
  <PresentationFormat>사용자 지정</PresentationFormat>
  <Paragraphs>257</Paragraphs>
  <Slides>23</Slides>
  <Notes>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23</vt:i4>
      </vt:variant>
    </vt:vector>
  </HeadingPairs>
  <TitlesOfParts>
    <vt:vector size="35" baseType="lpstr">
      <vt:lpstr>돋움</vt:lpstr>
      <vt:lpstr>맑은 고딕</vt:lpstr>
      <vt:lpstr>Jalnan OTF</vt:lpstr>
      <vt:lpstr>S-Core Dream 2 ExtraLight</vt:lpstr>
      <vt:lpstr>S-Core Dream 3 Light</vt:lpstr>
      <vt:lpstr>S-Core Dream 4 Regular</vt:lpstr>
      <vt:lpstr>S-Core Dream 5 Medium</vt:lpstr>
      <vt:lpstr>S-Core Dream 6 Bold</vt:lpstr>
      <vt:lpstr>Arial</vt:lpstr>
      <vt:lpstr>Calibri</vt:lpstr>
      <vt:lpstr>Times New Roman</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윤성중</cp:lastModifiedBy>
  <cp:revision>39</cp:revision>
  <dcterms:created xsi:type="dcterms:W3CDTF">2022-03-14T14:37:47Z</dcterms:created>
  <dcterms:modified xsi:type="dcterms:W3CDTF">2022-03-17T07:12:32Z</dcterms:modified>
</cp:coreProperties>
</file>