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7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3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75D6-FAD7-4056-BE1B-EECE7D3DA07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1D56-5BFA-4813-8A0C-26DF673D7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6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937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 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엔지니어링</a:t>
            </a:r>
          </a:p>
        </p:txBody>
      </p:sp>
      <p:pic>
        <p:nvPicPr>
          <p:cNvPr id="2054" name="Picture 6" descr="https://2.bp.blogspot.com/-6EGCOT-PGGg/XNgQCdB78sI/AAAAAAAAAM8/yA0DkO3FF101tzqbvjvFYbg1db8TmDD9QCLcBGAs/s400/%25EC%259D%25B4%25EB%25AF%25B8%25EC%25A7%2580%2B0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110" y="1546046"/>
            <a:ext cx="3146794" cy="10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제어 흐름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클래스와 객체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추상화 및 캡슐화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인터페이스 및 패키지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컬렉션과 </a:t>
            </a:r>
            <a:r>
              <a:rPr lang="ko-KR" altLang="en-US" dirty="0" err="1" smtClean="0"/>
              <a:t>제너릭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예외처리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pic>
        <p:nvPicPr>
          <p:cNvPr id="2050" name="Picture 2" descr="Java의 데이터 타입 크기 및 기억 범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06" y="2034337"/>
            <a:ext cx="2316712" cy="12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https://media.vlpt.us/images/shchoice/post/36234e8f-2059-432e-bbf8-ad2d253de6c5/instance_refv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10" y="3204556"/>
            <a:ext cx="3618796" cy="1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그림입니다.&lt;br /&gt;원본 그림의 이름: CLP000014145a39.bmp&lt;br /&gt;원본 그림의 크기: 가로 632pixel, 세로 226pix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47" y="3737744"/>
            <a:ext cx="2361045" cy="84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gmlwjd9405.github.io/images/oop-features/generaliza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21" y="5344175"/>
            <a:ext cx="2650182" cy="13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 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엔지니어링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777080" y="1300942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인터페이스 및 패키지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컬렉션과 </a:t>
            </a:r>
            <a:r>
              <a:rPr lang="ko-KR" altLang="en-US" dirty="0" err="1" smtClean="0"/>
              <a:t>제너릭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예외처리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75" y="1265120"/>
            <a:ext cx="3852576" cy="1324626"/>
          </a:xfrm>
          <a:prstGeom prst="rect">
            <a:avLst/>
          </a:prstGeom>
        </p:spPr>
      </p:pic>
      <p:pic>
        <p:nvPicPr>
          <p:cNvPr id="3074" name="Picture 2" descr="TryC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30" y="4731075"/>
            <a:ext cx="2557423" cy="195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67" y="4563683"/>
            <a:ext cx="2585886" cy="1995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78" y="4987451"/>
            <a:ext cx="2175133" cy="1571290"/>
          </a:xfrm>
          <a:prstGeom prst="rect">
            <a:avLst/>
          </a:prstGeom>
        </p:spPr>
      </p:pic>
      <p:pic>
        <p:nvPicPr>
          <p:cNvPr id="3076" name="Picture 4" descr="https://lh5.googleusercontent.com/YZ3TqdhepqBbpLO2Xv7XkxSHWYZfWOiQzPh28kkJRtgK2AmV3VPbd2BMggyIsV369ZDAhuhu44QJsFTavj8M5xNBr5zQeves3SuK8Rp0Fpk925-sbc02TUUTFRtIYDfZ667I9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30" y="1300942"/>
            <a:ext cx="2222887" cy="139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컬렉션 인터페이스와 클래스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51" y="2942701"/>
            <a:ext cx="3926216" cy="13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제네릭 Stack을 특정타입으로 구체화한 경우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06" y="3026148"/>
            <a:ext cx="2921422" cy="12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2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DB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/DB</a:t>
            </a:r>
            <a:r>
              <a:rPr lang="ko-KR" altLang="en-US" dirty="0" smtClean="0"/>
              <a:t>엔지니어링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SQL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,DB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테이블과 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RDBMS </a:t>
            </a:r>
            <a:r>
              <a:rPr lang="ko-KR" altLang="en-US" dirty="0" smtClean="0"/>
              <a:t>이해와 오라클 설치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조회하기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다양한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그룹함수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http://1.bp.blogspot.com/-yEcQaVuDHEY/UP8-yZAfeAI/AAAAAAAAALw/yyA_CFvEvKw/s1600/%EC%9D%B4%EB%AF%B8%EC%A7%80+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740507"/>
            <a:ext cx="2595867" cy="172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B ERD 모델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28" y="1644696"/>
            <a:ext cx="2090941" cy="165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t1.daumcdn.net/cfile/tistory/994053395B29A332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93" y="3703717"/>
            <a:ext cx="2278470" cy="13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t1.daumcdn.net/cfile/tistory/9976B5385B29B4172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85" y="3703717"/>
            <a:ext cx="3210782" cy="114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t1.daumcdn.net/cfile/tistory/991C27495B261A4F2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3" y="5095490"/>
            <a:ext cx="2710700" cy="21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오라클공부 290. 그룹 함수의 종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03" y="5134494"/>
            <a:ext cx="3270034" cy="19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6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937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DB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/DB</a:t>
            </a:r>
            <a:r>
              <a:rPr lang="ko-KR" altLang="en-US" dirty="0" smtClean="0"/>
              <a:t>엔지니어링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테이블 조회하기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서브쿼리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테이블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조작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 무결성과 제약조건</a:t>
            </a:r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10" y="1264814"/>
            <a:ext cx="2247900" cy="2143125"/>
          </a:xfrm>
          <a:prstGeom prst="rect">
            <a:avLst/>
          </a:prstGeom>
        </p:spPr>
      </p:pic>
      <p:pic>
        <p:nvPicPr>
          <p:cNvPr id="6146" name="Picture 2" descr="https://blog.kakaocdn.net/dn/cXwWbC/btrqii3aOIo/jZjL8D2hAoX58qBxjErAG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74" y="1102129"/>
            <a:ext cx="4262083" cy="24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1.daumcdn.net/cfile/tistory/9974A1405BE9631B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10" y="3728230"/>
            <a:ext cx="4256313" cy="142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rKvNo/btqFxAuucna/kk1ENGIPLVLEPDwGiIV6J1/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588" y="5713095"/>
            <a:ext cx="2511570" cy="70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1.daumcdn.net/cfile/tistory/994DC3385ADB38FE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96" y="5255615"/>
            <a:ext cx="4143147" cy="11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3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DB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/DB</a:t>
            </a:r>
            <a:r>
              <a:rPr lang="ko-KR" altLang="en-US" dirty="0" smtClean="0"/>
              <a:t>엔지니어링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시퀀스와 인덱스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PL/SQL ,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, Function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Cursor, Trigger</a:t>
            </a:r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1504950"/>
            <a:ext cx="1484579" cy="1728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14" y="1435548"/>
            <a:ext cx="2270571" cy="14585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547" y="1458181"/>
            <a:ext cx="2265932" cy="1596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039" y="3604329"/>
            <a:ext cx="2489464" cy="15427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13484" y="54996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 err="1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커서란</a:t>
            </a:r>
            <a:r>
              <a:rPr lang="en-US" altLang="ko-KR" sz="1050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오라클 서버에서는 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문을 실행할 때마다 처리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(Parse, Execution)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를 위한 </a:t>
            </a:r>
            <a:r>
              <a:rPr lang="ko-KR" altLang="en-US" sz="1050" b="0" i="0" dirty="0" err="1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메모리공간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이 공간을 이후부터 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SQL </a:t>
            </a:r>
            <a:r>
              <a:rPr lang="ko-KR" altLang="en-US" sz="1050" b="0" i="0" dirty="0" err="1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커서라고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부르겠습니다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을 사용합니다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즉 사용자가 요청하는 데이터를 데이터베이스 버퍼 캐쉬에서 커서로 복사 해 온 후 커서에서 원하는 데이터를 추출하여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(Fetch) </a:t>
            </a:r>
            <a:r>
              <a:rPr lang="ko-KR" altLang="en-US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후속 작업을 하게 된다는 뜻입니다</a:t>
            </a:r>
            <a:r>
              <a:rPr lang="en-US" altLang="ko-KR" sz="1050" b="0" i="0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1013484" y="5038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PL/SQL (Procedural Language extension to SQL)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585" y="3519812"/>
            <a:ext cx="3669023" cy="14873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180" y="5147036"/>
            <a:ext cx="2283054" cy="15734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5806" y="5219375"/>
            <a:ext cx="2166227" cy="15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DB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/DB</a:t>
            </a:r>
            <a:r>
              <a:rPr lang="ko-KR" altLang="en-US" dirty="0" smtClean="0"/>
              <a:t>엔지니어링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711348" y="1407787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Cursor,Trigger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 계정관리 및 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모델링 및 </a:t>
            </a:r>
            <a:r>
              <a:rPr lang="en-US" altLang="ko-KR" dirty="0" smtClean="0"/>
              <a:t>ER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749" y="1407787"/>
            <a:ext cx="2684410" cy="1222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86" y="1318880"/>
            <a:ext cx="3117416" cy="18862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76" y="3646285"/>
            <a:ext cx="3170458" cy="1698713"/>
          </a:xfrm>
          <a:prstGeom prst="rect">
            <a:avLst/>
          </a:prstGeom>
        </p:spPr>
      </p:pic>
      <p:pic>
        <p:nvPicPr>
          <p:cNvPr id="8194" name="Picture 2" descr="https://t1.daumcdn.net/cfile/tistory/9998083359966090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80" y="2778119"/>
            <a:ext cx="2139355" cy="17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t1.daumcdn.net/cfile/tistory/9986B0335996618E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80" y="4700247"/>
            <a:ext cx="3066289" cy="205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] 오라클(Oracle) 데이터베이스 데이터 모델링[UML] 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93" y="2778119"/>
            <a:ext cx="2840431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mblogthumb-phinf.pstatic.net/MjAxNjExMjdfODgg/MDAxNDgwMjUwOTc0Nzcw.7z77Q-Z5xujlLECxh_kYp8JdkjK6qoIC2-WwQr1oJXYg.mXKadv7PeT1w2RAXC790GXmMVMYlwNBpJmDIDMBci5gg.PNG.ameeam/erwin_datatype.png?type=w8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05" y="4514451"/>
            <a:ext cx="3116257" cy="219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응용프로그래밍 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711348" y="1407787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입출력</a:t>
            </a:r>
            <a:r>
              <a:rPr lang="en-US" altLang="ko-KR" dirty="0" smtClean="0"/>
              <a:t>(I/O)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네트웍킹</a:t>
            </a:r>
            <a:r>
              <a:rPr lang="ko-KR" altLang="en-US" dirty="0" smtClean="0"/>
              <a:t> 프로그래밍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람다와 스트림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AWT/SWING </a:t>
            </a:r>
            <a:r>
              <a:rPr lang="ko-KR" altLang="en-US" dirty="0" smtClean="0"/>
              <a:t>프로그래밍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커넥션 풀 구현</a:t>
            </a:r>
            <a:endParaRPr lang="ko-KR" altLang="en-US" dirty="0"/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6" y="1216805"/>
            <a:ext cx="3007249" cy="2392927"/>
          </a:xfrm>
          <a:prstGeom prst="rect">
            <a:avLst/>
          </a:prstGeom>
        </p:spPr>
      </p:pic>
      <p:pic>
        <p:nvPicPr>
          <p:cNvPr id="9218" name="Picture 2" descr="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82" y="1216805"/>
            <a:ext cx="3987052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78" y="4081168"/>
            <a:ext cx="2219563" cy="19519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268" y="3691134"/>
            <a:ext cx="3341480" cy="24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290954" cy="1072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응용프로그래밍 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711348" y="1407787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AWT/SWING </a:t>
            </a:r>
            <a:r>
              <a:rPr lang="ko-KR" altLang="en-US" dirty="0" smtClean="0"/>
              <a:t>프로그래밍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커넥션 풀 구현</a:t>
            </a:r>
            <a:endParaRPr lang="ko-KR" altLang="en-US" dirty="0"/>
          </a:p>
        </p:txBody>
      </p:sp>
      <p:sp>
        <p:nvSpPr>
          <p:cNvPr id="4" name="AutoShape 4" descr="코딩 팁: [ JAVA(자바) - 3 ] 변수(기본형 or 참조형:클래스) / 배열 / 컬렉션 프레임워크 요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https://t1.daumcdn.net/cfile/tistory/992BB5355C863D8F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69" y="632997"/>
            <a:ext cx="2640969" cy="268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95" y="883763"/>
            <a:ext cx="2730701" cy="1713381"/>
          </a:xfrm>
          <a:prstGeom prst="rect">
            <a:avLst/>
          </a:prstGeom>
        </p:spPr>
      </p:pic>
      <p:pic>
        <p:nvPicPr>
          <p:cNvPr id="10244" name="Picture 4" descr="https://media.vlpt.us/images/codepark_kr/post/bd508153-244d-4cf0-950e-f6064af149d8/JDBC_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02" y="3085003"/>
            <a:ext cx="4859485" cy="193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514" y="4327753"/>
            <a:ext cx="3136176" cy="17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222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Open Sans</vt:lpstr>
      <vt:lpstr>Malgun Gothic</vt:lpstr>
      <vt:lpstr>Malgun Gothic</vt:lpstr>
      <vt:lpstr>Arial</vt:lpstr>
      <vt:lpstr>Office 테마</vt:lpstr>
      <vt:lpstr>1. 프로그래밍 언어 활용 /응용 SW 엔지니어링</vt:lpstr>
      <vt:lpstr>1. 프로그래밍 언어 활용 /응용 SW 엔지니어링</vt:lpstr>
      <vt:lpstr>2. DB구현/DB엔지니어링</vt:lpstr>
      <vt:lpstr>2. DB구현/DB엔지니어링</vt:lpstr>
      <vt:lpstr>2. DB구현/DB엔지니어링</vt:lpstr>
      <vt:lpstr>2. DB구현/DB엔지니어링</vt:lpstr>
      <vt:lpstr>3. 응용프로그래밍 구현</vt:lpstr>
      <vt:lpstr>3. 응용프로그래밍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2022-03-21T23:47:35Z</dcterms:created>
  <dcterms:modified xsi:type="dcterms:W3CDTF">2022-03-23T08:58:17Z</dcterms:modified>
</cp:coreProperties>
</file>