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72" r:id="rId3"/>
    <p:sldId id="26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87794" autoAdjust="0"/>
  </p:normalViewPr>
  <p:slideViewPr>
    <p:cSldViewPr snapToGrid="0">
      <p:cViewPr varScale="1">
        <p:scale>
          <a:sx n="53" d="100"/>
          <a:sy n="53" d="100"/>
        </p:scale>
        <p:origin x="7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EBDB79-1D8F-4C9E-A653-E60C67B9F23C}" type="datetimeFigureOut">
              <a:rPr lang="en-US" smtClean="0"/>
              <a:t>5/7/2024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F72045-B5B6-4EBE-A1F9-6F5A4DEFE3FE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2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scitable/topicpage/chairing-sessions-13908566/" TargetMode="External"/><Relationship Id="rId2" Type="http://schemas.openxmlformats.org/officeDocument/2006/relationships/hyperlink" Target="https://euspr.hypotheses.org/67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ww.toprankblog.com/2010/11/moderators-speakers-conferenc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8998" y="509336"/>
            <a:ext cx="8825658" cy="3329581"/>
          </a:xfrm>
        </p:spPr>
        <p:txBody>
          <a:bodyPr/>
          <a:lstStyle/>
          <a:p>
            <a:r>
              <a:rPr lang="en-US" dirty="0"/>
              <a:t>How to be an effective scientific session moderator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9079" y="4163769"/>
            <a:ext cx="8825658" cy="861420"/>
          </a:xfrm>
        </p:spPr>
        <p:txBody>
          <a:bodyPr/>
          <a:lstStyle/>
          <a:p>
            <a:r>
              <a:rPr lang="en-US" dirty="0"/>
              <a:t>Kristin Musselman PT, PhD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2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How to chair a scientific conference session (and not look like a fool!) EUSPR Early Careers Forum. </a:t>
            </a:r>
            <a:r>
              <a:rPr lang="en-US" sz="2400" dirty="0">
                <a:hlinkClick r:id="rId2"/>
              </a:rPr>
              <a:t>https://euspr.hypotheses.org/675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Chairing Sessions. Scitable by Nature Communications. </a:t>
            </a:r>
            <a:r>
              <a:rPr lang="en-US" sz="2400" u="sng" dirty="0">
                <a:hlinkClick r:id="rId3"/>
              </a:rPr>
              <a:t>https://www.nature.com/scitable/topicpage/chairing-sessions-13908566/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021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80" y="585065"/>
            <a:ext cx="9580731" cy="41954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“There’s a big difference between showing up and being awesome.”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https://www.toprankblog.com/2010/11/moderators-speakers-conferences/</a:t>
            </a:r>
            <a:endParaRPr lang="en-US" sz="1800" dirty="0"/>
          </a:p>
          <a:p>
            <a:pPr marL="0" indent="0" algn="ctr">
              <a:buNone/>
            </a:pPr>
            <a:endParaRPr lang="en-US" sz="3200" dirty="0"/>
          </a:p>
        </p:txBody>
      </p:sp>
      <p:pic>
        <p:nvPicPr>
          <p:cNvPr id="4" name="Picture 2" descr="Image result for conference moderato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18" y="3646414"/>
            <a:ext cx="8044766" cy="261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87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89</Words>
  <Application>Microsoft Office PowerPoint</Application>
  <PresentationFormat>Breitbild</PresentationFormat>
  <Paragraphs>8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Calibri</vt:lpstr>
      <vt:lpstr>Century Gothic</vt:lpstr>
      <vt:lpstr>Wingdings 3</vt:lpstr>
      <vt:lpstr>Ion</vt:lpstr>
      <vt:lpstr>How to be an effective scientific session moderator</vt:lpstr>
      <vt:lpstr>Resources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be an effective scientific session moderator</dc:title>
  <dc:creator>Musselman, Kristin</dc:creator>
  <cp:lastModifiedBy>Marcel Grün</cp:lastModifiedBy>
  <cp:revision>30</cp:revision>
  <dcterms:created xsi:type="dcterms:W3CDTF">2019-10-01T01:43:34Z</dcterms:created>
  <dcterms:modified xsi:type="dcterms:W3CDTF">2024-05-07T15:00:09Z</dcterms:modified>
</cp:coreProperties>
</file>