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78" y="13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ksen 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si tai epäto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CE19DFB-837D-4436-9A8F-6275F7233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GITGUD!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615C7939-A8EA-414A-979B-C06FEAD03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Lauri Leinonen, Miko Moisiomäki, Mikko Nissinen, Toni </a:t>
            </a:r>
            <a:r>
              <a:rPr lang="fi-FI" dirty="0" err="1"/>
              <a:t>Liivola</a:t>
            </a:r>
            <a:r>
              <a:rPr lang="fi-FI" dirty="0"/>
              <a:t>, Teemu Lindholm</a:t>
            </a:r>
          </a:p>
        </p:txBody>
      </p:sp>
    </p:spTree>
    <p:extLst>
      <p:ext uri="{BB962C8B-B14F-4D97-AF65-F5344CB8AC3E}">
        <p14:creationId xmlns:p14="http://schemas.microsoft.com/office/powerpoint/2010/main" val="416221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C8EC469-3E95-4D9C-AA89-3358CBA6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Mitäs teimme…</a:t>
            </a:r>
            <a:br>
              <a:rPr lang="fi-FI" dirty="0"/>
            </a:br>
            <a:r>
              <a:rPr lang="fi-FI" dirty="0"/>
              <a:t>Sprintti 1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EEF1F25-7393-4FD5-A77C-AA329B2EE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200" dirty="0"/>
              <a:t>Päätavoite oli toteuttaa digitiimille toimiva REST rajapinta, josta he voivat hakea kyselynsä tiedot ja kysymykset.</a:t>
            </a:r>
          </a:p>
          <a:p>
            <a:endParaRPr lang="fi-FI" sz="2200" dirty="0"/>
          </a:p>
          <a:p>
            <a:r>
              <a:rPr lang="fi-FI" sz="2200" dirty="0"/>
              <a:t>Tulos </a:t>
            </a:r>
            <a:br>
              <a:rPr lang="fi-FI" sz="2200" dirty="0"/>
            </a:br>
            <a:r>
              <a:rPr lang="fi-FI" sz="2200" dirty="0"/>
              <a:t>Vaatimus saatiin toteutettua</a:t>
            </a:r>
          </a:p>
          <a:p>
            <a:r>
              <a:rPr lang="fi-FI" sz="2200" dirty="0"/>
              <a:t>-Osassa dokumentaatiossa mentiin liian pitkälle liian aikaisessa vaiheessa ja osa ei ihan </a:t>
            </a:r>
            <a:r>
              <a:rPr lang="fi-FI" sz="2200" dirty="0" err="1"/>
              <a:t>ihan</a:t>
            </a:r>
            <a:r>
              <a:rPr lang="fi-FI" sz="2200" dirty="0"/>
              <a:t> vastannut lopputulosta (korjattiin)</a:t>
            </a:r>
          </a:p>
        </p:txBody>
      </p:sp>
    </p:spTree>
    <p:extLst>
      <p:ext uri="{BB962C8B-B14F-4D97-AF65-F5344CB8AC3E}">
        <p14:creationId xmlns:p14="http://schemas.microsoft.com/office/powerpoint/2010/main" val="373726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3928CD6-787B-4830-9914-88085A54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i-FI" dirty="0"/>
            </a:br>
            <a:r>
              <a:rPr lang="fi-FI" dirty="0"/>
              <a:t>Sprintti 2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C4336D3-E905-4DC7-87F0-A996E1644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200" dirty="0"/>
              <a:t>Päätavoitteemme oli vastausten tallentaminen.</a:t>
            </a:r>
          </a:p>
          <a:p>
            <a:r>
              <a:rPr lang="fi-FI" sz="2200" dirty="0"/>
              <a:t>Toissijainen vaatimuksemme oli yhden kyselyn tulostaminen </a:t>
            </a:r>
            <a:r>
              <a:rPr lang="fi-FI" sz="2200" dirty="0" err="1"/>
              <a:t>ID:n</a:t>
            </a:r>
            <a:r>
              <a:rPr lang="fi-FI" sz="2200" dirty="0"/>
              <a:t> perusteella.</a:t>
            </a:r>
          </a:p>
          <a:p>
            <a:r>
              <a:rPr lang="fi-FI" sz="2200" dirty="0"/>
              <a:t>Dokumentaation korjaus vastaamaan projektin tilaa.</a:t>
            </a:r>
          </a:p>
          <a:p>
            <a:endParaRPr lang="fi-FI" sz="2200" dirty="0"/>
          </a:p>
          <a:p>
            <a:r>
              <a:rPr lang="fi-FI" sz="2200" dirty="0"/>
              <a:t>Tulos: Molemmat saatiin toteutettua onnistuneesti.</a:t>
            </a:r>
            <a:br>
              <a:rPr lang="fi-FI" sz="2200" dirty="0"/>
            </a:br>
            <a:endParaRPr lang="fi-FI" sz="2200" dirty="0"/>
          </a:p>
        </p:txBody>
      </p:sp>
    </p:spTree>
    <p:extLst>
      <p:ext uri="{BB962C8B-B14F-4D97-AF65-F5344CB8AC3E}">
        <p14:creationId xmlns:p14="http://schemas.microsoft.com/office/powerpoint/2010/main" val="324911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DA61AFD-7905-4CD9-90D9-C728E06C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i-FI" dirty="0"/>
            </a:br>
            <a:r>
              <a:rPr lang="fi-FI" dirty="0"/>
              <a:t>Sprintti 3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1D54BB4-E461-4AE7-9EED-1FECB23E4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200" dirty="0"/>
              <a:t>Vastausten/ statistiikan tuottaminen digitiimille ja monivalintaluokan teko/ viimeistely</a:t>
            </a:r>
          </a:p>
          <a:p>
            <a:endParaRPr lang="fi-FI" sz="2200" dirty="0"/>
          </a:p>
          <a:p>
            <a:endParaRPr lang="fi-FI" sz="2200" dirty="0"/>
          </a:p>
          <a:p>
            <a:endParaRPr lang="fi-FI" sz="2200" dirty="0"/>
          </a:p>
          <a:p>
            <a:r>
              <a:rPr lang="fi-FI" sz="2200" dirty="0"/>
              <a:t>Tulos: Valmis.</a:t>
            </a:r>
          </a:p>
        </p:txBody>
      </p:sp>
    </p:spTree>
    <p:extLst>
      <p:ext uri="{BB962C8B-B14F-4D97-AF65-F5344CB8AC3E}">
        <p14:creationId xmlns:p14="http://schemas.microsoft.com/office/powerpoint/2010/main" val="216979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69F8FF3-C81A-491D-A476-22ED8D949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387044"/>
            <a:ext cx="8846079" cy="747490"/>
          </a:xfrm>
        </p:spPr>
        <p:txBody>
          <a:bodyPr/>
          <a:lstStyle/>
          <a:p>
            <a:r>
              <a:rPr lang="fi-FI" dirty="0"/>
              <a:t>Määrityksen käsitekaavio 2.0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86CD83-013C-4C00-AE56-B82D0A7AD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024" y="1183216"/>
            <a:ext cx="8530576" cy="565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6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D11FD5-487C-4A6B-836F-3831DC830F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765169-F70D-4841-BE65-62E10CBED8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Sisällön paikkamerkki 4">
            <a:extLst>
              <a:ext uri="{FF2B5EF4-FFF2-40B4-BE49-F238E27FC236}">
                <a16:creationId xmlns:a16="http://schemas.microsoft.com/office/drawing/2014/main" id="{84E09C20-FE20-46EB-927A-DCCE85B14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693" y="0"/>
            <a:ext cx="6903308" cy="6903308"/>
          </a:xfrm>
          <a:prstGeom prst="rect">
            <a:avLst/>
          </a:prstGeom>
        </p:spPr>
      </p:pic>
      <p:sp>
        <p:nvSpPr>
          <p:cNvPr id="17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C9F0B7E-345F-41C2-9731-FC3D4513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i-FI" dirty="0" err="1"/>
              <a:t>GitGud</a:t>
            </a:r>
            <a:r>
              <a:rPr lang="fi-FI" dirty="0"/>
              <a:t> kiittää ja kuittaa!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3200" dirty="0" err="1"/>
              <a:t>Kysymyksiä</a:t>
            </a:r>
            <a:r>
              <a:rPr lang="en-US" sz="3200" dirty="0"/>
              <a:t>?? </a:t>
            </a:r>
            <a:r>
              <a:rPr lang="en-US" sz="3200" dirty="0" err="1"/>
              <a:t>Keskustelua</a:t>
            </a:r>
            <a:r>
              <a:rPr lang="en-US" sz="32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407154006"/>
      </p:ext>
    </p:extLst>
  </p:cSld>
  <p:clrMapOvr>
    <a:masterClrMapping/>
  </p:clrMapOvr>
</p:sld>
</file>

<file path=ppt/theme/theme1.xml><?xml version="1.0" encoding="utf-8"?>
<a:theme xmlns:a="http://schemas.openxmlformats.org/drawingml/2006/main" name="Kuiskaus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93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Kuiskaus</vt:lpstr>
      <vt:lpstr>GITGUD!</vt:lpstr>
      <vt:lpstr>Mitäs teimme… Sprintti 1</vt:lpstr>
      <vt:lpstr> Sprintti 2</vt:lpstr>
      <vt:lpstr> Sprintti 3</vt:lpstr>
      <vt:lpstr>Määrityksen käsitekaavio 2.0</vt:lpstr>
      <vt:lpstr>GitGud kiittää ja kuittaa!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GITGUD!</dc:title>
  <dc:creator>GitGud;Teemu Lindholm;Toni Liivola;Lauri Leinonen;Mikko Nissinen;Miko Moisiomäki</dc:creator>
  <cp:lastModifiedBy>Lindholm Teemu</cp:lastModifiedBy>
  <cp:revision>7</cp:revision>
  <dcterms:created xsi:type="dcterms:W3CDTF">2017-12-11T06:22:03Z</dcterms:created>
  <dcterms:modified xsi:type="dcterms:W3CDTF">2017-12-11T07:41:15Z</dcterms:modified>
</cp:coreProperties>
</file>