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35775"/>
                <a:gridCol w="830157"/>
                <a:gridCol w="830157"/>
                <a:gridCol w="8301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in 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-3.521***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-3.468***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(0.398)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-16.070***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-14.601***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(3.839)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(3.816)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-20.934***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-23.461***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(3.790)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Sleeptime in hours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-2.585**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(0.843)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8156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Intercept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103.591***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115.127***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149.273***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(13.163)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701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446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R2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0.208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0.289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0.311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2024-03-18T19:40:14Z</dcterms:modified>
  <cp:category/>
</cp:coreProperties>
</file>