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12.97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70.77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25.95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49.83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24.76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29.79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8.96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13.12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13.69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1.64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12.14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1.82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2024-03-18T18:35:35Z</dcterms:modified>
  <cp:category/>
</cp:coreProperties>
</file>