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Mixed effects model results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35775"/>
                <a:gridCol w="830157"/>
                <a:gridCol w="830157"/>
                <a:gridCol w="830157"/>
              </a:tblGrid>
              <a:tr h="314219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M2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M3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2497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Age in months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-3.521***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-3.468***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-3.481***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2248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(0.398)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(0.378)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(0.373)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2497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Step type: Toddling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-16.070***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-14.601***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</a:tr>
              <a:tr h="342248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(3.839)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(3.816)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2497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Step type: Walking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-20.934***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-23.461***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</a:tr>
              <a:tr h="342248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(3.751)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(3.790)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2248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Sleeptime in hours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-2.585**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2248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(0.843)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38156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Intercept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103.591***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115.127***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149.273***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2248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(7.173)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(7.107)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(13.163)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1701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Num.Obs.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14467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R2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0.208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0.289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0.311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+ p &lt; 0.1, * p &lt; 0.05, ** p &lt; 0.01, *** p &lt; 0.001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+ p &lt; 0.1, * p &lt; 0.05, ** p &lt; 0.01, *** p &lt; 0.001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+ p &lt; 0.1, * p &lt; 0.05, ** p &lt; 0.01, *** p &lt; 0.001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+ p &lt; 0.1, * p &lt; 0.05, ** p &lt; 0.01, *** p &lt; 0.001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Insert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Insert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Insert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Insert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2024-03-18T18:35:38Z</dcterms:modified>
  <cp:category/>
</cp:coreProperties>
</file>