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Descriptive statistics for baseline data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716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Crawling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Crawling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Age (months)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13.03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0.81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13.06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0.88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12.97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0.71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Puzzletime (sec)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70.77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25.95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49.59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29.09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49.83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24.76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Giggle count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29.79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8.96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20.06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10.19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18.71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9.98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Sleep (hours)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13.12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2.03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13.69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1.64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12.14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1.82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8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Add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2024-03-19T08:17:29Z</dcterms:modified>
  <cp:category/>
</cp:coreProperties>
</file>