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Descriptive statistics for baseline data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716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(months)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18.45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3.02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19.38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2.94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3.28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Puzzletime (sec)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67.24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13.98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62.19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15.34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58.40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16.93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 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3.56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4.51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1.09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 (hours)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12.21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2.85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12.88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2.57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12.20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2.78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2024-05-07T12:57:48Z</dcterms:modified>
  <cp:category/>
</cp:coreProperties>
</file>