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Descriptive statistics for baseline data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716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Crawling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Crawling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Age (months)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18.45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3.02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19.38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2.94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18.00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3.28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Puzzletime (sec)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67.24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13.98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62.19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15.34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58.40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16.93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Giggle count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3.06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0.24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3.56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0.67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4.51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1.09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Sleep (hours)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12.21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2.85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12.88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2.57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12.20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2.78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8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2024-03-21T11:04:05Z</dcterms:modified>
  <cp:category/>
</cp:coreProperties>
</file>