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Mixed effects model results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850497"/>
                <a:gridCol w="830157"/>
                <a:gridCol w="808949"/>
                <a:gridCol w="766657"/>
              </a:tblGrid>
              <a:tr h="314219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M1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M2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M3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(Intercept)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119.481***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62.729***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63.769***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(7.207)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(9.492)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(13.386)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agemonths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-2.848***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-1.356***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-1.352***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(0.375)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(0.355)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(0.364)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steptypeToddling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AD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-3.025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AD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-8.675***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AD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-1.755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ADD8E6">
                        <a:alpha val="100000"/>
                      </a:srgb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(2.852)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(2.342)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(13.402)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steptypeWalking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AD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-10.564***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AD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-23.270***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AD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-28.825*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ADD8E6">
                        <a:alpha val="100000"/>
                      </a:srgb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(2.775)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(2.751)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(13.063)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gigglecount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9.541***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9.176*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(1.284)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(3.612)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steptypeToddling × gigglecount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-1.926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(4.141)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steptypeWalking × gigglecount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1.359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(3.894)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SD (Intercept babyid)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10.946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8.226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8.392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SD (Observations)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5.590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5.719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5.677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Num.Obs.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300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300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300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 gridSpan="4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+ p &lt; 0.1, * p &lt; 0.05, ** p &lt; 0.01, *** p &lt; 0.001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+ p &lt; 0.1, * p &lt; 0.05, ** p &lt; 0.01, *** p &lt; 0.001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+ p &lt; 0.1, * p &lt; 0.05, ** p &lt; 0.01, *** p &lt; 0.001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+ p &lt; 0.1, * p &lt; 0.05, ** p &lt; 0.01, *** p &lt; 0.001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 gridSpan="4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Insert notes here.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Insert notes here.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Insert notes here.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Insert notes here.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2024-03-21T11:04:09Z</dcterms:modified>
  <cp:category/>
</cp:coreProperties>
</file>