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215" d="100"/>
          <a:sy n="215" d="100"/>
        </p:scale>
        <p:origin x="10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164EC-3351-DD4D-843A-31618379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DB2CD8-325D-B345-BA7D-92512CE6C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EAF33-583F-F84C-8439-BF846B2E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413C5-48D6-FC49-8324-9697941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22A52-0A39-9244-BE10-B88E5AB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B1804-8E90-5444-B339-AD36A92F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5816A8-53B0-274A-A03B-7B261C8B1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AF3A2-ED1A-8B4E-BEC1-FEB8014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BFC25-E3FE-9E4A-89F3-2CC085EC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102CE-B92D-014D-A50C-1F80EF17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329DD7-1651-EE4E-8ECB-E5FEE6068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321EB1-0359-FD4D-A1AF-51AC3D7B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024D7-04E4-FF43-86B9-2E14DAB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97289-B51F-C84A-969E-2F5D768E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3CE78-7AA4-394F-92F6-30609C86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DD64E-B5BD-C545-9E62-78033344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D3A4C-1AAB-304F-BCE2-E4AA8FB7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9CAA0-4DD3-1746-8C79-EB28ECFC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64527-1213-5845-BE4A-A136763E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7ED5C-6980-A548-9C4D-1D183C4B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3952B-A4B2-464A-AB28-C82FDB4C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4330FE-8F43-FD46-8BF9-DAF3180D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72869-EC84-2143-A472-0F6506D7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639F4-CC29-1747-96C0-F090D45F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D67DBE-8E06-B145-BD92-339B7FB1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B366F-A20E-9343-9EBD-0AFEDC2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72271-129D-3F48-993E-C2DF7851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927705-F836-CF49-A618-6EAA2516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703E0-E55F-F246-B82E-D6721A2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F4AF75-783F-4647-BA90-A7E1D62F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5DA1B5-2FA4-3C4B-A453-7255A7E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F8553-5E97-474C-ABF2-3A649739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E05F4-7069-134F-B856-3DC7E98E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6EB381-7784-8940-8F19-3699814C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04EBAA-10FB-6E4C-8389-662FC1100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1F367C-1F73-BF45-886A-557481360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855AF3-EE2A-874A-8F87-C2A784FD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507402-6EAE-F149-A0E8-DA37F747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07D6D7-5B63-E648-9E24-1E8C9E51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96380-2BC0-F24F-905C-34413138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43CEF-4BD7-544D-B540-C0301F9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AE980-81A3-9D42-978B-84E6099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8502E-BEB3-2C4A-868D-F7430928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CE8F25-9FA6-6046-895F-EE95D7DF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0FE37-B7DD-4A4D-8360-9BFC4D4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6A5217-E311-3343-96D6-3615183C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48125-1164-7B42-BA2E-0B6FD85C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91CBFA-D5EF-8D4E-924C-5305AE3B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36F73E-1466-3944-B822-D6C5ADE9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68326F-9823-2E40-9744-3BC18E35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D7CDC6-3C47-D547-8C5E-70AB6603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AF51E7-691C-1843-A281-C7BE1099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841D7-FF75-E840-A19C-82AC2765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E31884-F8A9-1849-ABFA-B984CE0A9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30A28-006D-F241-9CB1-175EFE2B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354BF-50E3-B84C-8741-12363AC2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9CCD9-BDE5-3B44-B313-BDE372C3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1EBF0-9F55-6D4D-B7FD-87920D32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72BF77-FC23-5043-83FB-D791DDAC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30F1B-9C2A-B843-97AA-C9E61806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1AE19-6CD6-0145-B274-EB70C8292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830E-4188-514C-87D5-EB5011453B59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BD251-82B8-C043-8111-67B97474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3CF08-6E06-C94F-B537-9CC84ED4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4881-2C25-3B44-8BFB-3D45A1065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79F45-DAA1-F844-AA32-A7F4E99F9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3BAD42-D245-B248-A020-469D2178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2039D-7B42-D24E-831F-F33277D1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40028-5E16-6841-8263-513160D6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1BF2408-B5C6-634D-A09B-8F89AAFB8B83}"/>
              </a:ext>
            </a:extLst>
          </p:cNvPr>
          <p:cNvCxnSpPr>
            <a:cxnSpLocks/>
          </p:cNvCxnSpPr>
          <p:nvPr/>
        </p:nvCxnSpPr>
        <p:spPr>
          <a:xfrm>
            <a:off x="2344366" y="4820478"/>
            <a:ext cx="6213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7212E87-FEA1-4444-914D-5BE665D184CE}"/>
              </a:ext>
            </a:extLst>
          </p:cNvPr>
          <p:cNvCxnSpPr>
            <a:cxnSpLocks/>
          </p:cNvCxnSpPr>
          <p:nvPr/>
        </p:nvCxnSpPr>
        <p:spPr>
          <a:xfrm flipV="1">
            <a:off x="2541069" y="1514104"/>
            <a:ext cx="0" cy="3456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18E4AE7-7303-D741-B00A-373E1D31BA0C}"/>
              </a:ext>
            </a:extLst>
          </p:cNvPr>
          <p:cNvCxnSpPr>
            <a:cxnSpLocks/>
          </p:cNvCxnSpPr>
          <p:nvPr/>
        </p:nvCxnSpPr>
        <p:spPr>
          <a:xfrm>
            <a:off x="2544417" y="2030895"/>
            <a:ext cx="58939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E5A2BC7-C5D5-B940-9B7A-F67A2474036F}"/>
              </a:ext>
            </a:extLst>
          </p:cNvPr>
          <p:cNvCxnSpPr>
            <a:cxnSpLocks/>
          </p:cNvCxnSpPr>
          <p:nvPr/>
        </p:nvCxnSpPr>
        <p:spPr>
          <a:xfrm flipV="1">
            <a:off x="5496339" y="2030895"/>
            <a:ext cx="0" cy="27995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58CA40EB-A602-004D-B4C2-2A7D42D3B6FA}"/>
              </a:ext>
            </a:extLst>
          </p:cNvPr>
          <p:cNvSpPr/>
          <p:nvPr/>
        </p:nvSpPr>
        <p:spPr>
          <a:xfrm>
            <a:off x="2541069" y="2032864"/>
            <a:ext cx="5669280" cy="2781782"/>
          </a:xfrm>
          <a:custGeom>
            <a:avLst/>
            <a:gdLst>
              <a:gd name="connsiteX0" fmla="*/ 0 w 5669280"/>
              <a:gd name="connsiteY0" fmla="*/ 2779767 h 2783234"/>
              <a:gd name="connsiteX1" fmla="*/ 442763 w 5669280"/>
              <a:gd name="connsiteY1" fmla="*/ 2774954 h 2783234"/>
              <a:gd name="connsiteX2" fmla="*/ 774834 w 5669280"/>
              <a:gd name="connsiteY2" fmla="*/ 2707577 h 2783234"/>
              <a:gd name="connsiteX3" fmla="*/ 1159845 w 5669280"/>
              <a:gd name="connsiteY3" fmla="*/ 2500634 h 2783234"/>
              <a:gd name="connsiteX4" fmla="*/ 1568918 w 5669280"/>
              <a:gd name="connsiteY4" fmla="*/ 2197438 h 2783234"/>
              <a:gd name="connsiteX5" fmla="*/ 2618072 w 5669280"/>
              <a:gd name="connsiteY5" fmla="*/ 565956 h 2783234"/>
              <a:gd name="connsiteX6" fmla="*/ 3513222 w 5669280"/>
              <a:gd name="connsiteY6" fmla="*/ 60630 h 2783234"/>
              <a:gd name="connsiteX7" fmla="*/ 5669280 w 5669280"/>
              <a:gd name="connsiteY7" fmla="*/ 2878 h 2783234"/>
              <a:gd name="connsiteX0" fmla="*/ 0 w 5669280"/>
              <a:gd name="connsiteY0" fmla="*/ 2779767 h 2783234"/>
              <a:gd name="connsiteX1" fmla="*/ 442763 w 5669280"/>
              <a:gd name="connsiteY1" fmla="*/ 2774954 h 2783234"/>
              <a:gd name="connsiteX2" fmla="*/ 774834 w 5669280"/>
              <a:gd name="connsiteY2" fmla="*/ 2707577 h 2783234"/>
              <a:gd name="connsiteX3" fmla="*/ 1179096 w 5669280"/>
              <a:gd name="connsiteY3" fmla="*/ 2534323 h 2783234"/>
              <a:gd name="connsiteX4" fmla="*/ 1568918 w 5669280"/>
              <a:gd name="connsiteY4" fmla="*/ 2197438 h 2783234"/>
              <a:gd name="connsiteX5" fmla="*/ 2618072 w 5669280"/>
              <a:gd name="connsiteY5" fmla="*/ 565956 h 2783234"/>
              <a:gd name="connsiteX6" fmla="*/ 3513222 w 5669280"/>
              <a:gd name="connsiteY6" fmla="*/ 60630 h 2783234"/>
              <a:gd name="connsiteX7" fmla="*/ 5669280 w 5669280"/>
              <a:gd name="connsiteY7" fmla="*/ 2878 h 2783234"/>
              <a:gd name="connsiteX0" fmla="*/ 0 w 5669280"/>
              <a:gd name="connsiteY0" fmla="*/ 2779767 h 2783234"/>
              <a:gd name="connsiteX1" fmla="*/ 442763 w 5669280"/>
              <a:gd name="connsiteY1" fmla="*/ 2774954 h 2783234"/>
              <a:gd name="connsiteX2" fmla="*/ 774834 w 5669280"/>
              <a:gd name="connsiteY2" fmla="*/ 2707577 h 2783234"/>
              <a:gd name="connsiteX3" fmla="*/ 1179096 w 5669280"/>
              <a:gd name="connsiteY3" fmla="*/ 2534323 h 2783234"/>
              <a:gd name="connsiteX4" fmla="*/ 1568918 w 5669280"/>
              <a:gd name="connsiteY4" fmla="*/ 2197438 h 2783234"/>
              <a:gd name="connsiteX5" fmla="*/ 2618072 w 5669280"/>
              <a:gd name="connsiteY5" fmla="*/ 565956 h 2783234"/>
              <a:gd name="connsiteX6" fmla="*/ 3513222 w 5669280"/>
              <a:gd name="connsiteY6" fmla="*/ 60630 h 2783234"/>
              <a:gd name="connsiteX7" fmla="*/ 5669280 w 5669280"/>
              <a:gd name="connsiteY7" fmla="*/ 2878 h 2783234"/>
              <a:gd name="connsiteX0" fmla="*/ 0 w 5669280"/>
              <a:gd name="connsiteY0" fmla="*/ 2779767 h 2783234"/>
              <a:gd name="connsiteX1" fmla="*/ 442763 w 5669280"/>
              <a:gd name="connsiteY1" fmla="*/ 2774954 h 2783234"/>
              <a:gd name="connsiteX2" fmla="*/ 774834 w 5669280"/>
              <a:gd name="connsiteY2" fmla="*/ 2707577 h 2783234"/>
              <a:gd name="connsiteX3" fmla="*/ 1193533 w 5669280"/>
              <a:gd name="connsiteY3" fmla="*/ 2558387 h 2783234"/>
              <a:gd name="connsiteX4" fmla="*/ 1568918 w 5669280"/>
              <a:gd name="connsiteY4" fmla="*/ 2197438 h 2783234"/>
              <a:gd name="connsiteX5" fmla="*/ 2618072 w 5669280"/>
              <a:gd name="connsiteY5" fmla="*/ 565956 h 2783234"/>
              <a:gd name="connsiteX6" fmla="*/ 3513222 w 5669280"/>
              <a:gd name="connsiteY6" fmla="*/ 60630 h 2783234"/>
              <a:gd name="connsiteX7" fmla="*/ 5669280 w 5669280"/>
              <a:gd name="connsiteY7" fmla="*/ 2878 h 2783234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193533 w 5669280"/>
              <a:gd name="connsiteY3" fmla="*/ 2558387 h 2782343"/>
              <a:gd name="connsiteX4" fmla="*/ 1568918 w 5669280"/>
              <a:gd name="connsiteY4" fmla="*/ 2197438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203058 w 5669280"/>
              <a:gd name="connsiteY3" fmla="*/ 2571087 h 2782343"/>
              <a:gd name="connsiteX4" fmla="*/ 1568918 w 5669280"/>
              <a:gd name="connsiteY4" fmla="*/ 2197438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203058 w 5669280"/>
              <a:gd name="connsiteY3" fmla="*/ 2571087 h 2782343"/>
              <a:gd name="connsiteX4" fmla="*/ 1568918 w 5669280"/>
              <a:gd name="connsiteY4" fmla="*/ 2197438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203058 w 5669280"/>
              <a:gd name="connsiteY3" fmla="*/ 2571087 h 2782343"/>
              <a:gd name="connsiteX4" fmla="*/ 1584793 w 5669280"/>
              <a:gd name="connsiteY4" fmla="*/ 2206963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203058 w 5669280"/>
              <a:gd name="connsiteY3" fmla="*/ 2571087 h 2782343"/>
              <a:gd name="connsiteX4" fmla="*/ 1584793 w 5669280"/>
              <a:gd name="connsiteY4" fmla="*/ 2206963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203058 w 5669280"/>
              <a:gd name="connsiteY3" fmla="*/ 2571087 h 2782343"/>
              <a:gd name="connsiteX4" fmla="*/ 1584793 w 5669280"/>
              <a:gd name="connsiteY4" fmla="*/ 2206963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2343"/>
              <a:gd name="connsiteX1" fmla="*/ 442763 w 5669280"/>
              <a:gd name="connsiteY1" fmla="*/ 2774954 h 2782343"/>
              <a:gd name="connsiteX2" fmla="*/ 778009 w 5669280"/>
              <a:gd name="connsiteY2" fmla="*/ 2723452 h 2782343"/>
              <a:gd name="connsiteX3" fmla="*/ 1214985 w 5669280"/>
              <a:gd name="connsiteY3" fmla="*/ 2590965 h 2782343"/>
              <a:gd name="connsiteX4" fmla="*/ 1584793 w 5669280"/>
              <a:gd name="connsiteY4" fmla="*/ 2206963 h 2782343"/>
              <a:gd name="connsiteX5" fmla="*/ 2618072 w 5669280"/>
              <a:gd name="connsiteY5" fmla="*/ 565956 h 2782343"/>
              <a:gd name="connsiteX6" fmla="*/ 3513222 w 5669280"/>
              <a:gd name="connsiteY6" fmla="*/ 60630 h 2782343"/>
              <a:gd name="connsiteX7" fmla="*/ 5669280 w 5669280"/>
              <a:gd name="connsiteY7" fmla="*/ 2878 h 2782343"/>
              <a:gd name="connsiteX0" fmla="*/ 0 w 5669280"/>
              <a:gd name="connsiteY0" fmla="*/ 2779767 h 2781782"/>
              <a:gd name="connsiteX1" fmla="*/ 442763 w 5669280"/>
              <a:gd name="connsiteY1" fmla="*/ 2774954 h 2781782"/>
              <a:gd name="connsiteX2" fmla="*/ 781985 w 5669280"/>
              <a:gd name="connsiteY2" fmla="*/ 2735379 h 2781782"/>
              <a:gd name="connsiteX3" fmla="*/ 1214985 w 5669280"/>
              <a:gd name="connsiteY3" fmla="*/ 2590965 h 2781782"/>
              <a:gd name="connsiteX4" fmla="*/ 1584793 w 5669280"/>
              <a:gd name="connsiteY4" fmla="*/ 2206963 h 2781782"/>
              <a:gd name="connsiteX5" fmla="*/ 2618072 w 5669280"/>
              <a:gd name="connsiteY5" fmla="*/ 565956 h 2781782"/>
              <a:gd name="connsiteX6" fmla="*/ 3513222 w 5669280"/>
              <a:gd name="connsiteY6" fmla="*/ 60630 h 2781782"/>
              <a:gd name="connsiteX7" fmla="*/ 5669280 w 5669280"/>
              <a:gd name="connsiteY7" fmla="*/ 2878 h 2781782"/>
              <a:gd name="connsiteX0" fmla="*/ 0 w 5669280"/>
              <a:gd name="connsiteY0" fmla="*/ 2779767 h 2781782"/>
              <a:gd name="connsiteX1" fmla="*/ 442763 w 5669280"/>
              <a:gd name="connsiteY1" fmla="*/ 2774954 h 2781782"/>
              <a:gd name="connsiteX2" fmla="*/ 781985 w 5669280"/>
              <a:gd name="connsiteY2" fmla="*/ 2735379 h 2781782"/>
              <a:gd name="connsiteX3" fmla="*/ 1214985 w 5669280"/>
              <a:gd name="connsiteY3" fmla="*/ 2590965 h 2781782"/>
              <a:gd name="connsiteX4" fmla="*/ 1584793 w 5669280"/>
              <a:gd name="connsiteY4" fmla="*/ 2206963 h 2781782"/>
              <a:gd name="connsiteX5" fmla="*/ 2606145 w 5669280"/>
              <a:gd name="connsiteY5" fmla="*/ 558004 h 2781782"/>
              <a:gd name="connsiteX6" fmla="*/ 3513222 w 5669280"/>
              <a:gd name="connsiteY6" fmla="*/ 60630 h 2781782"/>
              <a:gd name="connsiteX7" fmla="*/ 5669280 w 5669280"/>
              <a:gd name="connsiteY7" fmla="*/ 2878 h 2781782"/>
              <a:gd name="connsiteX0" fmla="*/ 0 w 5669280"/>
              <a:gd name="connsiteY0" fmla="*/ 2779767 h 2781782"/>
              <a:gd name="connsiteX1" fmla="*/ 442763 w 5669280"/>
              <a:gd name="connsiteY1" fmla="*/ 2774954 h 2781782"/>
              <a:gd name="connsiteX2" fmla="*/ 781985 w 5669280"/>
              <a:gd name="connsiteY2" fmla="*/ 2735379 h 2781782"/>
              <a:gd name="connsiteX3" fmla="*/ 1214985 w 5669280"/>
              <a:gd name="connsiteY3" fmla="*/ 2590965 h 2781782"/>
              <a:gd name="connsiteX4" fmla="*/ 1584793 w 5669280"/>
              <a:gd name="connsiteY4" fmla="*/ 2206963 h 2781782"/>
              <a:gd name="connsiteX5" fmla="*/ 2606145 w 5669280"/>
              <a:gd name="connsiteY5" fmla="*/ 558004 h 2781782"/>
              <a:gd name="connsiteX6" fmla="*/ 3513222 w 5669280"/>
              <a:gd name="connsiteY6" fmla="*/ 60630 h 2781782"/>
              <a:gd name="connsiteX7" fmla="*/ 5669280 w 5669280"/>
              <a:gd name="connsiteY7" fmla="*/ 2878 h 278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9280" h="2781782">
                <a:moveTo>
                  <a:pt x="0" y="2779767"/>
                </a:moveTo>
                <a:cubicBezTo>
                  <a:pt x="156812" y="2783376"/>
                  <a:pt x="312432" y="2782352"/>
                  <a:pt x="442763" y="2774954"/>
                </a:cubicBezTo>
                <a:cubicBezTo>
                  <a:pt x="573094" y="2767556"/>
                  <a:pt x="653281" y="2766044"/>
                  <a:pt x="781985" y="2735379"/>
                </a:cubicBezTo>
                <a:cubicBezTo>
                  <a:pt x="910689" y="2704714"/>
                  <a:pt x="1081184" y="2679034"/>
                  <a:pt x="1214985" y="2590965"/>
                </a:cubicBezTo>
                <a:cubicBezTo>
                  <a:pt x="1348786" y="2502896"/>
                  <a:pt x="1352933" y="2545790"/>
                  <a:pt x="1584793" y="2206963"/>
                </a:cubicBezTo>
                <a:cubicBezTo>
                  <a:pt x="1816653" y="1868136"/>
                  <a:pt x="2308594" y="959458"/>
                  <a:pt x="2606145" y="558004"/>
                </a:cubicBezTo>
                <a:cubicBezTo>
                  <a:pt x="2903696" y="156550"/>
                  <a:pt x="3004687" y="154476"/>
                  <a:pt x="3513222" y="60630"/>
                </a:cubicBezTo>
                <a:cubicBezTo>
                  <a:pt x="4021757" y="-33216"/>
                  <a:pt x="5302718" y="12503"/>
                  <a:pt x="5669280" y="2878"/>
                </a:cubicBezTo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BC32239-2A5A-F54B-9E7D-791181E220DA}"/>
              </a:ext>
            </a:extLst>
          </p:cNvPr>
          <p:cNvCxnSpPr>
            <a:cxnSpLocks/>
          </p:cNvCxnSpPr>
          <p:nvPr/>
        </p:nvCxnSpPr>
        <p:spPr>
          <a:xfrm flipH="1">
            <a:off x="3753016" y="2020957"/>
            <a:ext cx="1738353" cy="2806148"/>
          </a:xfrm>
          <a:prstGeom prst="line">
            <a:avLst/>
          </a:prstGeom>
          <a:ln w="12700">
            <a:solidFill>
              <a:srgbClr val="FF0000">
                <a:alpha val="74902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09CB618-93ED-5E45-A99D-DB84670B0E22}"/>
              </a:ext>
            </a:extLst>
          </p:cNvPr>
          <p:cNvCxnSpPr/>
          <p:nvPr/>
        </p:nvCxnSpPr>
        <p:spPr>
          <a:xfrm>
            <a:off x="2577830" y="4873557"/>
            <a:ext cx="117518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5A0136-EBF9-9C4E-9F52-A5E5C096FD04}"/>
              </a:ext>
            </a:extLst>
          </p:cNvPr>
          <p:cNvCxnSpPr/>
          <p:nvPr/>
        </p:nvCxnSpPr>
        <p:spPr>
          <a:xfrm>
            <a:off x="3813243" y="4873557"/>
            <a:ext cx="167812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F39699ED-9AA8-6649-B47A-1EA3E2D90397}"/>
              </a:ext>
            </a:extLst>
          </p:cNvPr>
          <p:cNvSpPr txBox="1"/>
          <p:nvPr/>
        </p:nvSpPr>
        <p:spPr>
          <a:xfrm>
            <a:off x="2935607" y="485340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E13999-1DA0-0E47-9D93-9A8008B04137}"/>
              </a:ext>
            </a:extLst>
          </p:cNvPr>
          <p:cNvSpPr txBox="1"/>
          <p:nvPr/>
        </p:nvSpPr>
        <p:spPr>
          <a:xfrm>
            <a:off x="2173058" y="185285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37B8E54-E047-0B49-A1AC-777C5A1BC937}"/>
              </a:ext>
            </a:extLst>
          </p:cNvPr>
          <p:cNvSpPr txBox="1"/>
          <p:nvPr/>
        </p:nvSpPr>
        <p:spPr>
          <a:xfrm>
            <a:off x="4420311" y="484257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-25000" dirty="0" err="1">
                <a:solidFill>
                  <a:srgbClr val="FF0000"/>
                </a:solidFill>
              </a:rPr>
              <a:t>g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EFB428A-4EB9-C54A-A748-2196A1BFF448}"/>
              </a:ext>
            </a:extLst>
          </p:cNvPr>
          <p:cNvSpPr txBox="1"/>
          <p:nvPr/>
        </p:nvSpPr>
        <p:spPr>
          <a:xfrm>
            <a:off x="2274032" y="4786168"/>
            <a:ext cx="2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8411A7D-4E5E-8C41-B315-037A358CDBEF}"/>
              </a:ext>
            </a:extLst>
          </p:cNvPr>
          <p:cNvSpPr txBox="1"/>
          <p:nvPr/>
        </p:nvSpPr>
        <p:spPr>
          <a:xfrm>
            <a:off x="8525883" y="4642439"/>
            <a:ext cx="2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45FB2CE-3312-864A-9478-1A13C32F0CCB}"/>
              </a:ext>
            </a:extLst>
          </p:cNvPr>
          <p:cNvSpPr txBox="1"/>
          <p:nvPr/>
        </p:nvSpPr>
        <p:spPr>
          <a:xfrm>
            <a:off x="2309760" y="1141856"/>
            <a:ext cx="5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y(t)</a:t>
            </a:r>
          </a:p>
        </p:txBody>
      </p:sp>
    </p:spTree>
    <p:extLst>
      <p:ext uri="{BB962C8B-B14F-4D97-AF65-F5344CB8AC3E}">
        <p14:creationId xmlns:p14="http://schemas.microsoft.com/office/powerpoint/2010/main" val="376446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Ribbrock</dc:creator>
  <cp:lastModifiedBy>Julia Ribbrock</cp:lastModifiedBy>
  <cp:revision>4</cp:revision>
  <dcterms:created xsi:type="dcterms:W3CDTF">2020-12-21T13:40:44Z</dcterms:created>
  <dcterms:modified xsi:type="dcterms:W3CDTF">2020-12-21T14:11:17Z</dcterms:modified>
</cp:coreProperties>
</file>