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1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9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1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6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0573-2BE0-4A43-B2EF-E6521ADD005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A3A0-5E96-4113-8130-10FD1EDA8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1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VPN</a:t>
            </a:r>
            <a:r>
              <a:rPr lang="ko-KR" altLang="en-US" dirty="0" smtClean="0"/>
              <a:t>접속방법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나이스디앤알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397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기타 공공장소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1600200"/>
            <a:ext cx="3682752" cy="4525963"/>
          </a:xfrm>
        </p:spPr>
        <p:txBody>
          <a:bodyPr/>
          <a:lstStyle/>
          <a:p>
            <a:r>
              <a:rPr lang="ko-KR" altLang="en-US" dirty="0" smtClean="0"/>
              <a:t>기타 공공장소에서는 접속을 되도록 하지 말아야 하나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어쩔수</a:t>
            </a:r>
            <a:r>
              <a:rPr lang="ko-KR" altLang="en-US" dirty="0" smtClean="0"/>
              <a:t> 없어 접속한 경우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인터넷 접속기록 및 해당 클라이언트프로그램을 삭제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해야함</a:t>
            </a:r>
            <a:r>
              <a:rPr lang="en-US" altLang="ko-KR" dirty="0" smtClean="0"/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58863" y="1772816"/>
            <a:ext cx="2876550" cy="3248025"/>
            <a:chOff x="658863" y="1772816"/>
            <a:chExt cx="2876550" cy="3248025"/>
          </a:xfrm>
        </p:grpSpPr>
        <p:pic>
          <p:nvPicPr>
            <p:cNvPr id="6" name="Picture 3" descr="C:\Users\Cheif\Desktop\vpn\vpn순서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63" y="1772816"/>
              <a:ext cx="2876550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043608" y="2060848"/>
              <a:ext cx="2491805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83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종료하면 안됨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로그온을 해야 하는 상태로 유지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윈도우 업데이트 등으로 종료가 된 경우라도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윈도우로그온을 해야 되는 상태까지는 되어있어야 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3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시작버튼</a:t>
            </a:r>
            <a:r>
              <a:rPr lang="en-US" altLang="ko-KR" dirty="0" smtClean="0"/>
              <a:t>]</a:t>
            </a:r>
            <a:r>
              <a:rPr lang="ko-KR" altLang="en-US" dirty="0" smtClean="0"/>
              <a:t> 오른쪽 버튼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-&gt; (</a:t>
            </a:r>
            <a:r>
              <a:rPr lang="ko-KR" altLang="en-US" dirty="0" smtClean="0"/>
              <a:t>원격 설정 또는 </a:t>
            </a:r>
            <a:r>
              <a:rPr lang="ko-KR" altLang="en-US" dirty="0" err="1" smtClean="0"/>
              <a:t>원격탭</a:t>
            </a:r>
            <a:r>
              <a:rPr lang="en-US" altLang="ko-KR" dirty="0" smtClean="0"/>
              <a:t>) -&gt; [</a:t>
            </a:r>
            <a:r>
              <a:rPr lang="ko-KR" altLang="en-US" dirty="0" smtClean="0"/>
              <a:t>이 컴퓨터에 대한 원격 연결 허용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75856" y="3140968"/>
            <a:ext cx="5261173" cy="3592893"/>
            <a:chOff x="1009146" y="2589845"/>
            <a:chExt cx="5913834" cy="4038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2924944"/>
              <a:ext cx="3071060" cy="336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146" y="2589845"/>
              <a:ext cx="2457450" cy="403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259632" y="3284984"/>
              <a:ext cx="194421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67944" y="4941168"/>
              <a:ext cx="252028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사이트접속 및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152" y="1600200"/>
            <a:ext cx="2746648" cy="45259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접속주소는 </a:t>
            </a:r>
            <a:r>
              <a:rPr lang="en-US" altLang="ko-KR" dirty="0" smtClean="0"/>
              <a:t>https://122.199.193.10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VPN</a:t>
            </a:r>
            <a:r>
              <a:rPr lang="ko-KR" altLang="en-US" dirty="0" smtClean="0"/>
              <a:t>클라이언트를 </a:t>
            </a:r>
            <a:r>
              <a:rPr lang="ko-KR" altLang="en-US" dirty="0" err="1" smtClean="0"/>
              <a:t>다운로드후</a:t>
            </a:r>
            <a:r>
              <a:rPr lang="ko-KR" altLang="en-US" dirty="0" smtClean="0"/>
              <a:t> 설치함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/>
              <a:t>기존 구형버전이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제어판에서 먼저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설치절차를 진행</a:t>
            </a:r>
            <a:endParaRPr lang="ko-KR" altLang="en-US" dirty="0"/>
          </a:p>
        </p:txBody>
      </p:sp>
      <p:pic>
        <p:nvPicPr>
          <p:cNvPr id="1026" name="Picture 2" descr="C:\Users\Cheif\Desktop\vpn\vpn순서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7036"/>
            <a:ext cx="5180215" cy="35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5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err="1" smtClean="0"/>
              <a:t>서버세팅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처음접속시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525963"/>
          </a:xfrm>
        </p:spPr>
        <p:txBody>
          <a:bodyPr/>
          <a:lstStyle/>
          <a:p>
            <a:r>
              <a:rPr lang="ko-KR" altLang="en-US" dirty="0" err="1" smtClean="0"/>
              <a:t>처음접속시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서버를 추가해야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서버관리</a:t>
            </a:r>
            <a:r>
              <a:rPr lang="en-US" altLang="ko-KR" dirty="0" smtClean="0"/>
              <a:t>]</a:t>
            </a:r>
            <a:r>
              <a:rPr lang="ko-KR" altLang="en-US" dirty="0" smtClean="0"/>
              <a:t>메뉴를 클릭</a:t>
            </a:r>
            <a:endParaRPr lang="ko-KR" altLang="en-US" dirty="0"/>
          </a:p>
        </p:txBody>
      </p:sp>
      <p:pic>
        <p:nvPicPr>
          <p:cNvPr id="2050" name="Picture 2" descr="C:\Users\Cheif\Desktop\vpn\vpn순서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2968485" cy="49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서버정보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80112" y="1600200"/>
            <a:ext cx="3106688" cy="4525963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화면에 보이는 대로 입력함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서버이름은 임의입력가능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IP:122.199.193.10</a:t>
            </a:r>
            <a:endParaRPr lang="en-US" altLang="ko-KR" dirty="0"/>
          </a:p>
          <a:p>
            <a:pPr lvl="1"/>
            <a:r>
              <a:rPr lang="ko-KR" altLang="en-US" dirty="0" smtClean="0"/>
              <a:t>포트</a:t>
            </a:r>
            <a:r>
              <a:rPr lang="en-US" altLang="ko-KR" dirty="0" smtClean="0"/>
              <a:t>:443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버튼클</a:t>
            </a:r>
            <a:r>
              <a:rPr lang="ko-KR" altLang="en-US" dirty="0"/>
              <a:t>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39552" y="1412776"/>
            <a:ext cx="5094312" cy="5248622"/>
            <a:chOff x="539552" y="1412776"/>
            <a:chExt cx="5094312" cy="5248622"/>
          </a:xfrm>
        </p:grpSpPr>
        <p:grpSp>
          <p:nvGrpSpPr>
            <p:cNvPr id="4" name="그룹 3"/>
            <p:cNvGrpSpPr/>
            <p:nvPr/>
          </p:nvGrpSpPr>
          <p:grpSpPr>
            <a:xfrm>
              <a:off x="539552" y="1412776"/>
              <a:ext cx="5094312" cy="5248622"/>
              <a:chOff x="611560" y="1628800"/>
              <a:chExt cx="5094312" cy="5248622"/>
            </a:xfrm>
          </p:grpSpPr>
          <p:pic>
            <p:nvPicPr>
              <p:cNvPr id="3074" name="Picture 2" descr="C:\Users\Cheif\Desktop\vpn\vpn순서3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1628800"/>
                <a:ext cx="3384376" cy="44101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C:\Users\Cheif\Desktop\vpn\vpn순서4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2485824"/>
                <a:ext cx="3419872" cy="4391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539552" y="1412776"/>
              <a:ext cx="208823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3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8104" y="1600200"/>
            <a:ext cx="3178696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추가한 서버를 선택함</a:t>
            </a:r>
            <a:endParaRPr lang="en-US" altLang="ko-KR" dirty="0" smtClean="0"/>
          </a:p>
          <a:p>
            <a:r>
              <a:rPr lang="ko-KR" altLang="en-US" dirty="0" smtClean="0"/>
              <a:t>미리 부여 받은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r>
              <a:rPr lang="ko-KR" altLang="en-US" dirty="0" err="1" smtClean="0"/>
              <a:t>완료후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수동원격접속함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 descr="C:\Users\Cheif\Desktop\vpn\vpn순서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4" y="1556792"/>
            <a:ext cx="2976574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5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원격제어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시작버튼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-&gt; “</a:t>
            </a:r>
            <a:r>
              <a:rPr lang="ko-KR" altLang="en-US" dirty="0" smtClean="0"/>
              <a:t>원격</a:t>
            </a:r>
            <a:r>
              <a:rPr lang="en-US" altLang="ko-KR" dirty="0" smtClean="0"/>
              <a:t>” (Remote) </a:t>
            </a:r>
            <a:r>
              <a:rPr lang="ko-KR" altLang="en-US" dirty="0" smtClean="0"/>
              <a:t>을 검색 </a:t>
            </a:r>
            <a:r>
              <a:rPr lang="en-US" altLang="ko-KR" dirty="0" smtClean="0"/>
              <a:t>-&gt; [</a:t>
            </a:r>
            <a:r>
              <a:rPr lang="ko-KR" altLang="en-US" dirty="0" smtClean="0"/>
              <a:t>원격 </a:t>
            </a:r>
            <a:r>
              <a:rPr lang="ko-KR" altLang="en-US" dirty="0" err="1" smtClean="0"/>
              <a:t>데스크탑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입력하고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로그인창이</a:t>
            </a:r>
            <a:r>
              <a:rPr lang="ko-KR" altLang="en-US" dirty="0" smtClean="0"/>
              <a:t> 뜨면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윈도우 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암호를  입력하여 접속하여 사용함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57650"/>
            <a:ext cx="46577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46959"/>
            <a:ext cx="3254921" cy="276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6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err="1" smtClean="0"/>
              <a:t>최초이후</a:t>
            </a:r>
            <a:r>
              <a:rPr lang="ko-KR" altLang="en-US" dirty="0" smtClean="0"/>
              <a:t> 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ko-KR" altLang="en-US" dirty="0" smtClean="0"/>
              <a:t>최초접속 이후부터는 설치된 프로그램만 </a:t>
            </a:r>
            <a:r>
              <a:rPr lang="ko-KR" altLang="en-US" dirty="0" err="1" smtClean="0"/>
              <a:t>실행후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원격가능함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58863" y="1772816"/>
            <a:ext cx="2876550" cy="3248025"/>
            <a:chOff x="658863" y="1772816"/>
            <a:chExt cx="2876550" cy="3248025"/>
          </a:xfrm>
        </p:grpSpPr>
        <p:pic>
          <p:nvPicPr>
            <p:cNvPr id="5123" name="Picture 3" descr="C:\Users\Cheif\Desktop\vpn\vpn순서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63" y="1772816"/>
              <a:ext cx="2876550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043608" y="2420888"/>
              <a:ext cx="2491805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04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199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VPN접속방법</vt:lpstr>
      <vt:lpstr>조건</vt:lpstr>
      <vt:lpstr>사전 설정</vt:lpstr>
      <vt:lpstr>1.사이트접속 및 설치</vt:lpstr>
      <vt:lpstr>2.서버세팅(처음접속시)</vt:lpstr>
      <vt:lpstr>3.서버정보 추가</vt:lpstr>
      <vt:lpstr>4.로그인</vt:lpstr>
      <vt:lpstr>5. 원격제어 방법</vt:lpstr>
      <vt:lpstr>6.최초이후 접속</vt:lpstr>
      <vt:lpstr>7.기타 공공장소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VPN접속방법</dc:title>
  <dc:creator>nice</dc:creator>
  <cp:lastModifiedBy>송대호</cp:lastModifiedBy>
  <cp:revision>14</cp:revision>
  <dcterms:created xsi:type="dcterms:W3CDTF">2018-12-28T09:46:42Z</dcterms:created>
  <dcterms:modified xsi:type="dcterms:W3CDTF">2019-05-20T01:25:09Z</dcterms:modified>
</cp:coreProperties>
</file>