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4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" units="1/cm"/>
          <inkml:channelProperty channel="Y" name="resolution" value="75" units="1/cm"/>
          <inkml:channelProperty channel="T" name="resolution" value="1" units="1/dev"/>
        </inkml:channelProperties>
      </inkml:inkSource>
      <inkml:timestamp xml:id="ts0" timeString="2016-09-29T06:51:54.0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20038 15363 0,'53'0'109,"18"0"-93,-18 0-1,105 0 1,19 0 15,-160 0-31,1 0 16,52 0-16,19 0 47,-72 0-47,1 0 15,17 0 17,-17 0-32,0 0 47,70 0-16,-18 36-16,-52-36-15,17 0 16,18 0 0,0 17-1,-35-17 1,35 0 31,-1 0-32,1 0 17,-17 0-32,-1 0 15,-17 0 17,17 0-32,0 0 15,-17 0 1,52 0-1,-52 0 1,17 0 0,1 0-1,-19 0 17,54 0-1,-54 0-16,36 0 17,-35 0-32,0 0 31,-1 0-15,36 0 15,-35 0 0,-1 0-15,36 0-1,-35 0 1,0 0 0,17 0 15,-17 0-31,34 0 0,-16 0 47,-19 0-32,1 0-15,35 0 32,-35 0-17,-1 0-15,36 0 31,-35 0 1,35 0-17,-36 0 17,1 0 14,17 0 1,36 0 16,-36 0 15,0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  <a:endParaRPr lang="ja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8800" dirty="0"/>
              <a:t>いい生活</a:t>
            </a:r>
            <a:br>
              <a:rPr lang="en-US" altLang="ja" sz="8800" dirty="0"/>
            </a:br>
            <a:r>
              <a:rPr lang="ja" sz="8800" dirty="0"/>
              <a:t>プレゼン資料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8" y="3963890"/>
            <a:ext cx="8520600" cy="12830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-JP" altLang="en-US" sz="4400" dirty="0"/>
              <a:t>～</a:t>
            </a:r>
            <a:r>
              <a:rPr lang="ja" sz="4400" dirty="0"/>
              <a:t>路線名で検索してみよう！</a:t>
            </a:r>
            <a:r>
              <a:rPr lang="ja-JP" altLang="en-US" sz="4400" dirty="0"/>
              <a:t>～</a:t>
            </a:r>
            <a:endParaRPr lang="ja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73" fill="hold">
                                          <p:stCondLst>
                                            <p:cond delay="273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4" decel="50000" autoRev="1" fill="hold">
                                          <p:stCondLst>
                                            <p:cond delay="273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2" fill="hold">
                                          <p:stCondLst>
                                            <p:cond delay="518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8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212366"/>
            <a:ext cx="8520600" cy="17012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-JP" altLang="en-US" sz="8000" dirty="0"/>
              <a:t>＜</a:t>
            </a:r>
            <a:r>
              <a:rPr lang="ja" sz="8000" dirty="0"/>
              <a:t>課題の確認</a:t>
            </a:r>
            <a:r>
              <a:rPr lang="ja-JP" altLang="en-US" sz="8000" dirty="0"/>
              <a:t>＞</a:t>
            </a:r>
            <a:endParaRPr lang="ja" sz="8000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626798"/>
            <a:ext cx="8520600" cy="38813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3200" dirty="0"/>
              <a:t>googleMapと物件情報を使って、</a:t>
            </a:r>
          </a:p>
          <a:p>
            <a:pPr lvl="0">
              <a:spcBef>
                <a:spcPts val="0"/>
              </a:spcBef>
              <a:buNone/>
            </a:pPr>
            <a:r>
              <a:rPr lang="ja" sz="3200" dirty="0"/>
              <a:t>検索結果を地図上に表示させるアプリを作る。</a:t>
            </a:r>
          </a:p>
          <a:p>
            <a:pPr lvl="0">
              <a:spcBef>
                <a:spcPts val="0"/>
              </a:spcBef>
              <a:buNone/>
            </a:pPr>
            <a:r>
              <a:rPr lang="ja" sz="3200" dirty="0"/>
              <a:t>配布されたサンプルを拡張して、</a:t>
            </a:r>
          </a:p>
          <a:p>
            <a:pPr lvl="0">
              <a:spcBef>
                <a:spcPts val="0"/>
              </a:spcBef>
              <a:buNone/>
            </a:pPr>
            <a:r>
              <a:rPr lang="ja" sz="3200" dirty="0"/>
              <a:t>検索機能</a:t>
            </a:r>
            <a:r>
              <a:rPr lang="ja-JP" altLang="en-US" sz="3200" dirty="0"/>
              <a:t>・表示</a:t>
            </a:r>
            <a:r>
              <a:rPr lang="ja" sz="3200" dirty="0"/>
              <a:t>を向上させる。</a:t>
            </a:r>
            <a:endParaRPr lang="en-US" altLang="ja" sz="3200" dirty="0"/>
          </a:p>
          <a:p>
            <a:pPr lvl="0">
              <a:spcBef>
                <a:spcPts val="0"/>
              </a:spcBef>
              <a:buNone/>
            </a:pPr>
            <a:r>
              <a:rPr lang="en-US" altLang="ja-JP" sz="3200" dirty="0"/>
              <a:t>※</a:t>
            </a:r>
            <a:r>
              <a:rPr lang="ja-JP" altLang="en-US" sz="3200" dirty="0"/>
              <a:t>使用言語：</a:t>
            </a:r>
            <a:r>
              <a:rPr lang="en-US" altLang="ja-JP" sz="3200" dirty="0"/>
              <a:t>HTML</a:t>
            </a:r>
            <a:r>
              <a:rPr lang="ja-JP" altLang="en-US" sz="3200" dirty="0" err="1"/>
              <a:t>、</a:t>
            </a:r>
            <a:r>
              <a:rPr lang="en-US" altLang="ja-JP" sz="3200" dirty="0"/>
              <a:t>JavaScript</a:t>
            </a:r>
            <a:r>
              <a:rPr lang="ja-JP" altLang="en-US" sz="3200" dirty="0" err="1"/>
              <a:t>、</a:t>
            </a:r>
            <a:r>
              <a:rPr lang="en-US" altLang="ja-JP" sz="3200" dirty="0"/>
              <a:t>CSS</a:t>
            </a:r>
            <a:endParaRPr lang="j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472894" y="1760433"/>
            <a:ext cx="6343785" cy="37382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6000" dirty="0"/>
              <a:t>家賃</a:t>
            </a:r>
          </a:p>
          <a:p>
            <a:pPr lvl="0">
              <a:spcBef>
                <a:spcPts val="0"/>
              </a:spcBef>
              <a:buNone/>
            </a:pPr>
            <a:r>
              <a:rPr lang="ja" sz="6000" dirty="0"/>
              <a:t>路線</a:t>
            </a:r>
          </a:p>
          <a:p>
            <a:pPr lvl="0">
              <a:spcBef>
                <a:spcPts val="0"/>
              </a:spcBef>
              <a:buNone/>
            </a:pPr>
            <a:r>
              <a:rPr lang="ja" sz="6000" dirty="0"/>
              <a:t>最寄駅からの時間</a:t>
            </a:r>
            <a:endParaRPr lang="ja" sz="2800" dirty="0"/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657333"/>
            <a:ext cx="8520600" cy="11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6000" dirty="0"/>
              <a:t>物件の決め手は何か？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863250" y="6091833"/>
            <a:ext cx="6210600" cy="43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参考：</a:t>
            </a:r>
            <a:r>
              <a:rPr lang="ja">
                <a:solidFill>
                  <a:schemeClr val="dk1"/>
                </a:solidFill>
              </a:rPr>
              <a:t>http://suumo.jp/edit/chintai/kimeteakirame_ranking/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07888" y="3121732"/>
            <a:ext cx="1774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6000" dirty="0"/>
              <a:t>２位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2375671" y="3240368"/>
            <a:ext cx="2609985" cy="79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375671" y="4230835"/>
            <a:ext cx="6322015" cy="113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8509" y="1845739"/>
            <a:ext cx="1774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6000" dirty="0"/>
              <a:t>１位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7888" y="4204735"/>
            <a:ext cx="1774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6000" dirty="0"/>
              <a:t>３位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343740" y="1875092"/>
            <a:ext cx="3460378" cy="3236286"/>
            <a:chOff x="4343740" y="1875092"/>
            <a:chExt cx="3460378" cy="3236286"/>
          </a:xfrm>
        </p:grpSpPr>
        <p:sp>
          <p:nvSpPr>
            <p:cNvPr id="4" name="矢印: 二方向 3"/>
            <p:cNvSpPr/>
            <p:nvPr/>
          </p:nvSpPr>
          <p:spPr>
            <a:xfrm rot="14896832">
              <a:off x="4728154" y="2035415"/>
              <a:ext cx="2691549" cy="3460378"/>
            </a:xfrm>
            <a:prstGeom prst="leftUpArrow">
              <a:avLst>
                <a:gd name="adj1" fmla="val 19440"/>
                <a:gd name="adj2" fmla="val 17847"/>
                <a:gd name="adj3" fmla="val 26766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5577041" y="1875092"/>
              <a:ext cx="2164966" cy="144655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>
                  <a:solidFill>
                    <a:srgbClr val="FFFF00"/>
                  </a:solidFill>
                </a:rPr>
                <a:t>ここに注目！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699" y="691336"/>
            <a:ext cx="8520600" cy="26396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 sz="6600" dirty="0"/>
              <a:t>好きな路線沿いの</a:t>
            </a:r>
            <a:br>
              <a:rPr lang="en-US" altLang="ja" sz="6600" dirty="0"/>
            </a:br>
            <a:r>
              <a:rPr lang="ja" sz="6600" dirty="0"/>
              <a:t>家に住みたい！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282520" y="3331027"/>
            <a:ext cx="6578957" cy="210766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 sz="3600" dirty="0"/>
              <a:t>そんな願いを</a:t>
            </a:r>
            <a:endParaRPr lang="en-US" altLang="ja" sz="3600" dirty="0"/>
          </a:p>
          <a:p>
            <a:pPr lvl="0" algn="ctr">
              <a:spcBef>
                <a:spcPts val="0"/>
              </a:spcBef>
              <a:buNone/>
            </a:pPr>
            <a:r>
              <a:rPr lang="ja" sz="3600" dirty="0"/>
              <a:t>叶えることを目的にしました。</a:t>
            </a:r>
            <a:endParaRPr lang="j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103509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4400" dirty="0"/>
              <a:t>本アプリの機能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970575"/>
            <a:ext cx="8520600" cy="508188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2800" dirty="0"/>
              <a:t>・好きな路線沿いの物件を探す。</a:t>
            </a:r>
          </a:p>
          <a:p>
            <a:pPr lvl="0">
              <a:spcBef>
                <a:spcPts val="0"/>
              </a:spcBef>
              <a:buNone/>
            </a:pPr>
            <a:r>
              <a:rPr lang="ja" sz="2800" dirty="0"/>
              <a:t>・最寄駅からの徒歩時間で探す。</a:t>
            </a:r>
          </a:p>
          <a:p>
            <a:pPr lvl="0">
              <a:spcBef>
                <a:spcPts val="0"/>
              </a:spcBef>
              <a:buNone/>
            </a:pPr>
            <a:r>
              <a:rPr lang="ja" sz="2800" dirty="0"/>
              <a:t>・築年数で探す。</a:t>
            </a:r>
          </a:p>
          <a:p>
            <a:pPr lvl="0">
              <a:spcBef>
                <a:spcPts val="0"/>
              </a:spcBef>
              <a:buNone/>
            </a:pPr>
            <a:r>
              <a:rPr lang="ja" sz="2800" dirty="0"/>
              <a:t>・家賃の範囲で探す。</a:t>
            </a:r>
          </a:p>
          <a:p>
            <a:pPr lvl="0">
              <a:spcBef>
                <a:spcPts val="0"/>
              </a:spcBef>
              <a:buNone/>
            </a:pPr>
            <a:r>
              <a:rPr lang="ja" sz="2800" dirty="0"/>
              <a:t>・敷金、礼金が無い物件を探す。</a:t>
            </a:r>
          </a:p>
          <a:p>
            <a:pPr lvl="0">
              <a:spcBef>
                <a:spcPts val="0"/>
              </a:spcBef>
              <a:buNone/>
            </a:pPr>
            <a:r>
              <a:rPr lang="ja" sz="2800" dirty="0"/>
              <a:t>・間取りで探す。</a:t>
            </a:r>
          </a:p>
          <a:p>
            <a:pPr lvl="0">
              <a:spcBef>
                <a:spcPts val="0"/>
              </a:spcBef>
              <a:buNone/>
            </a:pPr>
            <a:r>
              <a:rPr lang="ja" sz="2800" dirty="0"/>
              <a:t>・検索件数を表示する。（参考）</a:t>
            </a:r>
            <a:endParaRPr lang="j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321223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4000" dirty="0"/>
              <a:t>今後の展望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6092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2800" dirty="0"/>
              <a:t>最寄り駅とその駅までの徒歩時間を関連付ける。</a:t>
            </a:r>
          </a:p>
          <a:p>
            <a:pPr lvl="0">
              <a:spcBef>
                <a:spcPts val="0"/>
              </a:spcBef>
              <a:buNone/>
            </a:pPr>
            <a:r>
              <a:rPr lang="ja" sz="2800" dirty="0"/>
              <a:t>→物件には最大３</a:t>
            </a:r>
            <a:r>
              <a:rPr lang="ja-JP" altLang="en-US" sz="2800" dirty="0"/>
              <a:t>つ</a:t>
            </a:r>
            <a:r>
              <a:rPr lang="ja" sz="2800" dirty="0"/>
              <a:t>の最寄り駅が設定されています。</a:t>
            </a:r>
          </a:p>
          <a:p>
            <a:pPr lvl="0">
              <a:spcBef>
                <a:spcPts val="0"/>
              </a:spcBef>
              <a:buNone/>
            </a:pPr>
            <a:r>
              <a:rPr lang="ja" sz="2800" dirty="0"/>
              <a:t>それぞれの最寄り駅について、徒歩時間が</a:t>
            </a:r>
            <a:endParaRPr lang="en-US" altLang="ja" sz="2800" dirty="0"/>
          </a:p>
          <a:p>
            <a:pPr lvl="0">
              <a:spcBef>
                <a:spcPts val="0"/>
              </a:spcBef>
              <a:buNone/>
            </a:pPr>
            <a:r>
              <a:rPr lang="ja" sz="2800" dirty="0"/>
              <a:t>それぞれ設定されています。</a:t>
            </a:r>
          </a:p>
          <a:p>
            <a:pPr lvl="0">
              <a:spcBef>
                <a:spcPts val="0"/>
              </a:spcBef>
              <a:buNone/>
            </a:pPr>
            <a:r>
              <a:rPr lang="ja" sz="2800" dirty="0"/>
              <a:t>→しかし、今回のアプリでは、最寄り駅と徒歩時間が関連付けされいません。</a:t>
            </a:r>
          </a:p>
          <a:p>
            <a:pPr lvl="0">
              <a:spcBef>
                <a:spcPts val="0"/>
              </a:spcBef>
              <a:buNone/>
            </a:pPr>
            <a:r>
              <a:rPr lang="ja" sz="2800" dirty="0"/>
              <a:t>次のページ：例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dirty="0"/>
              <a:t>最寄り駅と徒歩時間　例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699" y="1536633"/>
            <a:ext cx="5000529" cy="22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2400" dirty="0"/>
              <a:t>物件名：いい生活ビル</a:t>
            </a:r>
          </a:p>
          <a:p>
            <a:pPr lvl="0">
              <a:spcBef>
                <a:spcPts val="0"/>
              </a:spcBef>
              <a:buNone/>
            </a:pPr>
            <a:r>
              <a:rPr lang="ja" sz="2400" dirty="0"/>
              <a:t>最寄り駅１：丸の内線A駅（３分）</a:t>
            </a:r>
          </a:p>
          <a:p>
            <a:pPr lvl="0">
              <a:spcBef>
                <a:spcPts val="0"/>
              </a:spcBef>
              <a:buNone/>
            </a:pPr>
            <a:r>
              <a:rPr lang="ja" sz="2400" dirty="0"/>
              <a:t>最寄り駅２：山手線B駅（１０分）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5312228" y="402633"/>
            <a:ext cx="3274565" cy="22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dirty="0"/>
              <a:t>＜検索条件１＞</a:t>
            </a:r>
          </a:p>
          <a:p>
            <a:pPr lvl="0">
              <a:spcBef>
                <a:spcPts val="0"/>
              </a:spcBef>
              <a:buNone/>
            </a:pPr>
            <a:r>
              <a:rPr lang="ja" sz="2400" dirty="0"/>
              <a:t>路線名：山手線</a:t>
            </a:r>
          </a:p>
          <a:p>
            <a:pPr lvl="0" rtl="0">
              <a:spcBef>
                <a:spcPts val="0"/>
              </a:spcBef>
              <a:buNone/>
            </a:pPr>
            <a:r>
              <a:rPr lang="ja" sz="2400" dirty="0"/>
              <a:t>→検索される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5286214" y="3155576"/>
            <a:ext cx="3857786" cy="328044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dirty="0"/>
              <a:t>＜検索条件２＞</a:t>
            </a:r>
          </a:p>
          <a:p>
            <a:pPr lvl="0">
              <a:spcBef>
                <a:spcPts val="0"/>
              </a:spcBef>
              <a:buNone/>
            </a:pPr>
            <a:r>
              <a:rPr lang="ja" sz="2400" dirty="0"/>
              <a:t>路線名：山手線</a:t>
            </a:r>
          </a:p>
          <a:p>
            <a:pPr lvl="0" rtl="0">
              <a:spcBef>
                <a:spcPts val="0"/>
              </a:spcBef>
              <a:buNone/>
            </a:pPr>
            <a:r>
              <a:rPr lang="ja" sz="2400" dirty="0"/>
              <a:t>徒歩時間：５分以内</a:t>
            </a:r>
          </a:p>
          <a:p>
            <a:pPr lvl="0">
              <a:spcBef>
                <a:spcPts val="0"/>
              </a:spcBef>
              <a:buNone/>
            </a:pPr>
            <a:r>
              <a:rPr lang="ja" sz="2400" dirty="0"/>
              <a:t>→検索されてしまう。</a:t>
            </a:r>
          </a:p>
          <a:p>
            <a:pPr lvl="0" rtl="0">
              <a:spcBef>
                <a:spcPts val="0"/>
              </a:spcBef>
              <a:buNone/>
            </a:pPr>
            <a:r>
              <a:rPr lang="ja" sz="2400" dirty="0"/>
              <a:t>※A駅が徒歩３分のため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5" name="Shape 95"/>
          <p:cNvSpPr txBox="1"/>
          <p:nvPr/>
        </p:nvSpPr>
        <p:spPr>
          <a:xfrm>
            <a:off x="706732" y="4110000"/>
            <a:ext cx="3740700" cy="156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4000" dirty="0"/>
              <a:t>これを</a:t>
            </a:r>
            <a:r>
              <a:rPr lang="ja" sz="4000" dirty="0">
                <a:solidFill>
                  <a:srgbClr val="FF0000"/>
                </a:solidFill>
              </a:rPr>
              <a:t>改善</a:t>
            </a:r>
            <a:r>
              <a:rPr lang="ja" sz="4000" dirty="0"/>
              <a:t>する必要がある。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5715000" y="1710119"/>
            <a:ext cx="2155371" cy="939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686767" y="4997605"/>
            <a:ext cx="3000033" cy="130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インク 2"/>
              <p14:cNvContentPartPr/>
              <p14:nvPr/>
            </p14:nvContentPartPr>
            <p14:xfrm>
              <a:off x="7213680" y="5530680"/>
              <a:ext cx="946440" cy="19440"/>
            </p14:xfrm>
          </p:contentPart>
        </mc:Choice>
        <mc:Fallback>
          <p:pic>
            <p:nvPicPr>
              <p:cNvPr id="3" name="インク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97840" y="5467320"/>
                <a:ext cx="978120" cy="14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2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今後の展望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最寄り駅とその駅までの徒歩時間を関連付ける。</a:t>
            </a:r>
          </a:p>
          <a:p>
            <a:pPr lvl="0" rtl="0">
              <a:spcBef>
                <a:spcPts val="0"/>
              </a:spcBef>
              <a:buNone/>
            </a:pPr>
            <a:r>
              <a:rPr lang="ja"/>
              <a:t>→物件には最大３駅の最寄り駅が設定されています。</a:t>
            </a:r>
          </a:p>
          <a:p>
            <a:pPr lvl="0" rtl="0">
              <a:spcBef>
                <a:spcPts val="0"/>
              </a:spcBef>
              <a:buNone/>
            </a:pPr>
            <a:r>
              <a:rPr lang="ja"/>
              <a:t>それぞれの最寄り駅について、徒歩時間がそれぞれ設定されています。</a:t>
            </a:r>
          </a:p>
          <a:p>
            <a:pPr lvl="0" rtl="0">
              <a:spcBef>
                <a:spcPts val="0"/>
              </a:spcBef>
              <a:buNone/>
            </a:pPr>
            <a:r>
              <a:rPr lang="ja"/>
              <a:t>→しかし、今回のアプリでは、最寄り駅と徒歩時間が関連付けされいません。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次のページ：例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384</Words>
  <Application>Microsoft Office PowerPoint</Application>
  <PresentationFormat>画面に合わせる (4:3)</PresentationFormat>
  <Paragraphs>54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2" baseType="lpstr">
      <vt:lpstr>ＭＳ Ｐゴシック</vt:lpstr>
      <vt:lpstr>Arial</vt:lpstr>
      <vt:lpstr>simple-light-2</vt:lpstr>
      <vt:lpstr>いい生活 プレゼン資料</vt:lpstr>
      <vt:lpstr>＜課題の確認＞</vt:lpstr>
      <vt:lpstr>物件の決め手は何か？</vt:lpstr>
      <vt:lpstr>好きな路線沿いの 家に住みたい！</vt:lpstr>
      <vt:lpstr>本アプリの機能</vt:lpstr>
      <vt:lpstr>今後の展望</vt:lpstr>
      <vt:lpstr>最寄り駅と徒歩時間　例</vt:lpstr>
      <vt:lpstr>今後の展望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いい生活 プレゼン資料</dc:title>
  <cp:lastModifiedBy>営業インターン1</cp:lastModifiedBy>
  <cp:revision>12</cp:revision>
  <dcterms:modified xsi:type="dcterms:W3CDTF">2016-09-29T07:11:44Z</dcterms:modified>
</cp:coreProperties>
</file>