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59" r:id="rId6"/>
    <p:sldId id="260" r:id="rId7"/>
    <p:sldId id="265" r:id="rId8"/>
    <p:sldId id="268" r:id="rId9"/>
    <p:sldId id="266" r:id="rId10"/>
    <p:sldId id="262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74406" autoAdjust="0"/>
  </p:normalViewPr>
  <p:slideViewPr>
    <p:cSldViewPr snapToGrid="0">
      <p:cViewPr varScale="1">
        <p:scale>
          <a:sx n="54" d="100"/>
          <a:sy n="54" d="100"/>
        </p:scale>
        <p:origin x="18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AFC23-02C1-4FB5-ADFD-115544E15D3C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4083-5A4A-4EFE-A820-FCA6C3765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5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今回のインターンシップでの目標は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チームで開発を行う。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D4083-5A4A-4EFE-A820-FCA6C3765B4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20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検索する際に何があったらうれしいか？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D4083-5A4A-4EFE-A820-FCA6C3765B4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192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スーモが行ったアンケート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ちなみに物件を決める際のあきらめランキングもあり</a:t>
            </a:r>
            <a:endParaRPr kumimoji="1" lang="en-US" altLang="ja-JP" dirty="0" smtClean="0"/>
          </a:p>
          <a:p>
            <a:r>
              <a:rPr kumimoji="1" lang="ja-JP" altLang="en-US" dirty="0" smtClean="0"/>
              <a:t>築年数や広さといったものが上位でした。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家賃は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位という結果で家賃の重要度は人によって</a:t>
            </a:r>
            <a:r>
              <a:rPr kumimoji="1" lang="ja-JP" altLang="en-US" dirty="0" smtClean="0"/>
              <a:t>さまざまだということがわかった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どの路線エリアがいいか？はあきらめランキング</a:t>
            </a:r>
            <a:r>
              <a:rPr kumimoji="1" lang="en-US" altLang="ja-JP" dirty="0" smtClean="0"/>
              <a:t>TOP10</a:t>
            </a:r>
            <a:r>
              <a:rPr kumimoji="1" lang="ja-JP" altLang="en-US" dirty="0" err="1" smtClean="0"/>
              <a:t>には</a:t>
            </a:r>
            <a:r>
              <a:rPr kumimoji="1" lang="ja-JP" altLang="en-US" dirty="0" smtClean="0"/>
              <a:t>入っておらず</a:t>
            </a:r>
            <a:endParaRPr kumimoji="1" lang="en-US" altLang="ja-JP" dirty="0" smtClean="0"/>
          </a:p>
          <a:p>
            <a:r>
              <a:rPr kumimoji="1" lang="ja-JP" altLang="en-US" dirty="0" smtClean="0"/>
              <a:t>重要視されていることがわかりました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D4083-5A4A-4EFE-A820-FCA6C3765B4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53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D4083-5A4A-4EFE-A820-FCA6C3765B4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21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fld id="{0D09CFC3-1BBA-42B4-BF0C-A23A716D84C3}" type="datetime1">
              <a:rPr kumimoji="1" lang="ja-JP" altLang="en-US" smtClean="0"/>
              <a:t>2016/9/30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1E9FA57D-FDBB-4777-ABE0-79908354D17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266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DD4C-AC26-4551-B967-1197628CA1DD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A57D-FDBB-4777-ABE0-79908354D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47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BD34-778A-4709-80CD-B8A651856C94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A57D-FDBB-4777-ABE0-79908354D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32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800"/>
            </a:lvl1pPr>
          </a:lstStyle>
          <a:p>
            <a:fld id="{B461E6C5-E599-44D9-959D-D8A021616BCF}" type="datetime1">
              <a:rPr kumimoji="1" lang="ja-JP" altLang="en-US" smtClean="0"/>
              <a:t>2016/9/30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1E9FA57D-FDBB-4777-ABE0-79908354D17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329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D32-B6E7-4E2E-B2B2-A89CAA9A2218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A57D-FDBB-4777-ABE0-79908354D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97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0C4E-FC92-4EFB-8897-5138355BF0CC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A57D-FDBB-4777-ABE0-79908354D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25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9E83-CF5F-4BD0-BAD7-6C9B1237A482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A57D-FDBB-4777-ABE0-79908354D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11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AAA-95FC-4A52-A224-A4A454EF58DC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A57D-FDBB-4777-ABE0-79908354D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00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22F9D-6E77-412B-BB26-6E1CCB2BEBC7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A57D-FDBB-4777-ABE0-79908354D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54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50DB-1897-4671-87BC-DB2E242BE538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A57D-FDBB-4777-ABE0-79908354D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22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FF02-0937-4F7E-B5E8-A04DCB22A7E4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A57D-FDBB-4777-ABE0-79908354D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80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56090-4E79-4DDF-A4B6-A1A6298BA020}" type="datetime1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FA57D-FDBB-4777-ABE0-79908354D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56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いい生活インターン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成果発表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～路線駅で検索してみよう～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Team Kyushu</a:t>
            </a:r>
            <a:endParaRPr kumimoji="1" lang="en-US" altLang="ja-JP" dirty="0" smtClean="0"/>
          </a:p>
          <a:p>
            <a:r>
              <a:rPr lang="ja-JP" altLang="en-US" sz="1800" dirty="0" smtClean="0"/>
              <a:t>九州大学 システム情報科学府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岩田紘成</a:t>
            </a:r>
            <a:endParaRPr lang="en-US" altLang="ja-JP" sz="1800" dirty="0" smtClean="0"/>
          </a:p>
          <a:p>
            <a:r>
              <a:rPr lang="ja-JP" altLang="en-US" sz="1800" dirty="0" smtClean="0"/>
              <a:t>長崎大学 工学部</a:t>
            </a:r>
            <a:r>
              <a:rPr lang="en-US" altLang="ja-JP" sz="1800" dirty="0"/>
              <a:t> </a:t>
            </a:r>
            <a:r>
              <a:rPr lang="ja-JP" altLang="en-US" sz="1800" dirty="0" smtClean="0"/>
              <a:t>森隆治</a:t>
            </a:r>
            <a:endParaRPr lang="en-US" altLang="ja-JP" sz="1800" dirty="0" smtClean="0"/>
          </a:p>
          <a:p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744F-D2C5-4931-A6B2-2768F8BB3769}" type="datetime1">
              <a:rPr kumimoji="1" lang="ja-JP" altLang="en-US" smtClean="0"/>
              <a:t>2016/9/30</a:t>
            </a:fld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A57D-FDBB-4777-ABE0-79908354D172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9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今後の改善点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6502" y="1734466"/>
            <a:ext cx="7090996" cy="460375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最寄り駅と駅までの所要時間の関連付け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1186962" y="3121025"/>
            <a:ext cx="4879731" cy="1785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mtClean="0"/>
          </a:p>
          <a:p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79742" y="3478118"/>
            <a:ext cx="3824654" cy="1754326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物件名</a:t>
            </a:r>
            <a:r>
              <a:rPr lang="ja-JP" altLang="en-US" dirty="0"/>
              <a:t>：いい生活ビル</a:t>
            </a:r>
          </a:p>
          <a:p>
            <a:endParaRPr lang="en-US" altLang="ja-JP" dirty="0"/>
          </a:p>
          <a:p>
            <a:r>
              <a:rPr lang="ja-JP" altLang="en-US" dirty="0" smtClean="0"/>
              <a:t>最寄り</a:t>
            </a:r>
            <a:r>
              <a:rPr lang="ja-JP" altLang="en-US" dirty="0"/>
              <a:t>駅１：丸の内線</a:t>
            </a:r>
            <a:r>
              <a:rPr lang="en-US" altLang="ja-JP" dirty="0"/>
              <a:t>A</a:t>
            </a:r>
            <a:r>
              <a:rPr lang="ja-JP" altLang="en-US" dirty="0"/>
              <a:t>駅（３分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/>
              <a:t>最寄り駅２：山手線</a:t>
            </a:r>
            <a:r>
              <a:rPr lang="en-US" altLang="ja-JP" dirty="0"/>
              <a:t>B</a:t>
            </a:r>
            <a:r>
              <a:rPr lang="ja-JP" altLang="en-US" dirty="0"/>
              <a:t>駅（１０分）</a:t>
            </a:r>
          </a:p>
          <a:p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440893" y="2794689"/>
            <a:ext cx="26766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游ゴシック 本文"/>
              </a:rPr>
              <a:t>＜検索条件１＞</a:t>
            </a:r>
          </a:p>
          <a:p>
            <a:r>
              <a:rPr lang="zh-TW" altLang="en-US" sz="2000" dirty="0">
                <a:latin typeface="游ゴシック 本文"/>
              </a:rPr>
              <a:t>路線名：山手線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5448890" y="3544895"/>
            <a:ext cx="1757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/>
              <a:t>→ 検索</a:t>
            </a:r>
            <a:r>
              <a:rPr lang="ja-JP" altLang="en-US" sz="2000" dirty="0"/>
              <a:t>される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440893" y="4318807"/>
            <a:ext cx="32107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＜検索条件２＞</a:t>
            </a:r>
          </a:p>
          <a:p>
            <a:r>
              <a:rPr lang="zh-TW" altLang="en-US" sz="2000" dirty="0"/>
              <a:t>路線名：山手線</a:t>
            </a:r>
          </a:p>
          <a:p>
            <a:r>
              <a:rPr lang="zh-TW" altLang="en-US" sz="2000" dirty="0"/>
              <a:t>徒歩時間：５分以内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448890" y="5422807"/>
            <a:ext cx="3210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/>
              <a:t>→ 検索</a:t>
            </a:r>
            <a:r>
              <a:rPr lang="ja-JP" altLang="en-US" sz="2000" dirty="0"/>
              <a:t>されて</a:t>
            </a:r>
            <a:r>
              <a:rPr lang="ja-JP" altLang="en-US" sz="2000" dirty="0">
                <a:solidFill>
                  <a:srgbClr val="FF0000"/>
                </a:solidFill>
              </a:rPr>
              <a:t>しまう。</a:t>
            </a:r>
          </a:p>
          <a:p>
            <a:r>
              <a:rPr lang="en-US" altLang="ja-JP" sz="2000" dirty="0" smtClean="0"/>
              <a:t>※ A</a:t>
            </a:r>
            <a:r>
              <a:rPr lang="ja-JP" altLang="en-US" sz="2000" dirty="0"/>
              <a:t>駅が徒歩３分のため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2046710" y="4605867"/>
            <a:ext cx="2254357" cy="265927"/>
            <a:chOff x="2046710" y="4605867"/>
            <a:chExt cx="2254357" cy="265927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2046710" y="4860505"/>
              <a:ext cx="1309511" cy="1128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3544711" y="4605867"/>
              <a:ext cx="7563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99C8-C7C9-43AC-8F1F-C94087FE8C71}" type="datetime1">
              <a:rPr kumimoji="1" lang="ja-JP" altLang="en-US" smtClean="0"/>
              <a:t>2016/9/30</a:t>
            </a:fld>
            <a:endParaRPr kumimoji="1"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A57D-FDBB-4777-ABE0-79908354D172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366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ja-JP" altLang="en-US" dirty="0" smtClean="0"/>
              <a:t>好き</a:t>
            </a:r>
            <a:r>
              <a:rPr lang="ja-JP" altLang="en-US" dirty="0"/>
              <a:t>な路線沿いの駅</a:t>
            </a:r>
            <a:r>
              <a:rPr lang="ja-JP" altLang="en-US" dirty="0" smtClean="0"/>
              <a:t>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近い</a:t>
            </a:r>
            <a:r>
              <a:rPr lang="ja-JP" altLang="en-US" dirty="0"/>
              <a:t>物件を探す</a:t>
            </a:r>
            <a:r>
              <a:rPr lang="ja-JP" altLang="en-US" dirty="0" smtClean="0"/>
              <a:t>アプリの開発</a:t>
            </a:r>
            <a:endParaRPr lang="ja-JP" altLang="en-US" dirty="0"/>
          </a:p>
          <a:p>
            <a:endParaRPr lang="en-US" altLang="ja-JP" dirty="0"/>
          </a:p>
          <a:p>
            <a:r>
              <a:rPr lang="ja-JP" altLang="en-US" dirty="0"/>
              <a:t>最寄り駅と駅までの所要時間の関連付け</a:t>
            </a:r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6" y="3810620"/>
            <a:ext cx="6670015" cy="2545731"/>
          </a:xfrm>
          <a:prstGeom prst="rect">
            <a:avLst/>
          </a:prstGeom>
        </p:spPr>
      </p:pic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D31E-6FDD-4B08-BEBE-BAECC4EC6FDC}" type="datetime1">
              <a:rPr kumimoji="1" lang="ja-JP" altLang="en-US" smtClean="0"/>
              <a:t>2016/9/30</a:t>
            </a:fld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A57D-FDBB-4777-ABE0-79908354D172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48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インターン</a:t>
            </a:r>
            <a:r>
              <a:rPr kumimoji="1" lang="ja-JP" altLang="en-US" dirty="0" smtClean="0"/>
              <a:t>を</a:t>
            </a:r>
            <a:r>
              <a:rPr kumimoji="1" lang="ja-JP" altLang="en-US" dirty="0" smtClean="0"/>
              <a:t>通して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smtClean="0"/>
              <a:t>環境でのチーム</a:t>
            </a:r>
            <a:r>
              <a:rPr lang="ja-JP" altLang="en-US" dirty="0" smtClean="0"/>
              <a:t>開発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html,javascript,css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を用いた開発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" y="4001294"/>
            <a:ext cx="3000974" cy="111236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27" y="4902459"/>
            <a:ext cx="2481045" cy="1453892"/>
          </a:xfrm>
          <a:prstGeom prst="rect">
            <a:avLst/>
          </a:prstGeom>
        </p:spPr>
      </p:pic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A5B-7F45-4292-9E26-07FB0E3262A8}" type="datetime1">
              <a:rPr kumimoji="1" lang="ja-JP" altLang="en-US" smtClean="0"/>
              <a:t>2016/9/30</a:t>
            </a:fld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A57D-FDBB-4777-ABE0-79908354D172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75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今回のインターンの目標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 smtClean="0"/>
              <a:t>チームで開発</a:t>
            </a:r>
            <a:r>
              <a:rPr kumimoji="1" lang="ja-JP" altLang="en-US" sz="2400" dirty="0" smtClean="0"/>
              <a:t>する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- </a:t>
            </a:r>
            <a:r>
              <a:rPr lang="ja-JP" altLang="en-US" sz="2400" dirty="0" smtClean="0"/>
              <a:t>開発ツールの扱いに慣れる</a:t>
            </a:r>
            <a:endParaRPr kumimoji="1" lang="en-US" altLang="ja-JP" sz="2400" dirty="0" smtClean="0"/>
          </a:p>
          <a:p>
            <a:endParaRPr lang="en-US" altLang="ja-JP" dirty="0"/>
          </a:p>
          <a:p>
            <a:r>
              <a:rPr kumimoji="1" lang="ja-JP" altLang="en-US" sz="2400" dirty="0" smtClean="0"/>
              <a:t>いい生活の物件データを用いるアプリを作成</a:t>
            </a:r>
            <a:r>
              <a:rPr kumimoji="1" lang="ja-JP" altLang="en-US" sz="2400" dirty="0" smtClean="0"/>
              <a:t>する</a:t>
            </a:r>
            <a:endParaRPr kumimoji="1" lang="ja-JP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9C1A-DC5E-4B86-A43C-F54F97A21A2D}" type="datetime1">
              <a:rPr kumimoji="1" lang="ja-JP" altLang="en-US" smtClean="0"/>
              <a:t>2016/9/30</a:t>
            </a:fld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A57D-FDBB-4777-ABE0-79908354D172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15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今回取り組んだ演習内容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いい生活の物件データ</a:t>
            </a:r>
            <a:r>
              <a:rPr lang="ja-JP" altLang="en-US" dirty="0" smtClean="0"/>
              <a:t>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地</a:t>
            </a:r>
            <a:r>
              <a:rPr lang="ja-JP" altLang="en-US" dirty="0"/>
              <a:t>図上に表示するアプリを作成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配布されたサンプルの拡張による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検索機能・表示を向上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1126-9094-4134-90FD-0704F1144F6E}" type="datetime1">
              <a:rPr kumimoji="1" lang="ja-JP" altLang="en-US" smtClean="0"/>
              <a:t>2016/9/30</a:t>
            </a:fld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A57D-FDBB-4777-ABE0-79908354D172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80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どんなアプリを作るか？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お目当ての物件を簡単に見つけたい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たくさんの物件候補をみたい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人はどんな物件を探しているのか？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3FDB-26E1-4C90-AD55-8099B1B3D72C}" type="datetime1">
              <a:rPr kumimoji="1" lang="ja-JP" altLang="en-US" smtClean="0"/>
              <a:t>2016/9/30</a:t>
            </a:fld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A57D-FDBB-4777-ABE0-79908354D172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866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物件の決め手は？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4500" b="1" dirty="0" smtClean="0"/>
              <a:t>物件の決め手ランキング</a:t>
            </a:r>
            <a:endParaRPr lang="en-US" altLang="ja-JP" sz="4500" b="1" dirty="0"/>
          </a:p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１位　家賃</a:t>
            </a:r>
            <a:endParaRPr lang="en-US" altLang="ja-JP" sz="3600" dirty="0" smtClean="0"/>
          </a:p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２位　路線</a:t>
            </a:r>
            <a:endParaRPr lang="en-US" altLang="ja-JP" sz="3600" dirty="0" smtClean="0"/>
          </a:p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３位　最寄り駅からの時間</a:t>
            </a:r>
            <a:endParaRPr lang="en-US" altLang="ja-JP" sz="3600" dirty="0" smtClean="0"/>
          </a:p>
          <a:p>
            <a:pPr marL="0" indent="0">
              <a:buNone/>
            </a:pPr>
            <a:endParaRPr kumimoji="1" lang="en-US" altLang="ja-JP" sz="3600" dirty="0" smtClean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1600" dirty="0"/>
              <a:t>引用</a:t>
            </a:r>
            <a:r>
              <a:rPr lang="ja-JP" altLang="en-US" sz="1600" dirty="0" smtClean="0"/>
              <a:t>：</a:t>
            </a:r>
            <a:r>
              <a:rPr lang="en-US" altLang="ja-JP" sz="1600" dirty="0"/>
              <a:t>http://suumo.jp/edit/chintai/kimeteakirame_ranking/</a:t>
            </a:r>
          </a:p>
          <a:p>
            <a:pPr marL="0" indent="0">
              <a:buNone/>
            </a:pPr>
            <a:endParaRPr kumimoji="1" lang="en-US" altLang="ja-JP" sz="3600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536712" y="2153099"/>
            <a:ext cx="8228619" cy="2816566"/>
            <a:chOff x="440267" y="1557867"/>
            <a:chExt cx="8228619" cy="2816566"/>
          </a:xfrm>
        </p:grpSpPr>
        <p:sp>
          <p:nvSpPr>
            <p:cNvPr id="5" name="フレーム 4"/>
            <p:cNvSpPr/>
            <p:nvPr/>
          </p:nvSpPr>
          <p:spPr>
            <a:xfrm>
              <a:off x="440267" y="2912533"/>
              <a:ext cx="2483555" cy="632178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フレーム 5"/>
            <p:cNvSpPr/>
            <p:nvPr/>
          </p:nvSpPr>
          <p:spPr>
            <a:xfrm>
              <a:off x="440267" y="3685810"/>
              <a:ext cx="4899377" cy="68862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グループ化 10"/>
            <p:cNvGrpSpPr/>
            <p:nvPr/>
          </p:nvGrpSpPr>
          <p:grpSpPr>
            <a:xfrm>
              <a:off x="3041733" y="1557867"/>
              <a:ext cx="5627153" cy="2677632"/>
              <a:chOff x="3041733" y="1557867"/>
              <a:chExt cx="5627153" cy="2677632"/>
            </a:xfrm>
          </p:grpSpPr>
          <p:sp>
            <p:nvSpPr>
              <p:cNvPr id="7" name="下矢印 6"/>
              <p:cNvSpPr/>
              <p:nvPr/>
            </p:nvSpPr>
            <p:spPr>
              <a:xfrm rot="1332682">
                <a:off x="5675109" y="2593828"/>
                <a:ext cx="303037" cy="164167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下矢印 8"/>
              <p:cNvSpPr/>
              <p:nvPr/>
            </p:nvSpPr>
            <p:spPr>
              <a:xfrm rot="4007268">
                <a:off x="4136887" y="1522280"/>
                <a:ext cx="316089" cy="250639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楕円 9"/>
              <p:cNvSpPr/>
              <p:nvPr/>
            </p:nvSpPr>
            <p:spPr>
              <a:xfrm>
                <a:off x="5666041" y="1557867"/>
                <a:ext cx="3002845" cy="10395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 smtClean="0"/>
                  <a:t>注目！！</a:t>
                </a:r>
                <a:endParaRPr kumimoji="1" lang="ja-JP" altLang="en-US" sz="3200" b="1" dirty="0"/>
              </a:p>
            </p:txBody>
          </p:sp>
        </p:grpSp>
      </p:grpSp>
      <p:sp>
        <p:nvSpPr>
          <p:cNvPr id="15" name="爆発 2 14"/>
          <p:cNvSpPr/>
          <p:nvPr/>
        </p:nvSpPr>
        <p:spPr>
          <a:xfrm>
            <a:off x="993999" y="4309904"/>
            <a:ext cx="8334151" cy="226902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/>
              <a:t>好きな路線沿いの駅</a:t>
            </a:r>
            <a:r>
              <a:rPr kumimoji="1" lang="ja-JP" altLang="en-US" sz="2400" b="1" dirty="0" smtClean="0"/>
              <a:t>に</a:t>
            </a:r>
            <a:endParaRPr kumimoji="1" lang="en-US" altLang="ja-JP" sz="2400" b="1" dirty="0" smtClean="0"/>
          </a:p>
          <a:p>
            <a:r>
              <a:rPr kumimoji="1" lang="ja-JP" altLang="en-US" sz="2400" b="1" dirty="0" smtClean="0"/>
              <a:t>近い</a:t>
            </a:r>
            <a:r>
              <a:rPr kumimoji="1" lang="ja-JP" altLang="en-US" sz="2400" b="1" dirty="0"/>
              <a:t>物件を探すアプリ</a:t>
            </a:r>
            <a:endParaRPr kumimoji="1" lang="en-US" altLang="ja-JP" sz="2400" b="1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99BD-785D-433F-8CA3-761EA7B27AE7}" type="datetime1">
              <a:rPr kumimoji="1" lang="ja-JP" altLang="en-US" smtClean="0"/>
              <a:t>2016/9/30</a:t>
            </a:fld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A57D-FDBB-4777-ABE0-79908354D172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30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今回実装した機能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好きな路線沿いにある物件を探す機能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最寄駅から近い物件を探す機能</a:t>
            </a:r>
            <a:endParaRPr kumimoji="1" lang="en-US" altLang="ja-JP" sz="2400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DCC5-C1EF-410B-846A-0C4A72E11146}" type="datetime1">
              <a:rPr kumimoji="1" lang="ja-JP" altLang="en-US" smtClean="0"/>
              <a:t>2016/9/30</a:t>
            </a:fld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A57D-FDBB-4777-ABE0-79908354D172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554" y="3749040"/>
            <a:ext cx="4767943" cy="3047705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32448" y="3410486"/>
            <a:ext cx="444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東京メトロ </a:t>
            </a:r>
            <a:r>
              <a:rPr lang="en-US" altLang="ja-JP" sz="1600" dirty="0"/>
              <a:t>http://</a:t>
            </a:r>
            <a:r>
              <a:rPr lang="en-US" altLang="ja-JP" sz="1600" dirty="0" smtClean="0"/>
              <a:t>www.tokyometro.jp/index.html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715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0EA3-513F-4FA2-ADE0-96BC82B617D5}" type="datetime1">
              <a:rPr kumimoji="1" lang="ja-JP" altLang="en-US" smtClean="0"/>
              <a:t>2016/9/30</a:t>
            </a:fld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A57D-FDBB-4777-ABE0-79908354D172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559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こだわった点</a:t>
            </a:r>
            <a:r>
              <a:rPr lang="ja-JP" altLang="en-US" dirty="0" smtClean="0"/>
              <a:t> </a:t>
            </a:r>
            <a:r>
              <a:rPr lang="ja-JP" altLang="en-US" sz="3600" dirty="0" smtClean="0"/>
              <a:t>～検索範囲～</a:t>
            </a:r>
            <a:endParaRPr kumimoji="1" lang="ja-JP" altLang="en-US" sz="36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E6C5-E599-44D9-959D-D8A021616BCF}" type="datetime1">
              <a:rPr kumimoji="1" lang="ja-JP" altLang="en-US" smtClean="0"/>
              <a:t>2016/9/30</a:t>
            </a:fld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A57D-FDBB-4777-ABE0-79908354D172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5016844"/>
            <a:ext cx="2954655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検索条件：大江戸線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3311831"/>
            <a:ext cx="824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指定した路線が通る駅名が含まれる物件データを</a:t>
            </a:r>
            <a:r>
              <a:rPr kumimoji="1" lang="en-US" altLang="ja-JP" sz="2400" dirty="0" smtClean="0"/>
              <a:t>Hit</a:t>
            </a:r>
            <a:r>
              <a:rPr kumimoji="1" lang="ja-JP" altLang="en-US" sz="2400" dirty="0" smtClean="0"/>
              <a:t>させる</a:t>
            </a:r>
            <a:endParaRPr kumimoji="1" lang="ja-JP" altLang="en-US" sz="2400" dirty="0"/>
          </a:p>
        </p:txBody>
      </p:sp>
      <p:graphicFrame>
        <p:nvGraphicFramePr>
          <p:cNvPr id="10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634388"/>
              </p:ext>
            </p:extLst>
          </p:nvPr>
        </p:nvGraphicFramePr>
        <p:xfrm>
          <a:off x="5080548" y="4304750"/>
          <a:ext cx="3697941" cy="77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306">
                  <a:extLst>
                    <a:ext uri="{9D8B030D-6E8A-4147-A177-3AD203B41FA5}">
                      <a16:colId xmlns:a16="http://schemas.microsoft.com/office/drawing/2014/main" val="2131309356"/>
                    </a:ext>
                  </a:extLst>
                </a:gridCol>
                <a:gridCol w="2124635">
                  <a:extLst>
                    <a:ext uri="{9D8B030D-6E8A-4147-A177-3AD203B41FA5}">
                      <a16:colId xmlns:a16="http://schemas.microsoft.com/office/drawing/2014/main" val="669044904"/>
                    </a:ext>
                  </a:extLst>
                </a:gridCol>
              </a:tblGrid>
              <a:tr h="38859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物件</a:t>
                      </a:r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234910"/>
                  </a:ext>
                </a:extLst>
              </a:tr>
              <a:tr h="3885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最寄り沿線駅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大江戸線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ja-JP" altLang="en-US" dirty="0" smtClean="0"/>
                        <a:t>新宿駅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930596"/>
                  </a:ext>
                </a:extLst>
              </a:tr>
            </a:tbl>
          </a:graphicData>
        </a:graphic>
      </p:graphicFrame>
      <p:graphicFrame>
        <p:nvGraphicFramePr>
          <p:cNvPr id="11" name="コンテンツ プレースホルダー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339175"/>
              </p:ext>
            </p:extLst>
          </p:nvPr>
        </p:nvGraphicFramePr>
        <p:xfrm>
          <a:off x="5080548" y="5247677"/>
          <a:ext cx="3711388" cy="77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647">
                  <a:extLst>
                    <a:ext uri="{9D8B030D-6E8A-4147-A177-3AD203B41FA5}">
                      <a16:colId xmlns:a16="http://schemas.microsoft.com/office/drawing/2014/main" val="2131309356"/>
                    </a:ext>
                  </a:extLst>
                </a:gridCol>
                <a:gridCol w="2097741">
                  <a:extLst>
                    <a:ext uri="{9D8B030D-6E8A-4147-A177-3AD203B41FA5}">
                      <a16:colId xmlns:a16="http://schemas.microsoft.com/office/drawing/2014/main" val="669044904"/>
                    </a:ext>
                  </a:extLst>
                </a:gridCol>
              </a:tblGrid>
              <a:tr h="38859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物件</a:t>
                      </a:r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234910"/>
                  </a:ext>
                </a:extLst>
              </a:tr>
              <a:tr h="3885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最寄り沿線駅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新宿線</a:t>
                      </a:r>
                      <a:r>
                        <a:rPr kumimoji="1" lang="ja-JP" altLang="en-US" baseline="0" dirty="0" smtClean="0"/>
                        <a:t> 新宿</a:t>
                      </a:r>
                      <a:r>
                        <a:rPr kumimoji="1" lang="ja-JP" altLang="en-US" dirty="0" smtClean="0"/>
                        <a:t>駅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930596"/>
                  </a:ext>
                </a:extLst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628650" y="2173863"/>
            <a:ext cx="824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指定した路線が通る駅名が含まれる物件データを</a:t>
            </a:r>
            <a:r>
              <a:rPr kumimoji="1" lang="en-US" altLang="ja-JP" sz="2400" dirty="0" smtClean="0"/>
              <a:t>Hit</a:t>
            </a:r>
            <a:r>
              <a:rPr kumimoji="1" lang="ja-JP" altLang="en-US" sz="2400" dirty="0" smtClean="0"/>
              <a:t>させる</a:t>
            </a:r>
            <a:endParaRPr kumimoji="1" lang="ja-JP" altLang="en-US" sz="24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3725443" y="4770793"/>
            <a:ext cx="1245915" cy="956838"/>
            <a:chOff x="3725443" y="4770793"/>
            <a:chExt cx="1245915" cy="956838"/>
          </a:xfrm>
        </p:grpSpPr>
        <p:sp>
          <p:nvSpPr>
            <p:cNvPr id="13" name="右矢印 12"/>
            <p:cNvSpPr/>
            <p:nvPr/>
          </p:nvSpPr>
          <p:spPr>
            <a:xfrm rot="20228891">
              <a:off x="3743450" y="4770793"/>
              <a:ext cx="1227908" cy="2481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右矢印 15"/>
            <p:cNvSpPr/>
            <p:nvPr/>
          </p:nvSpPr>
          <p:spPr>
            <a:xfrm rot="1159892">
              <a:off x="3725443" y="5479437"/>
              <a:ext cx="1227908" cy="2481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乗算 16"/>
          <p:cNvSpPr/>
          <p:nvPr/>
        </p:nvSpPr>
        <p:spPr>
          <a:xfrm>
            <a:off x="3797343" y="5081930"/>
            <a:ext cx="953589" cy="967130"/>
          </a:xfrm>
          <a:prstGeom prst="mathMultiply">
            <a:avLst>
              <a:gd name="adj1" fmla="val 845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67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こだわった点 </a:t>
            </a:r>
            <a:r>
              <a:rPr lang="ja-JP" altLang="en-US" dirty="0" smtClean="0"/>
              <a:t>～検索精度～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841847"/>
              </p:ext>
            </p:extLst>
          </p:nvPr>
        </p:nvGraphicFramePr>
        <p:xfrm>
          <a:off x="5080548" y="4304750"/>
          <a:ext cx="3697941" cy="77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306">
                  <a:extLst>
                    <a:ext uri="{9D8B030D-6E8A-4147-A177-3AD203B41FA5}">
                      <a16:colId xmlns:a16="http://schemas.microsoft.com/office/drawing/2014/main" val="2131309356"/>
                    </a:ext>
                  </a:extLst>
                </a:gridCol>
                <a:gridCol w="2124635">
                  <a:extLst>
                    <a:ext uri="{9D8B030D-6E8A-4147-A177-3AD203B41FA5}">
                      <a16:colId xmlns:a16="http://schemas.microsoft.com/office/drawing/2014/main" val="669044904"/>
                    </a:ext>
                  </a:extLst>
                </a:gridCol>
              </a:tblGrid>
              <a:tr h="38859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物件</a:t>
                      </a:r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234910"/>
                  </a:ext>
                </a:extLst>
              </a:tr>
              <a:tr h="3885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最寄り沿線駅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南北線　王子駅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930596"/>
                  </a:ext>
                </a:extLst>
              </a:tr>
            </a:tbl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970-54B6-4DE7-AADC-17FBBBC314C6}" type="datetime1">
              <a:rPr kumimoji="1" lang="ja-JP" altLang="en-US" smtClean="0"/>
              <a:t>2016/9/30</a:t>
            </a:fld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A57D-FDBB-4777-ABE0-79908354D172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graphicFrame>
        <p:nvGraphicFramePr>
          <p:cNvPr id="9" name="コンテンツ プレースホルダー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8778827"/>
              </p:ext>
            </p:extLst>
          </p:nvPr>
        </p:nvGraphicFramePr>
        <p:xfrm>
          <a:off x="5080548" y="5247677"/>
          <a:ext cx="3711388" cy="77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647">
                  <a:extLst>
                    <a:ext uri="{9D8B030D-6E8A-4147-A177-3AD203B41FA5}">
                      <a16:colId xmlns:a16="http://schemas.microsoft.com/office/drawing/2014/main" val="2131309356"/>
                    </a:ext>
                  </a:extLst>
                </a:gridCol>
                <a:gridCol w="2097741">
                  <a:extLst>
                    <a:ext uri="{9D8B030D-6E8A-4147-A177-3AD203B41FA5}">
                      <a16:colId xmlns:a16="http://schemas.microsoft.com/office/drawing/2014/main" val="669044904"/>
                    </a:ext>
                  </a:extLst>
                </a:gridCol>
              </a:tblGrid>
              <a:tr h="38859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物件</a:t>
                      </a:r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234910"/>
                  </a:ext>
                </a:extLst>
              </a:tr>
              <a:tr h="3885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最寄り沿線駅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JR</a:t>
                      </a:r>
                      <a:r>
                        <a:rPr kumimoji="1" lang="ja-JP" altLang="en-US" dirty="0" smtClean="0"/>
                        <a:t>中央線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ja-JP" altLang="en-US" dirty="0" smtClean="0"/>
                        <a:t>八王子駅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930596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333911" y="5016845"/>
            <a:ext cx="2646878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検索条件：南北線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8833" y="1875134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改善</a:t>
            </a:r>
            <a:r>
              <a:rPr kumimoji="1" lang="ja-JP" altLang="en-US" dirty="0"/>
              <a:t>前</a:t>
            </a:r>
            <a:r>
              <a:rPr kumimoji="1" lang="ja-JP" altLang="en-US" dirty="0" smtClean="0"/>
              <a:t>：物件データに“王子駅”が含まれていたら</a:t>
            </a:r>
            <a:r>
              <a:rPr kumimoji="1" lang="en-US" altLang="ja-JP" dirty="0" smtClean="0"/>
              <a:t>Hit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458833" y="3290257"/>
            <a:ext cx="7953710" cy="398027"/>
            <a:chOff x="458833" y="3290257"/>
            <a:chExt cx="7953710" cy="398027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458833" y="3290257"/>
              <a:ext cx="4809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改善後：物件データの駅名が“王子駅”なら</a:t>
              </a:r>
              <a:r>
                <a:rPr kumimoji="1" lang="en-US" altLang="ja-JP" dirty="0" smtClean="0"/>
                <a:t>Hit</a:t>
              </a:r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6560754" y="3318952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物件</a:t>
              </a:r>
              <a:r>
                <a:rPr kumimoji="1" lang="en-US" altLang="ja-JP" dirty="0" smtClean="0"/>
                <a:t>A </a:t>
              </a:r>
              <a:r>
                <a:rPr kumimoji="1" lang="ja-JP" altLang="en-US" dirty="0" smtClean="0"/>
                <a:t>のみが </a:t>
              </a:r>
              <a:r>
                <a:rPr kumimoji="1" lang="en-US" altLang="ja-JP" dirty="0" smtClean="0"/>
                <a:t>Hit</a:t>
              </a:r>
              <a:endParaRPr kumimoji="1" lang="ja-JP" altLang="en-US" dirty="0"/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6647317" y="187513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物件</a:t>
            </a:r>
            <a:r>
              <a:rPr kumimoji="1" lang="en-US" altLang="ja-JP" dirty="0" smtClean="0"/>
              <a:t>A , B </a:t>
            </a:r>
            <a:r>
              <a:rPr kumimoji="1" lang="ja-JP" altLang="en-US" dirty="0" smtClean="0"/>
              <a:t>が </a:t>
            </a:r>
            <a:r>
              <a:rPr kumimoji="1" lang="en-US" altLang="ja-JP" dirty="0" smtClean="0"/>
              <a:t>Hit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642561">
            <a:off x="3331724" y="5404969"/>
            <a:ext cx="1227908" cy="248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20640726">
            <a:off x="3333660" y="4805872"/>
            <a:ext cx="1227908" cy="248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41" y="5293041"/>
            <a:ext cx="573074" cy="585267"/>
          </a:xfrm>
          <a:prstGeom prst="rect">
            <a:avLst/>
          </a:prstGeom>
        </p:spPr>
      </p:pic>
      <p:grpSp>
        <p:nvGrpSpPr>
          <p:cNvPr id="22" name="グループ化 21"/>
          <p:cNvGrpSpPr/>
          <p:nvPr/>
        </p:nvGrpSpPr>
        <p:grpSpPr>
          <a:xfrm>
            <a:off x="2037806" y="2335114"/>
            <a:ext cx="4891713" cy="864494"/>
            <a:chOff x="2037806" y="2335114"/>
            <a:chExt cx="4891713" cy="864494"/>
          </a:xfrm>
        </p:grpSpPr>
        <p:sp>
          <p:nvSpPr>
            <p:cNvPr id="13" name="テキスト ボックス 12"/>
            <p:cNvSpPr txBox="1"/>
            <p:nvPr/>
          </p:nvSpPr>
          <p:spPr>
            <a:xfrm>
              <a:off x="2686050" y="2606462"/>
              <a:ext cx="4243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物件データを </a:t>
              </a:r>
              <a:r>
                <a:rPr kumimoji="1" lang="en-US" altLang="ja-JP" dirty="0" smtClean="0"/>
                <a:t>”</a:t>
              </a:r>
              <a:r>
                <a:rPr kumimoji="1" lang="ja-JP" altLang="en-US" dirty="0" smtClean="0"/>
                <a:t>沿線名</a:t>
              </a:r>
              <a:r>
                <a:rPr kumimoji="1" lang="en-US" altLang="ja-JP" dirty="0" smtClean="0"/>
                <a:t>”</a:t>
              </a:r>
              <a:r>
                <a:rPr kumimoji="1" lang="ja-JP" altLang="en-US" dirty="0"/>
                <a:t> </a:t>
              </a:r>
              <a:r>
                <a:rPr kumimoji="1" lang="ja-JP" altLang="en-US" dirty="0" smtClean="0"/>
                <a:t>と </a:t>
              </a:r>
              <a:r>
                <a:rPr kumimoji="1" lang="en-US" altLang="ja-JP" dirty="0" smtClean="0"/>
                <a:t>“</a:t>
              </a:r>
              <a:r>
                <a:rPr kumimoji="1" lang="ja-JP" altLang="en-US" dirty="0" smtClean="0"/>
                <a:t>駅名</a:t>
              </a:r>
              <a:r>
                <a:rPr kumimoji="1" lang="en-US" altLang="ja-JP" dirty="0" smtClean="0"/>
                <a:t>” </a:t>
              </a:r>
              <a:r>
                <a:rPr kumimoji="1" lang="ja-JP" altLang="en-US" dirty="0" smtClean="0"/>
                <a:t>に分離</a:t>
              </a:r>
              <a:endParaRPr kumimoji="1" lang="ja-JP" altLang="en-US" dirty="0"/>
            </a:p>
          </p:txBody>
        </p:sp>
        <p:sp>
          <p:nvSpPr>
            <p:cNvPr id="21" name="下矢印 20"/>
            <p:cNvSpPr/>
            <p:nvPr/>
          </p:nvSpPr>
          <p:spPr>
            <a:xfrm>
              <a:off x="2037806" y="2335114"/>
              <a:ext cx="444137" cy="8644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76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493</Words>
  <Application>Microsoft Office PowerPoint</Application>
  <PresentationFormat>画面に合わせる (4:3)</PresentationFormat>
  <Paragraphs>131</Paragraphs>
  <Slides>12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新細明體</vt:lpstr>
      <vt:lpstr>游ゴシック</vt:lpstr>
      <vt:lpstr>游ゴシック Light</vt:lpstr>
      <vt:lpstr>游ゴシック 本文</vt:lpstr>
      <vt:lpstr>Arial</vt:lpstr>
      <vt:lpstr>Calibri</vt:lpstr>
      <vt:lpstr>Calibri Light</vt:lpstr>
      <vt:lpstr>Office テーマ</vt:lpstr>
      <vt:lpstr>いい生活インターン 成果発表</vt:lpstr>
      <vt:lpstr>今回のインターンの目標</vt:lpstr>
      <vt:lpstr>今回取り組んだ演習内容</vt:lpstr>
      <vt:lpstr>どんなアプリを作るか？</vt:lpstr>
      <vt:lpstr>物件の決め手は？</vt:lpstr>
      <vt:lpstr>今回実装した機能</vt:lpstr>
      <vt:lpstr>デモ</vt:lpstr>
      <vt:lpstr>こだわった点 ～検索範囲～</vt:lpstr>
      <vt:lpstr>こだわった点 ～検索精度～</vt:lpstr>
      <vt:lpstr>今後の改善点</vt:lpstr>
      <vt:lpstr>まとめ</vt:lpstr>
      <vt:lpstr>インターンを通して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いい生活インターン 成果発表</dc:title>
  <dc:creator>Hironari</dc:creator>
  <cp:lastModifiedBy>Hironari</cp:lastModifiedBy>
  <cp:revision>37</cp:revision>
  <dcterms:created xsi:type="dcterms:W3CDTF">2016-09-29T11:42:31Z</dcterms:created>
  <dcterms:modified xsi:type="dcterms:W3CDTF">2016-09-30T04:34:17Z</dcterms:modified>
</cp:coreProperties>
</file>