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2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9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7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0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9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0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00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1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7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6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4AA4-3DEB-4E5E-817C-3C5A256ABD44}" type="datetimeFigureOut">
              <a:rPr lang="es-AR" smtClean="0"/>
              <a:t>30/8/2019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8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7C43AA-7E37-486B-AD97-56D48E6C8768}"/>
              </a:ext>
            </a:extLst>
          </p:cNvPr>
          <p:cNvSpPr/>
          <p:nvPr/>
        </p:nvSpPr>
        <p:spPr>
          <a:xfrm rot="342111">
            <a:off x="6087345" y="5026725"/>
            <a:ext cx="2492204" cy="1066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5DC49-9F64-42BC-B50B-39B6199F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89" y="1146923"/>
            <a:ext cx="8525022" cy="4114394"/>
          </a:xfrm>
        </p:spPr>
        <p:txBody>
          <a:bodyPr>
            <a:noAutofit/>
          </a:bodyPr>
          <a:lstStyle/>
          <a:p>
            <a:pPr algn="just"/>
            <a:r>
              <a:rPr lang="es-AR" sz="2000" dirty="0"/>
              <a:t>Se desea procesar información de alumnos inscriptos en la carrera de Ingeniería en Computación. De cada alumno se ingresa: código de alumno, nombre del alumno, código de materia, fecha examen final (día, mes y año) y nota del examen final. Se pide implementar un programa que a partir de la lectura de esta información:</a:t>
            </a:r>
          </a:p>
          <a:p>
            <a:pPr marL="342900" indent="-342900" algn="just">
              <a:buAutoNum type="alphaLcParenR"/>
            </a:pPr>
            <a:r>
              <a:rPr lang="es-AR" sz="2000" dirty="0"/>
              <a:t>Genere una estructura que almacene las notas de cada alumno y permita realizar una búsqueda eficiente por código de alumno.</a:t>
            </a:r>
          </a:p>
          <a:p>
            <a:pPr algn="just"/>
            <a:r>
              <a:rPr lang="es-AR" sz="2000" dirty="0"/>
              <a:t>Posteriormente: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sz="2000" dirty="0"/>
              <a:t>Informar el nombre del alumno y su promedio, para aquellos alumnos cuyo código está entre 10000 y 11000.</a:t>
            </a:r>
          </a:p>
          <a:p>
            <a:pPr marL="457200" indent="-457200" algn="just">
              <a:buFont typeface="+mj-lt"/>
              <a:buAutoNum type="alphaLcParenR" startAt="2"/>
            </a:pPr>
            <a:r>
              <a:rPr lang="es-AR" sz="2000" dirty="0"/>
              <a:t>A partir de la estructura generada en a), informe la cantidad total de alumnos de la Facultad. </a:t>
            </a:r>
          </a:p>
          <a:p>
            <a:pPr algn="just"/>
            <a:endParaRPr lang="es-AR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8BCB9A-9F0A-49A4-B251-150B5F043D04}"/>
              </a:ext>
            </a:extLst>
          </p:cNvPr>
          <p:cNvSpPr txBox="1"/>
          <p:nvPr/>
        </p:nvSpPr>
        <p:spPr>
          <a:xfrm>
            <a:off x="3337680" y="277091"/>
            <a:ext cx="24686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Imperativo</a:t>
            </a:r>
          </a:p>
        </p:txBody>
      </p:sp>
    </p:spTree>
    <p:extLst>
      <p:ext uri="{BB962C8B-B14F-4D97-AF65-F5344CB8AC3E}">
        <p14:creationId xmlns:p14="http://schemas.microsoft.com/office/powerpoint/2010/main" val="42524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A18518B-50FB-45B1-BB19-728DA9F44174}"/>
              </a:ext>
            </a:extLst>
          </p:cNvPr>
          <p:cNvSpPr txBox="1"/>
          <p:nvPr/>
        </p:nvSpPr>
        <p:spPr>
          <a:xfrm>
            <a:off x="3337680" y="277091"/>
            <a:ext cx="24686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Imperativo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7A1CC29-F773-4142-BC68-9A76243CE597}"/>
              </a:ext>
            </a:extLst>
          </p:cNvPr>
          <p:cNvSpPr txBox="1">
            <a:spLocks/>
          </p:cNvSpPr>
          <p:nvPr/>
        </p:nvSpPr>
        <p:spPr>
          <a:xfrm>
            <a:off x="81170" y="851461"/>
            <a:ext cx="8981660" cy="55779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dirty="0"/>
              <a:t>Un sitio de ventas online necesita un programa destinado a la administración de </a:t>
            </a:r>
            <a:br>
              <a:rPr lang="es-AR" sz="2000" dirty="0"/>
            </a:br>
            <a:r>
              <a:rPr lang="es-AR" sz="2000" dirty="0"/>
              <a:t>sus clientes y sus compras. </a:t>
            </a:r>
          </a:p>
          <a:p>
            <a:pPr marL="0" indent="0" algn="just">
              <a:buNone/>
            </a:pPr>
            <a:r>
              <a:rPr lang="es-AR" sz="2000" dirty="0"/>
              <a:t>Para ello, se dispone de la información de las compras realizadas por sus clientes. De cada una se conoce: DNI del cliente, código del producto comprado (numérico), fecha y hora de la compra y el monto abonado por el cliente. Esta información no posee ningún orden.</a:t>
            </a:r>
          </a:p>
          <a:p>
            <a:pPr marL="0" indent="0" algn="just">
              <a:buNone/>
            </a:pPr>
            <a:r>
              <a:rPr lang="es-AR" sz="2000" dirty="0"/>
              <a:t>Se pide:</a:t>
            </a:r>
          </a:p>
          <a:p>
            <a:pPr marL="0" indent="0" algn="just">
              <a:buNone/>
            </a:pPr>
            <a:r>
              <a:rPr lang="es-AR" sz="2000" b="1" dirty="0"/>
              <a:t>a)</a:t>
            </a:r>
            <a:r>
              <a:rPr lang="es-AR" sz="2000" dirty="0"/>
              <a:t> Generar una nueva estructura a partir de la información anterior, donde para cada código de producto se almacene el total de dinero de todas sus compras y los DNI de los compradores que lo adquirieron. Esta estructura debe estar ordenada por código del producto y debe ser eficiente para la búsqueda por dicho criterio.</a:t>
            </a:r>
          </a:p>
          <a:p>
            <a:pPr marL="0" indent="0" algn="just">
              <a:buNone/>
            </a:pPr>
            <a:br>
              <a:rPr lang="es-AR" sz="2000" dirty="0"/>
            </a:br>
            <a:r>
              <a:rPr lang="es-AR" sz="2000" dirty="0"/>
              <a:t>Después de realizar el punto </a:t>
            </a:r>
            <a:r>
              <a:rPr lang="es-AR" sz="2000" b="1" dirty="0"/>
              <a:t>a)</a:t>
            </a:r>
            <a:r>
              <a:rPr lang="es-AR" sz="2000" dirty="0"/>
              <a:t> elija las estructuras adecuadas para:</a:t>
            </a:r>
          </a:p>
          <a:p>
            <a:pPr marL="0" indent="0" algn="just">
              <a:buNone/>
            </a:pPr>
            <a:r>
              <a:rPr lang="es-AR" sz="2000" b="1" dirty="0"/>
              <a:t>b)</a:t>
            </a:r>
            <a:r>
              <a:rPr lang="es-AR" sz="2000" dirty="0"/>
              <a:t> Informar la cantidad de compras que superaron los 500 pesos.</a:t>
            </a:r>
          </a:p>
          <a:p>
            <a:pPr marL="0" indent="0" algn="just">
              <a:buNone/>
            </a:pPr>
            <a:r>
              <a:rPr lang="es-AR" sz="2000" b="1" dirty="0"/>
              <a:t>c)</a:t>
            </a:r>
            <a:r>
              <a:rPr lang="es-AR" sz="2000" dirty="0"/>
              <a:t> Informar para cada producto cuyo código esté entre 2000 y 7000, el total de dinero recaudado por sus compras.</a:t>
            </a:r>
          </a:p>
          <a:p>
            <a:pPr marL="0" indent="0" algn="just">
              <a:buNone/>
            </a:pPr>
            <a:r>
              <a:rPr lang="es-AR" sz="2000" b="1" dirty="0"/>
              <a:t>d)</a:t>
            </a:r>
            <a:r>
              <a:rPr lang="es-AR" sz="2000" dirty="0"/>
              <a:t> Realizar un programa que simule el llamado </a:t>
            </a:r>
          </a:p>
          <a:p>
            <a:pPr marL="0" indent="0" algn="just">
              <a:buNone/>
            </a:pPr>
            <a:r>
              <a:rPr lang="es-AR" sz="2000" dirty="0"/>
              <a:t>a los módulos realizados en b y c.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2C5FF8-D5AB-4C3F-B0A0-E60F5DAF9D4D}"/>
              </a:ext>
            </a:extLst>
          </p:cNvPr>
          <p:cNvSpPr/>
          <p:nvPr/>
        </p:nvSpPr>
        <p:spPr>
          <a:xfrm>
            <a:off x="6798545" y="5915377"/>
            <a:ext cx="2051944" cy="716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Ver archivo </a:t>
            </a:r>
            <a:r>
              <a:rPr lang="es-AR" dirty="0" err="1">
                <a:solidFill>
                  <a:schemeClr val="tx1"/>
                </a:solidFill>
              </a:rPr>
              <a:t>tp_compras.pas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4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154</Words>
  <Application>Microsoft Office PowerPoint</Application>
  <PresentationFormat>Presentación en pantalla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silvanag</cp:lastModifiedBy>
  <cp:revision>25</cp:revision>
  <dcterms:created xsi:type="dcterms:W3CDTF">2018-04-05T03:04:02Z</dcterms:created>
  <dcterms:modified xsi:type="dcterms:W3CDTF">2019-08-30T13:48:00Z</dcterms:modified>
</cp:coreProperties>
</file>