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6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1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022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14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2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1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715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0AB9-B234-4417-B2CF-221DC5C09CE9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0C4B-059A-4EED-B9D5-DB451AFE3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27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5310-38D8-425B-9554-146EB1F9A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5DCAF-BBED-4BBA-9E96-8D8202149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E880-A9C9-44A8-AE23-39907497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68AF4E85-F966-4089-B635-965E4FD05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439665" y="117872"/>
            <a:ext cx="396478" cy="39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959BBF-A2A8-4CD2-A487-BD9774B2462C}"/>
              </a:ext>
            </a:extLst>
          </p:cNvPr>
          <p:cNvSpPr txBox="1"/>
          <p:nvPr/>
        </p:nvSpPr>
        <p:spPr>
          <a:xfrm>
            <a:off x="6839465" y="495717"/>
            <a:ext cx="189224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button to Start Editing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8991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3A820-819D-4FD3-99FB-9510C53C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5CD46C4-BF40-4B80-853C-D218D5A0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86000" y="3994721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4937D-7B60-4B61-B5F5-0C914D31FB40}"/>
              </a:ext>
            </a:extLst>
          </p:cNvPr>
          <p:cNvSpPr txBox="1"/>
          <p:nvPr/>
        </p:nvSpPr>
        <p:spPr>
          <a:xfrm>
            <a:off x="811569" y="4428738"/>
            <a:ext cx="334533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apply formatting to selected element 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41145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12524-ADC4-40C2-9128-CD9BE586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8D2DB41A-3F87-48CE-87AF-3981FC286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86000" y="3994721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2A8BB-FC4C-4D11-946D-DB4AF5722EE3}"/>
              </a:ext>
            </a:extLst>
          </p:cNvPr>
          <p:cNvSpPr txBox="1"/>
          <p:nvPr/>
        </p:nvSpPr>
        <p:spPr>
          <a:xfrm>
            <a:off x="811569" y="4428738"/>
            <a:ext cx="334533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apply formatting to selected element 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41840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B63F1-51D8-45FF-B4C2-AE3E36E2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5C3C7315-E487-4080-9D26-7E871C7E0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88740" y="3988543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6DAD5-D344-4DD0-9DA0-DBAED9D5A231}"/>
              </a:ext>
            </a:extLst>
          </p:cNvPr>
          <p:cNvSpPr txBox="1"/>
          <p:nvPr/>
        </p:nvSpPr>
        <p:spPr>
          <a:xfrm>
            <a:off x="1821746" y="4428738"/>
            <a:ext cx="1930465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add/edit a link</a:t>
            </a:r>
            <a:endParaRPr lang="bg-BG" sz="1200" dirty="0"/>
          </a:p>
        </p:txBody>
      </p:sp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9B30BED1-7B92-48F2-8A4C-1059A226D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52303" y="1824052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93D0F-28ED-45A3-B451-2944A9225606}"/>
              </a:ext>
            </a:extLst>
          </p:cNvPr>
          <p:cNvSpPr txBox="1"/>
          <p:nvPr/>
        </p:nvSpPr>
        <p:spPr>
          <a:xfrm>
            <a:off x="5948781" y="1846720"/>
            <a:ext cx="167610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Add/Edit text of the link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3444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6D682-24DB-4E0F-B939-275E7BEC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A793A037-6EFB-4869-94D3-760EC0B2B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39946" y="2207111"/>
            <a:ext cx="396478" cy="39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8E6A4-AD6A-407F-9815-1A531AA32B8B}"/>
              </a:ext>
            </a:extLst>
          </p:cNvPr>
          <p:cNvSpPr txBox="1"/>
          <p:nvPr/>
        </p:nvSpPr>
        <p:spPr>
          <a:xfrm>
            <a:off x="5936424" y="2231822"/>
            <a:ext cx="209878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to choose type of the link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42455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D2E85-1536-4857-BF5D-BB205F8D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CC11A727-442E-4D50-AB6C-84B255C72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2283619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E6470-921A-4E84-9C19-9DA444B8C0DD}"/>
              </a:ext>
            </a:extLst>
          </p:cNvPr>
          <p:cNvSpPr txBox="1"/>
          <p:nvPr/>
        </p:nvSpPr>
        <p:spPr>
          <a:xfrm>
            <a:off x="880933" y="2343358"/>
            <a:ext cx="2861104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</a:t>
            </a:r>
            <a:r>
              <a:rPr lang="en-US" sz="1200" b="1" dirty="0"/>
              <a:t>URL</a:t>
            </a:r>
            <a:r>
              <a:rPr lang="en-US" sz="1200" dirty="0"/>
              <a:t> and create link to external site</a:t>
            </a:r>
            <a:endParaRPr lang="bg-BG" sz="1200" dirty="0"/>
          </a:p>
        </p:txBody>
      </p:sp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64036DB7-0C5E-4C5A-A59F-E357B3BA3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1718772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BE037-0D04-4987-839F-5224763540E1}"/>
              </a:ext>
            </a:extLst>
          </p:cNvPr>
          <p:cNvSpPr txBox="1"/>
          <p:nvPr/>
        </p:nvSpPr>
        <p:spPr>
          <a:xfrm>
            <a:off x="1723792" y="1778511"/>
            <a:ext cx="2018245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Enter </a:t>
            </a:r>
            <a:r>
              <a:rPr lang="en-US" sz="1200" b="1" dirty="0"/>
              <a:t>URL</a:t>
            </a:r>
            <a:r>
              <a:rPr lang="en-US" sz="1200" dirty="0"/>
              <a:t> of the external site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392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B6610-275B-4D7F-A7D7-DF3343A8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99C8DDCE-025A-48FF-B2EF-2AD73793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2283619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7FDF9-1637-465D-BCFC-48E3D187DB38}"/>
              </a:ext>
            </a:extLst>
          </p:cNvPr>
          <p:cNvSpPr txBox="1"/>
          <p:nvPr/>
        </p:nvSpPr>
        <p:spPr>
          <a:xfrm>
            <a:off x="1296624" y="2283619"/>
            <a:ext cx="2445413" cy="46166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</a:t>
            </a:r>
            <a:r>
              <a:rPr lang="en-US" sz="1200" b="1" dirty="0"/>
              <a:t>PRODUCT DETAIL PAGE URL</a:t>
            </a:r>
            <a:endParaRPr lang="en-US" sz="1200" dirty="0"/>
          </a:p>
          <a:p>
            <a:pPr algn="r"/>
            <a:r>
              <a:rPr lang="en-US" sz="1200" dirty="0"/>
              <a:t>and create link to product page</a:t>
            </a:r>
            <a:endParaRPr lang="bg-BG" sz="1200" dirty="0"/>
          </a:p>
        </p:txBody>
      </p:sp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9360B6AE-C56F-4D17-BB0A-3685D4998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1718772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5F24C-4637-4B96-B2F3-4E79526CA122}"/>
              </a:ext>
            </a:extLst>
          </p:cNvPr>
          <p:cNvSpPr txBox="1"/>
          <p:nvPr/>
        </p:nvSpPr>
        <p:spPr>
          <a:xfrm>
            <a:off x="1803749" y="1778511"/>
            <a:ext cx="1938288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Enter </a:t>
            </a:r>
            <a:r>
              <a:rPr lang="en-US" sz="1200" b="1" dirty="0"/>
              <a:t>PRODUCT ID</a:t>
            </a:r>
            <a:r>
              <a:rPr lang="en-US" sz="1200" dirty="0"/>
              <a:t> after </a:t>
            </a:r>
            <a:r>
              <a:rPr lang="en-US" sz="1200" b="1" dirty="0" err="1"/>
              <a:t>pid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9186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30949-F57E-4C70-8B6B-4FE9C33D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4D97AB03-CD75-436E-983E-52ADAB8B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2283619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FA24C-2144-44B9-9DE4-929DDD52A88F}"/>
              </a:ext>
            </a:extLst>
          </p:cNvPr>
          <p:cNvSpPr txBox="1"/>
          <p:nvPr/>
        </p:nvSpPr>
        <p:spPr>
          <a:xfrm>
            <a:off x="1561311" y="2283619"/>
            <a:ext cx="2180726" cy="46166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</a:t>
            </a:r>
            <a:r>
              <a:rPr lang="en-US" sz="1200" b="1" dirty="0"/>
              <a:t>CATEGGORY PAGE URL</a:t>
            </a:r>
            <a:endParaRPr lang="en-US" sz="1200" dirty="0"/>
          </a:p>
          <a:p>
            <a:pPr algn="r"/>
            <a:r>
              <a:rPr lang="en-US" sz="1200" dirty="0"/>
              <a:t>and create link to category page</a:t>
            </a:r>
            <a:endParaRPr lang="bg-BG" sz="1200" dirty="0"/>
          </a:p>
        </p:txBody>
      </p:sp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198B0855-3C4E-4413-BA27-69A91D45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1718772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940A4-37AB-4DC6-8BA4-08C2E31ECBB7}"/>
              </a:ext>
            </a:extLst>
          </p:cNvPr>
          <p:cNvSpPr txBox="1"/>
          <p:nvPr/>
        </p:nvSpPr>
        <p:spPr>
          <a:xfrm>
            <a:off x="1706287" y="1778511"/>
            <a:ext cx="203575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Enter </a:t>
            </a:r>
            <a:r>
              <a:rPr lang="en-US" sz="1200" b="1" dirty="0"/>
              <a:t>CATEGORY ID</a:t>
            </a:r>
            <a:r>
              <a:rPr lang="en-US" sz="1200" dirty="0"/>
              <a:t> after </a:t>
            </a:r>
            <a:r>
              <a:rPr lang="en-US" sz="1200" b="1" dirty="0" err="1"/>
              <a:t>cgid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7015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5214D7-89AE-47B0-89DB-F5093F6A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1170D8FE-929F-4F5D-AB41-54724597A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2283619"/>
            <a:ext cx="396478" cy="396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11851-03F9-4F42-86D7-C8B95BB8F072}"/>
              </a:ext>
            </a:extLst>
          </p:cNvPr>
          <p:cNvSpPr txBox="1"/>
          <p:nvPr/>
        </p:nvSpPr>
        <p:spPr>
          <a:xfrm>
            <a:off x="1618571" y="2283619"/>
            <a:ext cx="2123466" cy="46166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</a:t>
            </a:r>
            <a:r>
              <a:rPr lang="en-US" sz="1200" b="1" dirty="0"/>
              <a:t>CONTENT PAGE URL</a:t>
            </a:r>
            <a:endParaRPr lang="en-US" sz="1200" dirty="0"/>
          </a:p>
          <a:p>
            <a:pPr algn="r"/>
            <a:r>
              <a:rPr lang="en-US" sz="1200" dirty="0"/>
              <a:t>and create link to content page</a:t>
            </a:r>
            <a:endParaRPr lang="bg-BG" sz="1200" dirty="0"/>
          </a:p>
        </p:txBody>
      </p:sp>
      <p:pic>
        <p:nvPicPr>
          <p:cNvPr id="12" name="Graphic 11" descr="Right Pointing Backhand Index ">
            <a:extLst>
              <a:ext uri="{FF2B5EF4-FFF2-40B4-BE49-F238E27FC236}">
                <a16:creationId xmlns:a16="http://schemas.microsoft.com/office/drawing/2014/main" id="{39C243E9-46FA-44FC-8591-8B406BC8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1718772"/>
            <a:ext cx="396478" cy="396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FE606-DA4C-41C6-9F01-EBF31C18631F}"/>
              </a:ext>
            </a:extLst>
          </p:cNvPr>
          <p:cNvSpPr txBox="1"/>
          <p:nvPr/>
        </p:nvSpPr>
        <p:spPr>
          <a:xfrm>
            <a:off x="1768805" y="1778511"/>
            <a:ext cx="1973232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Enter </a:t>
            </a:r>
            <a:r>
              <a:rPr lang="en-US" sz="1200" b="1" dirty="0"/>
              <a:t>CONTENT ID</a:t>
            </a:r>
            <a:r>
              <a:rPr lang="en-US" sz="1200" dirty="0"/>
              <a:t> after </a:t>
            </a:r>
            <a:r>
              <a:rPr lang="en-US" sz="1200" b="1" dirty="0" err="1"/>
              <a:t>cid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5589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FC82E-9FA9-457D-B9F7-03D7047A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FE94ED40-F0D5-4AD3-8610-158D8B17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2283619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436FC-C2B7-416C-BEBF-B79803B556F0}"/>
              </a:ext>
            </a:extLst>
          </p:cNvPr>
          <p:cNvSpPr txBox="1"/>
          <p:nvPr/>
        </p:nvSpPr>
        <p:spPr>
          <a:xfrm>
            <a:off x="1123755" y="2283619"/>
            <a:ext cx="2618282" cy="461665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</a:t>
            </a:r>
            <a:r>
              <a:rPr lang="en-US" sz="1200" b="1" dirty="0"/>
              <a:t>KEYWORD SEARCH URL</a:t>
            </a:r>
            <a:endParaRPr lang="en-US" sz="1200" dirty="0"/>
          </a:p>
          <a:p>
            <a:pPr algn="r"/>
            <a:r>
              <a:rPr lang="en-US" sz="1200" dirty="0"/>
              <a:t>and create link to keyword search page</a:t>
            </a:r>
            <a:endParaRPr lang="bg-BG" sz="1200" dirty="0"/>
          </a:p>
        </p:txBody>
      </p:sp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85A7866C-F461-40E4-A340-B07973EBB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37" y="1718772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DA29C-88B8-4BAC-A11D-C22F00F4F844}"/>
              </a:ext>
            </a:extLst>
          </p:cNvPr>
          <p:cNvSpPr txBox="1"/>
          <p:nvPr/>
        </p:nvSpPr>
        <p:spPr>
          <a:xfrm>
            <a:off x="2069271" y="1778511"/>
            <a:ext cx="1672766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200" dirty="0"/>
              <a:t>Enter </a:t>
            </a:r>
            <a:r>
              <a:rPr lang="en-US" sz="1200" b="1" dirty="0"/>
              <a:t>KEYWORD</a:t>
            </a:r>
            <a:r>
              <a:rPr lang="en-US" sz="1200" dirty="0"/>
              <a:t> after </a:t>
            </a:r>
            <a:r>
              <a:rPr lang="en-US" sz="1200" b="1" dirty="0"/>
              <a:t>q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1909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30532-D05B-4CC1-ABB3-D2DA6CCD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5A295C7B-64D4-4CA4-9C4F-9BFACF873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75238" y="3580770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F8609-BFAB-4197-9AAB-D28EE80434F0}"/>
              </a:ext>
            </a:extLst>
          </p:cNvPr>
          <p:cNvSpPr txBox="1"/>
          <p:nvPr/>
        </p:nvSpPr>
        <p:spPr>
          <a:xfrm>
            <a:off x="1639742" y="3272881"/>
            <a:ext cx="246747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open HTML code editor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3881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FA709-2544-419F-9FCB-B7A5CD89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68C7FD81-FFB1-4CA8-8127-6A5DF4FF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482914" y="173527"/>
            <a:ext cx="396478" cy="396478"/>
          </a:xfrm>
          <a:prstGeom prst="rect">
            <a:avLst/>
          </a:prstGeom>
        </p:spPr>
      </p:pic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C6DAAF28-C6CF-4A73-BEA8-B48254E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4990" y="0"/>
            <a:ext cx="396478" cy="39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DEFF0-7C5C-46C1-B943-4EA6FB1F8998}"/>
              </a:ext>
            </a:extLst>
          </p:cNvPr>
          <p:cNvSpPr txBox="1"/>
          <p:nvPr/>
        </p:nvSpPr>
        <p:spPr>
          <a:xfrm>
            <a:off x="5817518" y="94767"/>
            <a:ext cx="1767472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button to Save work</a:t>
            </a:r>
            <a:endParaRPr lang="bg-B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B4898-AC00-469C-840F-C560E14E7CA7}"/>
              </a:ext>
            </a:extLst>
          </p:cNvPr>
          <p:cNvSpPr txBox="1"/>
          <p:nvPr/>
        </p:nvSpPr>
        <p:spPr>
          <a:xfrm>
            <a:off x="6889287" y="568573"/>
            <a:ext cx="1876604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button to Stop Editing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41235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E1614-B424-4FBD-AB56-9C939E50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1320F3F4-24D9-4421-8463-44E45B92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563129" y="812856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D8ACC-7D67-45CF-9A46-F32FF52D7355}"/>
              </a:ext>
            </a:extLst>
          </p:cNvPr>
          <p:cNvSpPr txBox="1"/>
          <p:nvPr/>
        </p:nvSpPr>
        <p:spPr>
          <a:xfrm>
            <a:off x="796030" y="1209334"/>
            <a:ext cx="377597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Edit HTML and confirm operation with </a:t>
            </a:r>
            <a:r>
              <a:rPr lang="en-US" sz="1200" b="1" dirty="0"/>
              <a:t>OK</a:t>
            </a:r>
            <a:r>
              <a:rPr lang="en-US" sz="1200" dirty="0"/>
              <a:t> at bottom right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9131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8B560-DD19-4E38-8E4E-F539B637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0472443E-4AD8-4B80-A2DD-47F6C909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233087" y="74673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93BE0-4FE2-456A-B589-322CE4FC4B0F}"/>
              </a:ext>
            </a:extLst>
          </p:cNvPr>
          <p:cNvSpPr txBox="1"/>
          <p:nvPr/>
        </p:nvSpPr>
        <p:spPr>
          <a:xfrm>
            <a:off x="4294785" y="471151"/>
            <a:ext cx="203324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Mouse over dashed rectangle</a:t>
            </a:r>
            <a:endParaRPr lang="bg-B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35C15-1D5F-41A9-BECC-A9B3B57416B0}"/>
              </a:ext>
            </a:extLst>
          </p:cNvPr>
          <p:cNvSpPr txBox="1"/>
          <p:nvPr/>
        </p:nvSpPr>
        <p:spPr>
          <a:xfrm>
            <a:off x="114143" y="272912"/>
            <a:ext cx="1595630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CS</a:t>
            </a:r>
            <a:r>
              <a:rPr lang="en-US" sz="1200" dirty="0"/>
              <a:t> means Content Slot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35896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3154CB-9561-4EAE-B4E7-905709B7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211F8F3B-E656-4413-89D5-267B5BD4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292179" y="3812592"/>
            <a:ext cx="396478" cy="396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089BE-4E7A-40E1-81FD-505E89B8EC14}"/>
              </a:ext>
            </a:extLst>
          </p:cNvPr>
          <p:cNvSpPr txBox="1"/>
          <p:nvPr/>
        </p:nvSpPr>
        <p:spPr>
          <a:xfrm>
            <a:off x="1473793" y="3486169"/>
            <a:ext cx="203324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Mouse over dashed rectangle</a:t>
            </a:r>
            <a:endParaRPr lang="bg-BG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78335-5D3D-44D5-9CB9-705E2116FB48}"/>
              </a:ext>
            </a:extLst>
          </p:cNvPr>
          <p:cNvSpPr txBox="1"/>
          <p:nvPr/>
        </p:nvSpPr>
        <p:spPr>
          <a:xfrm>
            <a:off x="5662327" y="3733832"/>
            <a:ext cx="1718227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CA</a:t>
            </a:r>
            <a:r>
              <a:rPr lang="en-US" sz="1200" dirty="0"/>
              <a:t> means Content Asset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7247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147F4-C72C-462C-863E-141208C30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33875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244C7D7E-117B-49E2-973E-DBCBC6B57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671752" y="3577814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04FD4-2883-45C6-A350-75055FBF49CF}"/>
              </a:ext>
            </a:extLst>
          </p:cNvPr>
          <p:cNvSpPr txBox="1"/>
          <p:nvPr/>
        </p:nvSpPr>
        <p:spPr>
          <a:xfrm>
            <a:off x="4624771" y="3263747"/>
            <a:ext cx="2467407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somewhere in the text and edit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9142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F79C9-8C3D-4495-A4E7-6295442D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33875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8B8F40F2-D667-4303-84F9-1F33B233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674341" y="3327461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6DBF7-F41F-4B22-BC46-9CB57290D6B1}"/>
              </a:ext>
            </a:extLst>
          </p:cNvPr>
          <p:cNvSpPr txBox="1"/>
          <p:nvPr/>
        </p:nvSpPr>
        <p:spPr>
          <a:xfrm>
            <a:off x="638876" y="3001038"/>
            <a:ext cx="2704908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Undo previous operation(s)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400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1CE6C-E9B0-4962-B3F3-290EF24D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33875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E2E6A9B7-9919-4A0D-A4D4-5DBD6607B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72049" y="3321278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935A9-3F05-49B1-8DEB-5F2983B6E24C}"/>
              </a:ext>
            </a:extLst>
          </p:cNvPr>
          <p:cNvSpPr txBox="1"/>
          <p:nvPr/>
        </p:nvSpPr>
        <p:spPr>
          <a:xfrm>
            <a:off x="717834" y="3001031"/>
            <a:ext cx="2704908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Redo previous operation(s)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6108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A35F8-04C1-4905-9821-4D99922B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35C144EC-E8A0-4640-94FD-233D486B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86000" y="3994721"/>
            <a:ext cx="396478" cy="39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860AF-DC23-4F98-AA3B-4705307A0F09}"/>
              </a:ext>
            </a:extLst>
          </p:cNvPr>
          <p:cNvSpPr txBox="1"/>
          <p:nvPr/>
        </p:nvSpPr>
        <p:spPr>
          <a:xfrm>
            <a:off x="811569" y="4428738"/>
            <a:ext cx="334533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apply formatting to selected element 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7147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D2704-B219-4E88-BE34-9D3A50429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67238"/>
          </a:xfrm>
          <a:prstGeom prst="rect">
            <a:avLst/>
          </a:prstGeom>
        </p:spPr>
      </p:pic>
      <p:pic>
        <p:nvPicPr>
          <p:cNvPr id="8" name="Graphic 7" descr="Right Pointing Backhand Index ">
            <a:extLst>
              <a:ext uri="{FF2B5EF4-FFF2-40B4-BE49-F238E27FC236}">
                <a16:creationId xmlns:a16="http://schemas.microsoft.com/office/drawing/2014/main" id="{559E78F9-C003-4D14-98CA-8FC1CA95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86000" y="3994721"/>
            <a:ext cx="396478" cy="3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D2344-67BF-4771-9BCD-173E973D46BE}"/>
              </a:ext>
            </a:extLst>
          </p:cNvPr>
          <p:cNvSpPr txBox="1"/>
          <p:nvPr/>
        </p:nvSpPr>
        <p:spPr>
          <a:xfrm>
            <a:off x="811569" y="4428738"/>
            <a:ext cx="3345339" cy="276999"/>
          </a:xfrm>
          <a:prstGeom prst="rect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Click here to apply formatting to selected element 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9747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202</Words>
  <Application>Microsoft Office PowerPoint</Application>
  <PresentationFormat>On-screen Show (16:9)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Ivanoff</dc:creator>
  <cp:lastModifiedBy>Iliyana Mihaylova</cp:lastModifiedBy>
  <cp:revision>22</cp:revision>
  <dcterms:created xsi:type="dcterms:W3CDTF">2018-05-03T08:56:21Z</dcterms:created>
  <dcterms:modified xsi:type="dcterms:W3CDTF">2018-05-03T17:54:12Z</dcterms:modified>
</cp:coreProperties>
</file>