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59" r:id="rId5"/>
    <p:sldId id="262" r:id="rId6"/>
    <p:sldId id="263" r:id="rId7"/>
    <p:sldId id="260" r:id="rId8"/>
    <p:sldId id="261" r:id="rId9"/>
    <p:sldId id="265"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760C8A-A6BF-4925-909C-56D271C7F9D3}" v="214" dt="2018-07-29T22:32:16.055"/>
    <p1510:client id="{9A087412-679A-43AF-ACFC-8130E4238834}" v="1117" dt="2018-07-30T14:48:05.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a Quintero Carvajal" userId="f02ff9a0-0529-4b3b-bf37-484198ceceac" providerId="ADAL" clId="{9A087412-679A-43AF-ACFC-8130E4238834}"/>
    <pc:docChg chg="undo custSel delSld modSld">
      <pc:chgData name="Juliana Quintero Carvajal" userId="f02ff9a0-0529-4b3b-bf37-484198ceceac" providerId="ADAL" clId="{9A087412-679A-43AF-ACFC-8130E4238834}" dt="2018-07-30T14:48:05.899" v="1116" actId="2696"/>
      <pc:docMkLst>
        <pc:docMk/>
      </pc:docMkLst>
      <pc:sldChg chg="del">
        <pc:chgData name="Juliana Quintero Carvajal" userId="f02ff9a0-0529-4b3b-bf37-484198ceceac" providerId="ADAL" clId="{9A087412-679A-43AF-ACFC-8130E4238834}" dt="2018-07-30T14:48:05.899" v="1116" actId="2696"/>
        <pc:sldMkLst>
          <pc:docMk/>
          <pc:sldMk cId="1126871776" sldId="257"/>
        </pc:sldMkLst>
      </pc:sldChg>
      <pc:sldChg chg="modSp">
        <pc:chgData name="Juliana Quintero Carvajal" userId="f02ff9a0-0529-4b3b-bf37-484198ceceac" providerId="ADAL" clId="{9A087412-679A-43AF-ACFC-8130E4238834}" dt="2018-07-30T14:38:10.604" v="68" actId="5793"/>
        <pc:sldMkLst>
          <pc:docMk/>
          <pc:sldMk cId="711781586" sldId="258"/>
        </pc:sldMkLst>
        <pc:spChg chg="mod">
          <ac:chgData name="Juliana Quintero Carvajal" userId="f02ff9a0-0529-4b3b-bf37-484198ceceac" providerId="ADAL" clId="{9A087412-679A-43AF-ACFC-8130E4238834}" dt="2018-07-30T14:38:10.604" v="68" actId="5793"/>
          <ac:spMkLst>
            <pc:docMk/>
            <pc:sldMk cId="711781586" sldId="258"/>
            <ac:spMk id="6" creationId="{88C7904A-2134-4EE2-A795-5B21E457BE95}"/>
          </ac:spMkLst>
        </pc:spChg>
      </pc:sldChg>
      <pc:sldChg chg="modSp">
        <pc:chgData name="Juliana Quintero Carvajal" userId="f02ff9a0-0529-4b3b-bf37-484198ceceac" providerId="ADAL" clId="{9A087412-679A-43AF-ACFC-8130E4238834}" dt="2018-07-30T14:45:30.823" v="1061" actId="20577"/>
        <pc:sldMkLst>
          <pc:docMk/>
          <pc:sldMk cId="2794084532" sldId="259"/>
        </pc:sldMkLst>
        <pc:spChg chg="mod">
          <ac:chgData name="Juliana Quintero Carvajal" userId="f02ff9a0-0529-4b3b-bf37-484198ceceac" providerId="ADAL" clId="{9A087412-679A-43AF-ACFC-8130E4238834}" dt="2018-07-30T14:45:30.823" v="1061" actId="20577"/>
          <ac:spMkLst>
            <pc:docMk/>
            <pc:sldMk cId="2794084532" sldId="259"/>
            <ac:spMk id="3" creationId="{A95225E2-28C1-462A-8053-BE13A3FF286F}"/>
          </ac:spMkLst>
        </pc:spChg>
      </pc:sldChg>
      <pc:sldChg chg="delSp modSp">
        <pc:chgData name="Juliana Quintero Carvajal" userId="f02ff9a0-0529-4b3b-bf37-484198ceceac" providerId="ADAL" clId="{9A087412-679A-43AF-ACFC-8130E4238834}" dt="2018-07-30T14:47:53.226" v="1115" actId="5793"/>
        <pc:sldMkLst>
          <pc:docMk/>
          <pc:sldMk cId="3965497103" sldId="261"/>
        </pc:sldMkLst>
        <pc:spChg chg="mod">
          <ac:chgData name="Juliana Quintero Carvajal" userId="f02ff9a0-0529-4b3b-bf37-484198ceceac" providerId="ADAL" clId="{9A087412-679A-43AF-ACFC-8130E4238834}" dt="2018-07-30T14:47:53.226" v="1115" actId="5793"/>
          <ac:spMkLst>
            <pc:docMk/>
            <pc:sldMk cId="3965497103" sldId="261"/>
            <ac:spMk id="3" creationId="{B8C6CAD9-4684-484B-9E8C-2E76C6EF9E5B}"/>
          </ac:spMkLst>
        </pc:spChg>
        <pc:spChg chg="del mod">
          <ac:chgData name="Juliana Quintero Carvajal" userId="f02ff9a0-0529-4b3b-bf37-484198ceceac" providerId="ADAL" clId="{9A087412-679A-43AF-ACFC-8130E4238834}" dt="2018-07-30T14:47:50.822" v="1113" actId="478"/>
          <ac:spMkLst>
            <pc:docMk/>
            <pc:sldMk cId="3965497103" sldId="261"/>
            <ac:spMk id="4" creationId="{F1F7E2B0-36FC-4BD4-9EAC-25532517F5E1}"/>
          </ac:spMkLst>
        </pc:spChg>
      </pc:sldChg>
      <pc:sldChg chg="modSp">
        <pc:chgData name="Juliana Quintero Carvajal" userId="f02ff9a0-0529-4b3b-bf37-484198ceceac" providerId="ADAL" clId="{9A087412-679A-43AF-ACFC-8130E4238834}" dt="2018-07-30T14:46:10.868" v="1091" actId="20577"/>
        <pc:sldMkLst>
          <pc:docMk/>
          <pc:sldMk cId="2396351139" sldId="262"/>
        </pc:sldMkLst>
        <pc:spChg chg="mod">
          <ac:chgData name="Juliana Quintero Carvajal" userId="f02ff9a0-0529-4b3b-bf37-484198ceceac" providerId="ADAL" clId="{9A087412-679A-43AF-ACFC-8130E4238834}" dt="2018-07-30T14:46:10.868" v="1091" actId="20577"/>
          <ac:spMkLst>
            <pc:docMk/>
            <pc:sldMk cId="2396351139" sldId="262"/>
            <ac:spMk id="3" creationId="{3AF1311D-2502-4C57-A676-FF52A32A4D8E}"/>
          </ac:spMkLst>
        </pc:spChg>
      </pc:sldChg>
      <pc:sldChg chg="modSp">
        <pc:chgData name="Juliana Quintero Carvajal" userId="f02ff9a0-0529-4b3b-bf37-484198ceceac" providerId="ADAL" clId="{9A087412-679A-43AF-ACFC-8130E4238834}" dt="2018-07-30T14:46:32.408" v="1110" actId="5793"/>
        <pc:sldMkLst>
          <pc:docMk/>
          <pc:sldMk cId="147726971" sldId="263"/>
        </pc:sldMkLst>
        <pc:spChg chg="mod">
          <ac:chgData name="Juliana Quintero Carvajal" userId="f02ff9a0-0529-4b3b-bf37-484198ceceac" providerId="ADAL" clId="{9A087412-679A-43AF-ACFC-8130E4238834}" dt="2018-07-30T14:46:32.408" v="1110" actId="5793"/>
          <ac:spMkLst>
            <pc:docMk/>
            <pc:sldMk cId="147726971" sldId="263"/>
            <ac:spMk id="3" creationId="{F46BB26B-24D8-4903-B20E-6204DF7AF3E6}"/>
          </ac:spMkLst>
        </pc:spChg>
      </pc:sldChg>
      <pc:sldChg chg="del">
        <pc:chgData name="Juliana Quintero Carvajal" userId="f02ff9a0-0529-4b3b-bf37-484198ceceac" providerId="ADAL" clId="{9A087412-679A-43AF-ACFC-8130E4238834}" dt="2018-07-30T14:47:17.055" v="1111" actId="2696"/>
        <pc:sldMkLst>
          <pc:docMk/>
          <pc:sldMk cId="1598703052" sldId="264"/>
        </pc:sldMkLst>
      </pc:sldChg>
      <pc:sldChg chg="del">
        <pc:chgData name="Juliana Quintero Carvajal" userId="f02ff9a0-0529-4b3b-bf37-484198ceceac" providerId="ADAL" clId="{9A087412-679A-43AF-ACFC-8130E4238834}" dt="2018-07-30T14:36:32.642" v="0" actId="2696"/>
        <pc:sldMkLst>
          <pc:docMk/>
          <pc:sldMk cId="1469406887" sldId="266"/>
        </pc:sldMkLst>
      </pc:sldChg>
      <pc:sldChg chg="modSp">
        <pc:chgData name="Juliana Quintero Carvajal" userId="f02ff9a0-0529-4b3b-bf37-484198ceceac" providerId="ADAL" clId="{9A087412-679A-43AF-ACFC-8130E4238834}" dt="2018-07-30T14:41:26.999" v="556" actId="20577"/>
        <pc:sldMkLst>
          <pc:docMk/>
          <pc:sldMk cId="2714362971" sldId="267"/>
        </pc:sldMkLst>
        <pc:spChg chg="mod">
          <ac:chgData name="Juliana Quintero Carvajal" userId="f02ff9a0-0529-4b3b-bf37-484198ceceac" providerId="ADAL" clId="{9A087412-679A-43AF-ACFC-8130E4238834}" dt="2018-07-30T14:41:26.999" v="556" actId="20577"/>
          <ac:spMkLst>
            <pc:docMk/>
            <pc:sldMk cId="2714362971" sldId="267"/>
            <ac:spMk id="4" creationId="{738B1A24-1955-4BE6-BDCF-E54304060C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2935F-B1F9-43B8-B191-1B1A35DB609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9A0B49C7-277C-4F7A-A4AF-278157F08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6B48B8E-EA3F-43AB-AC4F-6A1882C3872B}"/>
              </a:ext>
            </a:extLst>
          </p:cNvPr>
          <p:cNvSpPr>
            <a:spLocks noGrp="1"/>
          </p:cNvSpPr>
          <p:nvPr>
            <p:ph type="dt" sz="half" idx="10"/>
          </p:nvPr>
        </p:nvSpPr>
        <p:spPr/>
        <p:txBody>
          <a:bodyPr/>
          <a:lstStyle/>
          <a:p>
            <a:fld id="{E6164944-E21B-4FFD-8D95-5D1B6F744274}" type="datetimeFigureOut">
              <a:rPr lang="es-CO" smtClean="0"/>
              <a:t>30/07/2018</a:t>
            </a:fld>
            <a:endParaRPr lang="es-CO"/>
          </a:p>
        </p:txBody>
      </p:sp>
      <p:sp>
        <p:nvSpPr>
          <p:cNvPr id="5" name="Marcador de pie de página 4">
            <a:extLst>
              <a:ext uri="{FF2B5EF4-FFF2-40B4-BE49-F238E27FC236}">
                <a16:creationId xmlns:a16="http://schemas.microsoft.com/office/drawing/2014/main" id="{74B79339-6668-4974-9521-D8B0BBE07CB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6CB7F03-6536-4145-BB52-E82A0F016E2A}"/>
              </a:ext>
            </a:extLst>
          </p:cNvPr>
          <p:cNvSpPr>
            <a:spLocks noGrp="1"/>
          </p:cNvSpPr>
          <p:nvPr>
            <p:ph type="sldNum" sz="quarter" idx="12"/>
          </p:nvPr>
        </p:nvSpPr>
        <p:spPr/>
        <p:txBody>
          <a:bodyPr/>
          <a:lstStyle/>
          <a:p>
            <a:fld id="{1AF39322-9323-4079-A152-4BCC2B7270FE}" type="slidenum">
              <a:rPr lang="es-CO" smtClean="0"/>
              <a:t>‹Nº›</a:t>
            </a:fld>
            <a:endParaRPr lang="es-CO"/>
          </a:p>
        </p:txBody>
      </p:sp>
    </p:spTree>
    <p:extLst>
      <p:ext uri="{BB962C8B-B14F-4D97-AF65-F5344CB8AC3E}">
        <p14:creationId xmlns:p14="http://schemas.microsoft.com/office/powerpoint/2010/main" val="211035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90582D-88C6-4EB9-B035-0384F25D02C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9230808-5B35-4379-8A05-73E2339A706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A78AEAA-3276-4520-AC80-5FB4D65804AB}"/>
              </a:ext>
            </a:extLst>
          </p:cNvPr>
          <p:cNvSpPr>
            <a:spLocks noGrp="1"/>
          </p:cNvSpPr>
          <p:nvPr>
            <p:ph type="dt" sz="half" idx="10"/>
          </p:nvPr>
        </p:nvSpPr>
        <p:spPr/>
        <p:txBody>
          <a:bodyPr/>
          <a:lstStyle/>
          <a:p>
            <a:fld id="{E6164944-E21B-4FFD-8D95-5D1B6F744274}" type="datetimeFigureOut">
              <a:rPr lang="es-CO" smtClean="0"/>
              <a:t>30/07/2018</a:t>
            </a:fld>
            <a:endParaRPr lang="es-CO"/>
          </a:p>
        </p:txBody>
      </p:sp>
      <p:sp>
        <p:nvSpPr>
          <p:cNvPr id="5" name="Marcador de pie de página 4">
            <a:extLst>
              <a:ext uri="{FF2B5EF4-FFF2-40B4-BE49-F238E27FC236}">
                <a16:creationId xmlns:a16="http://schemas.microsoft.com/office/drawing/2014/main" id="{CA3E09BF-259C-4964-96A5-6A1B0F1DC62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45243E-873B-4B65-8322-AEB3313F9502}"/>
              </a:ext>
            </a:extLst>
          </p:cNvPr>
          <p:cNvSpPr>
            <a:spLocks noGrp="1"/>
          </p:cNvSpPr>
          <p:nvPr>
            <p:ph type="sldNum" sz="quarter" idx="12"/>
          </p:nvPr>
        </p:nvSpPr>
        <p:spPr/>
        <p:txBody>
          <a:bodyPr/>
          <a:lstStyle/>
          <a:p>
            <a:fld id="{1AF39322-9323-4079-A152-4BCC2B7270FE}" type="slidenum">
              <a:rPr lang="es-CO" smtClean="0"/>
              <a:t>‹Nº›</a:t>
            </a:fld>
            <a:endParaRPr lang="es-CO"/>
          </a:p>
        </p:txBody>
      </p:sp>
    </p:spTree>
    <p:extLst>
      <p:ext uri="{BB962C8B-B14F-4D97-AF65-F5344CB8AC3E}">
        <p14:creationId xmlns:p14="http://schemas.microsoft.com/office/powerpoint/2010/main" val="240586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BB3FDC6-0D1A-4C8E-8FB1-87917C4E2C6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9E16250-433B-44B6-B022-833693F9EDC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0069838-EDA1-4A0F-9F79-9D404544CBC2}"/>
              </a:ext>
            </a:extLst>
          </p:cNvPr>
          <p:cNvSpPr>
            <a:spLocks noGrp="1"/>
          </p:cNvSpPr>
          <p:nvPr>
            <p:ph type="dt" sz="half" idx="10"/>
          </p:nvPr>
        </p:nvSpPr>
        <p:spPr/>
        <p:txBody>
          <a:bodyPr/>
          <a:lstStyle/>
          <a:p>
            <a:fld id="{E6164944-E21B-4FFD-8D95-5D1B6F744274}" type="datetimeFigureOut">
              <a:rPr lang="es-CO" smtClean="0"/>
              <a:t>30/07/2018</a:t>
            </a:fld>
            <a:endParaRPr lang="es-CO"/>
          </a:p>
        </p:txBody>
      </p:sp>
      <p:sp>
        <p:nvSpPr>
          <p:cNvPr id="5" name="Marcador de pie de página 4">
            <a:extLst>
              <a:ext uri="{FF2B5EF4-FFF2-40B4-BE49-F238E27FC236}">
                <a16:creationId xmlns:a16="http://schemas.microsoft.com/office/drawing/2014/main" id="{3FD4AD9D-5674-40C4-B8C0-50422FC8F8A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28D0556-6900-435E-833D-8C2D0BC98633}"/>
              </a:ext>
            </a:extLst>
          </p:cNvPr>
          <p:cNvSpPr>
            <a:spLocks noGrp="1"/>
          </p:cNvSpPr>
          <p:nvPr>
            <p:ph type="sldNum" sz="quarter" idx="12"/>
          </p:nvPr>
        </p:nvSpPr>
        <p:spPr/>
        <p:txBody>
          <a:bodyPr/>
          <a:lstStyle/>
          <a:p>
            <a:fld id="{1AF39322-9323-4079-A152-4BCC2B7270FE}" type="slidenum">
              <a:rPr lang="es-CO" smtClean="0"/>
              <a:t>‹Nº›</a:t>
            </a:fld>
            <a:endParaRPr lang="es-CO"/>
          </a:p>
        </p:txBody>
      </p:sp>
    </p:spTree>
    <p:extLst>
      <p:ext uri="{BB962C8B-B14F-4D97-AF65-F5344CB8AC3E}">
        <p14:creationId xmlns:p14="http://schemas.microsoft.com/office/powerpoint/2010/main" val="146451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FE445-6D1B-4DD7-9744-7C57F3FE268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2F3EF77-3CCB-4746-B530-F5C39109AF5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B491195-909C-41FF-9ADA-E9B36A576B4E}"/>
              </a:ext>
            </a:extLst>
          </p:cNvPr>
          <p:cNvSpPr>
            <a:spLocks noGrp="1"/>
          </p:cNvSpPr>
          <p:nvPr>
            <p:ph type="dt" sz="half" idx="10"/>
          </p:nvPr>
        </p:nvSpPr>
        <p:spPr/>
        <p:txBody>
          <a:bodyPr/>
          <a:lstStyle/>
          <a:p>
            <a:fld id="{E6164944-E21B-4FFD-8D95-5D1B6F744274}" type="datetimeFigureOut">
              <a:rPr lang="es-CO" smtClean="0"/>
              <a:t>30/07/2018</a:t>
            </a:fld>
            <a:endParaRPr lang="es-CO"/>
          </a:p>
        </p:txBody>
      </p:sp>
      <p:sp>
        <p:nvSpPr>
          <p:cNvPr id="5" name="Marcador de pie de página 4">
            <a:extLst>
              <a:ext uri="{FF2B5EF4-FFF2-40B4-BE49-F238E27FC236}">
                <a16:creationId xmlns:a16="http://schemas.microsoft.com/office/drawing/2014/main" id="{45FBF65F-3F49-481B-9675-D917A722A7A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5ED0710-1286-42AF-80AD-6B4ECC2658CD}"/>
              </a:ext>
            </a:extLst>
          </p:cNvPr>
          <p:cNvSpPr>
            <a:spLocks noGrp="1"/>
          </p:cNvSpPr>
          <p:nvPr>
            <p:ph type="sldNum" sz="quarter" idx="12"/>
          </p:nvPr>
        </p:nvSpPr>
        <p:spPr/>
        <p:txBody>
          <a:bodyPr/>
          <a:lstStyle/>
          <a:p>
            <a:fld id="{1AF39322-9323-4079-A152-4BCC2B7270FE}" type="slidenum">
              <a:rPr lang="es-CO" smtClean="0"/>
              <a:t>‹Nº›</a:t>
            </a:fld>
            <a:endParaRPr lang="es-CO"/>
          </a:p>
        </p:txBody>
      </p:sp>
    </p:spTree>
    <p:extLst>
      <p:ext uri="{BB962C8B-B14F-4D97-AF65-F5344CB8AC3E}">
        <p14:creationId xmlns:p14="http://schemas.microsoft.com/office/powerpoint/2010/main" val="122679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E6F7-016B-4DE7-B6C6-6B0606B75B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0C42047-A0A4-48FA-8EDE-755CD9706A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855A6CD6-3131-42F3-86D9-07FCB40D84B3}"/>
              </a:ext>
            </a:extLst>
          </p:cNvPr>
          <p:cNvSpPr>
            <a:spLocks noGrp="1"/>
          </p:cNvSpPr>
          <p:nvPr>
            <p:ph type="dt" sz="half" idx="10"/>
          </p:nvPr>
        </p:nvSpPr>
        <p:spPr/>
        <p:txBody>
          <a:bodyPr/>
          <a:lstStyle/>
          <a:p>
            <a:fld id="{E6164944-E21B-4FFD-8D95-5D1B6F744274}" type="datetimeFigureOut">
              <a:rPr lang="es-CO" smtClean="0"/>
              <a:t>30/07/2018</a:t>
            </a:fld>
            <a:endParaRPr lang="es-CO"/>
          </a:p>
        </p:txBody>
      </p:sp>
      <p:sp>
        <p:nvSpPr>
          <p:cNvPr id="5" name="Marcador de pie de página 4">
            <a:extLst>
              <a:ext uri="{FF2B5EF4-FFF2-40B4-BE49-F238E27FC236}">
                <a16:creationId xmlns:a16="http://schemas.microsoft.com/office/drawing/2014/main" id="{E9BD21E2-AA0B-4D41-8C4E-2B6CF3C7B64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5762A60-D582-4EC9-9782-1BBE37EA9371}"/>
              </a:ext>
            </a:extLst>
          </p:cNvPr>
          <p:cNvSpPr>
            <a:spLocks noGrp="1"/>
          </p:cNvSpPr>
          <p:nvPr>
            <p:ph type="sldNum" sz="quarter" idx="12"/>
          </p:nvPr>
        </p:nvSpPr>
        <p:spPr/>
        <p:txBody>
          <a:bodyPr/>
          <a:lstStyle/>
          <a:p>
            <a:fld id="{1AF39322-9323-4079-A152-4BCC2B7270FE}" type="slidenum">
              <a:rPr lang="es-CO" smtClean="0"/>
              <a:t>‹Nº›</a:t>
            </a:fld>
            <a:endParaRPr lang="es-CO"/>
          </a:p>
        </p:txBody>
      </p:sp>
    </p:spTree>
    <p:extLst>
      <p:ext uri="{BB962C8B-B14F-4D97-AF65-F5344CB8AC3E}">
        <p14:creationId xmlns:p14="http://schemas.microsoft.com/office/powerpoint/2010/main" val="11744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8A08EB-056A-4799-88E6-4F463A591D1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7440DD5-0B2F-4629-B624-FD5267DF64FA}"/>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1BE5D8E-04BB-4AE3-9C13-7735A0073BF1}"/>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59616BB-0CF2-42D7-ACAF-56BF9EFCC1DA}"/>
              </a:ext>
            </a:extLst>
          </p:cNvPr>
          <p:cNvSpPr>
            <a:spLocks noGrp="1"/>
          </p:cNvSpPr>
          <p:nvPr>
            <p:ph type="dt" sz="half" idx="10"/>
          </p:nvPr>
        </p:nvSpPr>
        <p:spPr/>
        <p:txBody>
          <a:bodyPr/>
          <a:lstStyle/>
          <a:p>
            <a:fld id="{E6164944-E21B-4FFD-8D95-5D1B6F744274}" type="datetimeFigureOut">
              <a:rPr lang="es-CO" smtClean="0"/>
              <a:t>30/07/2018</a:t>
            </a:fld>
            <a:endParaRPr lang="es-CO"/>
          </a:p>
        </p:txBody>
      </p:sp>
      <p:sp>
        <p:nvSpPr>
          <p:cNvPr id="6" name="Marcador de pie de página 5">
            <a:extLst>
              <a:ext uri="{FF2B5EF4-FFF2-40B4-BE49-F238E27FC236}">
                <a16:creationId xmlns:a16="http://schemas.microsoft.com/office/drawing/2014/main" id="{80B189B5-B5AB-42EC-BA65-1AF70A6A5DA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71C1C47-A058-4121-B1AC-E89A0F4EA585}"/>
              </a:ext>
            </a:extLst>
          </p:cNvPr>
          <p:cNvSpPr>
            <a:spLocks noGrp="1"/>
          </p:cNvSpPr>
          <p:nvPr>
            <p:ph type="sldNum" sz="quarter" idx="12"/>
          </p:nvPr>
        </p:nvSpPr>
        <p:spPr/>
        <p:txBody>
          <a:bodyPr/>
          <a:lstStyle/>
          <a:p>
            <a:fld id="{1AF39322-9323-4079-A152-4BCC2B7270FE}" type="slidenum">
              <a:rPr lang="es-CO" smtClean="0"/>
              <a:t>‹Nº›</a:t>
            </a:fld>
            <a:endParaRPr lang="es-CO"/>
          </a:p>
        </p:txBody>
      </p:sp>
    </p:spTree>
    <p:extLst>
      <p:ext uri="{BB962C8B-B14F-4D97-AF65-F5344CB8AC3E}">
        <p14:creationId xmlns:p14="http://schemas.microsoft.com/office/powerpoint/2010/main" val="30779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47C8B-A1C8-45B0-BC51-3859AF4CDCD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FE064FF-F807-4869-B8E8-2ED38F254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513C960E-BFBB-4961-A413-E3F0481296F8}"/>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ADFEC0CE-7E72-4C9F-8855-67865B6A9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3AF18F8-9C84-4D7E-826A-152EA9E853D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AFE67C-BA79-40EB-AB55-8D4F45B50B5C}"/>
              </a:ext>
            </a:extLst>
          </p:cNvPr>
          <p:cNvSpPr>
            <a:spLocks noGrp="1"/>
          </p:cNvSpPr>
          <p:nvPr>
            <p:ph type="dt" sz="half" idx="10"/>
          </p:nvPr>
        </p:nvSpPr>
        <p:spPr/>
        <p:txBody>
          <a:bodyPr/>
          <a:lstStyle/>
          <a:p>
            <a:fld id="{E6164944-E21B-4FFD-8D95-5D1B6F744274}" type="datetimeFigureOut">
              <a:rPr lang="es-CO" smtClean="0"/>
              <a:t>30/07/2018</a:t>
            </a:fld>
            <a:endParaRPr lang="es-CO"/>
          </a:p>
        </p:txBody>
      </p:sp>
      <p:sp>
        <p:nvSpPr>
          <p:cNvPr id="8" name="Marcador de pie de página 7">
            <a:extLst>
              <a:ext uri="{FF2B5EF4-FFF2-40B4-BE49-F238E27FC236}">
                <a16:creationId xmlns:a16="http://schemas.microsoft.com/office/drawing/2014/main" id="{FF88023A-D11C-4812-A6C4-BD73CA835F3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B8AAD3F-C21C-4EE8-A3F8-F80FE528A366}"/>
              </a:ext>
            </a:extLst>
          </p:cNvPr>
          <p:cNvSpPr>
            <a:spLocks noGrp="1"/>
          </p:cNvSpPr>
          <p:nvPr>
            <p:ph type="sldNum" sz="quarter" idx="12"/>
          </p:nvPr>
        </p:nvSpPr>
        <p:spPr/>
        <p:txBody>
          <a:bodyPr/>
          <a:lstStyle/>
          <a:p>
            <a:fld id="{1AF39322-9323-4079-A152-4BCC2B7270FE}" type="slidenum">
              <a:rPr lang="es-CO" smtClean="0"/>
              <a:t>‹Nº›</a:t>
            </a:fld>
            <a:endParaRPr lang="es-CO"/>
          </a:p>
        </p:txBody>
      </p:sp>
    </p:spTree>
    <p:extLst>
      <p:ext uri="{BB962C8B-B14F-4D97-AF65-F5344CB8AC3E}">
        <p14:creationId xmlns:p14="http://schemas.microsoft.com/office/powerpoint/2010/main" val="271867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088D8C-167B-4B1C-BCBC-25CE132EC6F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35E3536-EC7E-491B-A7EF-E5512A5AEE94}"/>
              </a:ext>
            </a:extLst>
          </p:cNvPr>
          <p:cNvSpPr>
            <a:spLocks noGrp="1"/>
          </p:cNvSpPr>
          <p:nvPr>
            <p:ph type="dt" sz="half" idx="10"/>
          </p:nvPr>
        </p:nvSpPr>
        <p:spPr/>
        <p:txBody>
          <a:bodyPr/>
          <a:lstStyle/>
          <a:p>
            <a:fld id="{E6164944-E21B-4FFD-8D95-5D1B6F744274}" type="datetimeFigureOut">
              <a:rPr lang="es-CO" smtClean="0"/>
              <a:t>30/07/2018</a:t>
            </a:fld>
            <a:endParaRPr lang="es-CO"/>
          </a:p>
        </p:txBody>
      </p:sp>
      <p:sp>
        <p:nvSpPr>
          <p:cNvPr id="4" name="Marcador de pie de página 3">
            <a:extLst>
              <a:ext uri="{FF2B5EF4-FFF2-40B4-BE49-F238E27FC236}">
                <a16:creationId xmlns:a16="http://schemas.microsoft.com/office/drawing/2014/main" id="{B1EDAAD9-11F8-404A-80D8-E2596170CB54}"/>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C7F5C54-25D0-4CD9-B543-F021AB230383}"/>
              </a:ext>
            </a:extLst>
          </p:cNvPr>
          <p:cNvSpPr>
            <a:spLocks noGrp="1"/>
          </p:cNvSpPr>
          <p:nvPr>
            <p:ph type="sldNum" sz="quarter" idx="12"/>
          </p:nvPr>
        </p:nvSpPr>
        <p:spPr/>
        <p:txBody>
          <a:bodyPr/>
          <a:lstStyle/>
          <a:p>
            <a:fld id="{1AF39322-9323-4079-A152-4BCC2B7270FE}" type="slidenum">
              <a:rPr lang="es-CO" smtClean="0"/>
              <a:t>‹Nº›</a:t>
            </a:fld>
            <a:endParaRPr lang="es-CO"/>
          </a:p>
        </p:txBody>
      </p:sp>
    </p:spTree>
    <p:extLst>
      <p:ext uri="{BB962C8B-B14F-4D97-AF65-F5344CB8AC3E}">
        <p14:creationId xmlns:p14="http://schemas.microsoft.com/office/powerpoint/2010/main" val="148356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AE20D8B-80B8-4D52-91D8-93965D7D9AE5}"/>
              </a:ext>
            </a:extLst>
          </p:cNvPr>
          <p:cNvSpPr>
            <a:spLocks noGrp="1"/>
          </p:cNvSpPr>
          <p:nvPr>
            <p:ph type="dt" sz="half" idx="10"/>
          </p:nvPr>
        </p:nvSpPr>
        <p:spPr/>
        <p:txBody>
          <a:bodyPr/>
          <a:lstStyle/>
          <a:p>
            <a:fld id="{E6164944-E21B-4FFD-8D95-5D1B6F744274}" type="datetimeFigureOut">
              <a:rPr lang="es-CO" smtClean="0"/>
              <a:t>30/07/2018</a:t>
            </a:fld>
            <a:endParaRPr lang="es-CO"/>
          </a:p>
        </p:txBody>
      </p:sp>
      <p:sp>
        <p:nvSpPr>
          <p:cNvPr id="3" name="Marcador de pie de página 2">
            <a:extLst>
              <a:ext uri="{FF2B5EF4-FFF2-40B4-BE49-F238E27FC236}">
                <a16:creationId xmlns:a16="http://schemas.microsoft.com/office/drawing/2014/main" id="{6E6F9D57-9941-49DD-9D89-CC460D118D3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6B1E565-0BE9-41B9-8A3E-D7CF3F2124D4}"/>
              </a:ext>
            </a:extLst>
          </p:cNvPr>
          <p:cNvSpPr>
            <a:spLocks noGrp="1"/>
          </p:cNvSpPr>
          <p:nvPr>
            <p:ph type="sldNum" sz="quarter" idx="12"/>
          </p:nvPr>
        </p:nvSpPr>
        <p:spPr/>
        <p:txBody>
          <a:bodyPr/>
          <a:lstStyle/>
          <a:p>
            <a:fld id="{1AF39322-9323-4079-A152-4BCC2B7270FE}" type="slidenum">
              <a:rPr lang="es-CO" smtClean="0"/>
              <a:t>‹Nº›</a:t>
            </a:fld>
            <a:endParaRPr lang="es-CO"/>
          </a:p>
        </p:txBody>
      </p:sp>
    </p:spTree>
    <p:extLst>
      <p:ext uri="{BB962C8B-B14F-4D97-AF65-F5344CB8AC3E}">
        <p14:creationId xmlns:p14="http://schemas.microsoft.com/office/powerpoint/2010/main" val="195565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CE20D-CCB3-40D8-9FB6-87CB503FBC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64F5A35-6315-4B72-B5DF-9B47E3A59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534F11-7A34-4176-A4E5-597B36E89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37D798D-4DD2-401C-89ED-0351F8B2F7AE}"/>
              </a:ext>
            </a:extLst>
          </p:cNvPr>
          <p:cNvSpPr>
            <a:spLocks noGrp="1"/>
          </p:cNvSpPr>
          <p:nvPr>
            <p:ph type="dt" sz="half" idx="10"/>
          </p:nvPr>
        </p:nvSpPr>
        <p:spPr/>
        <p:txBody>
          <a:bodyPr/>
          <a:lstStyle/>
          <a:p>
            <a:fld id="{E6164944-E21B-4FFD-8D95-5D1B6F744274}" type="datetimeFigureOut">
              <a:rPr lang="es-CO" smtClean="0"/>
              <a:t>30/07/2018</a:t>
            </a:fld>
            <a:endParaRPr lang="es-CO"/>
          </a:p>
        </p:txBody>
      </p:sp>
      <p:sp>
        <p:nvSpPr>
          <p:cNvPr id="6" name="Marcador de pie de página 5">
            <a:extLst>
              <a:ext uri="{FF2B5EF4-FFF2-40B4-BE49-F238E27FC236}">
                <a16:creationId xmlns:a16="http://schemas.microsoft.com/office/drawing/2014/main" id="{5F4D2C5E-92A7-40CE-94EB-C40960C50A8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6128220-1417-4A46-8FB8-24E0CB9E1D74}"/>
              </a:ext>
            </a:extLst>
          </p:cNvPr>
          <p:cNvSpPr>
            <a:spLocks noGrp="1"/>
          </p:cNvSpPr>
          <p:nvPr>
            <p:ph type="sldNum" sz="quarter" idx="12"/>
          </p:nvPr>
        </p:nvSpPr>
        <p:spPr/>
        <p:txBody>
          <a:bodyPr/>
          <a:lstStyle/>
          <a:p>
            <a:fld id="{1AF39322-9323-4079-A152-4BCC2B7270FE}" type="slidenum">
              <a:rPr lang="es-CO" smtClean="0"/>
              <a:t>‹Nº›</a:t>
            </a:fld>
            <a:endParaRPr lang="es-CO"/>
          </a:p>
        </p:txBody>
      </p:sp>
    </p:spTree>
    <p:extLst>
      <p:ext uri="{BB962C8B-B14F-4D97-AF65-F5344CB8AC3E}">
        <p14:creationId xmlns:p14="http://schemas.microsoft.com/office/powerpoint/2010/main" val="1020603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7C411-A04F-488A-AD62-8AA3690570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931FF45-3D06-4D95-AF6A-ED0F7CDD7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5DC5025-42D7-42F2-A6A1-DAE61E547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897599B-1A5E-4145-90CE-409F3E5AC01B}"/>
              </a:ext>
            </a:extLst>
          </p:cNvPr>
          <p:cNvSpPr>
            <a:spLocks noGrp="1"/>
          </p:cNvSpPr>
          <p:nvPr>
            <p:ph type="dt" sz="half" idx="10"/>
          </p:nvPr>
        </p:nvSpPr>
        <p:spPr/>
        <p:txBody>
          <a:bodyPr/>
          <a:lstStyle/>
          <a:p>
            <a:fld id="{E6164944-E21B-4FFD-8D95-5D1B6F744274}" type="datetimeFigureOut">
              <a:rPr lang="es-CO" smtClean="0"/>
              <a:t>30/07/2018</a:t>
            </a:fld>
            <a:endParaRPr lang="es-CO"/>
          </a:p>
        </p:txBody>
      </p:sp>
      <p:sp>
        <p:nvSpPr>
          <p:cNvPr id="6" name="Marcador de pie de página 5">
            <a:extLst>
              <a:ext uri="{FF2B5EF4-FFF2-40B4-BE49-F238E27FC236}">
                <a16:creationId xmlns:a16="http://schemas.microsoft.com/office/drawing/2014/main" id="{1320069A-66A5-406D-9EE1-577C3C282F6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8EF1E0C-7BDA-4152-AF3A-060281846644}"/>
              </a:ext>
            </a:extLst>
          </p:cNvPr>
          <p:cNvSpPr>
            <a:spLocks noGrp="1"/>
          </p:cNvSpPr>
          <p:nvPr>
            <p:ph type="sldNum" sz="quarter" idx="12"/>
          </p:nvPr>
        </p:nvSpPr>
        <p:spPr/>
        <p:txBody>
          <a:bodyPr/>
          <a:lstStyle/>
          <a:p>
            <a:fld id="{1AF39322-9323-4079-A152-4BCC2B7270FE}" type="slidenum">
              <a:rPr lang="es-CO" smtClean="0"/>
              <a:t>‹Nº›</a:t>
            </a:fld>
            <a:endParaRPr lang="es-CO"/>
          </a:p>
        </p:txBody>
      </p:sp>
    </p:spTree>
    <p:extLst>
      <p:ext uri="{BB962C8B-B14F-4D97-AF65-F5344CB8AC3E}">
        <p14:creationId xmlns:p14="http://schemas.microsoft.com/office/powerpoint/2010/main" val="2344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38C4195-7155-45EF-80C2-4FEC37C9C6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977825B-381D-4907-9D7D-C6A89B1323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770EECC-9E40-468F-AD68-C856120DA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64944-E21B-4FFD-8D95-5D1B6F744274}" type="datetimeFigureOut">
              <a:rPr lang="es-CO" smtClean="0"/>
              <a:t>30/07/2018</a:t>
            </a:fld>
            <a:endParaRPr lang="es-CO"/>
          </a:p>
        </p:txBody>
      </p:sp>
      <p:sp>
        <p:nvSpPr>
          <p:cNvPr id="5" name="Marcador de pie de página 4">
            <a:extLst>
              <a:ext uri="{FF2B5EF4-FFF2-40B4-BE49-F238E27FC236}">
                <a16:creationId xmlns:a16="http://schemas.microsoft.com/office/drawing/2014/main" id="{2281FBA5-9F89-4E98-AF1E-BE275CCC17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E6CBF819-CC92-4897-81AF-8B5990C0C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39322-9323-4079-A152-4BCC2B7270FE}" type="slidenum">
              <a:rPr lang="es-CO" smtClean="0"/>
              <a:t>‹Nº›</a:t>
            </a:fld>
            <a:endParaRPr lang="es-CO"/>
          </a:p>
        </p:txBody>
      </p:sp>
    </p:spTree>
    <p:extLst>
      <p:ext uri="{BB962C8B-B14F-4D97-AF65-F5344CB8AC3E}">
        <p14:creationId xmlns:p14="http://schemas.microsoft.com/office/powerpoint/2010/main" val="29330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B7954-B28B-487A-B5FF-C005D74DDA0C}"/>
              </a:ext>
            </a:extLst>
          </p:cNvPr>
          <p:cNvSpPr>
            <a:spLocks noGrp="1"/>
          </p:cNvSpPr>
          <p:nvPr>
            <p:ph type="ctrTitle"/>
          </p:nvPr>
        </p:nvSpPr>
        <p:spPr/>
        <p:txBody>
          <a:bodyPr/>
          <a:lstStyle/>
          <a:p>
            <a:r>
              <a:rPr lang="es-CO" b="1" dirty="0"/>
              <a:t>CASOS POR SOLUCIONAR </a:t>
            </a:r>
          </a:p>
        </p:txBody>
      </p:sp>
    </p:spTree>
    <p:extLst>
      <p:ext uri="{BB962C8B-B14F-4D97-AF65-F5344CB8AC3E}">
        <p14:creationId xmlns:p14="http://schemas.microsoft.com/office/powerpoint/2010/main" val="78493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3C472-CC29-427C-8CD0-777CB53C7DF0}"/>
              </a:ext>
            </a:extLst>
          </p:cNvPr>
          <p:cNvSpPr>
            <a:spLocks noGrp="1"/>
          </p:cNvSpPr>
          <p:nvPr>
            <p:ph type="title"/>
          </p:nvPr>
        </p:nvSpPr>
        <p:spPr/>
        <p:txBody>
          <a:bodyPr/>
          <a:lstStyle/>
          <a:p>
            <a:r>
              <a:rPr lang="es-CO" dirty="0"/>
              <a:t>CREACIÓN DE CONTRASEÑA: </a:t>
            </a:r>
          </a:p>
        </p:txBody>
      </p:sp>
      <p:sp>
        <p:nvSpPr>
          <p:cNvPr id="3" name="Marcador de contenido 2">
            <a:extLst>
              <a:ext uri="{FF2B5EF4-FFF2-40B4-BE49-F238E27FC236}">
                <a16:creationId xmlns:a16="http://schemas.microsoft.com/office/drawing/2014/main" id="{190BE65D-FAC0-49A7-839A-EB408ADC0990}"/>
              </a:ext>
            </a:extLst>
          </p:cNvPr>
          <p:cNvSpPr>
            <a:spLocks noGrp="1"/>
          </p:cNvSpPr>
          <p:nvPr>
            <p:ph idx="1"/>
          </p:nvPr>
        </p:nvSpPr>
        <p:spPr>
          <a:xfrm>
            <a:off x="838200" y="1429604"/>
            <a:ext cx="10515600" cy="4351338"/>
          </a:xfrm>
        </p:spPr>
        <p:txBody>
          <a:bodyPr/>
          <a:lstStyle/>
          <a:p>
            <a:r>
              <a:rPr lang="es-CO" dirty="0"/>
              <a:t>Es difícil crear la contraseña, pues no hay claridad</a:t>
            </a:r>
          </a:p>
          <a:p>
            <a:r>
              <a:rPr lang="es-CO" dirty="0"/>
              <a:t>La palabra PISTA no se entiende por los usuarios </a:t>
            </a:r>
          </a:p>
          <a:p>
            <a:endParaRPr lang="es-CO" dirty="0"/>
          </a:p>
        </p:txBody>
      </p:sp>
      <p:pic>
        <p:nvPicPr>
          <p:cNvPr id="5" name="Imagen 4">
            <a:extLst>
              <a:ext uri="{FF2B5EF4-FFF2-40B4-BE49-F238E27FC236}">
                <a16:creationId xmlns:a16="http://schemas.microsoft.com/office/drawing/2014/main" id="{ECEEC98F-A7E4-41CA-A2B5-8ABC824FD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1098" y="844062"/>
            <a:ext cx="2910560" cy="5169876"/>
          </a:xfrm>
          <a:prstGeom prst="rect">
            <a:avLst/>
          </a:prstGeom>
        </p:spPr>
      </p:pic>
      <p:sp>
        <p:nvSpPr>
          <p:cNvPr id="6" name="CuadroTexto 5">
            <a:extLst>
              <a:ext uri="{FF2B5EF4-FFF2-40B4-BE49-F238E27FC236}">
                <a16:creationId xmlns:a16="http://schemas.microsoft.com/office/drawing/2014/main" id="{88C7904A-2134-4EE2-A795-5B21E457BE95}"/>
              </a:ext>
            </a:extLst>
          </p:cNvPr>
          <p:cNvSpPr txBox="1"/>
          <p:nvPr/>
        </p:nvSpPr>
        <p:spPr>
          <a:xfrm>
            <a:off x="475194" y="2410260"/>
            <a:ext cx="8046198" cy="286232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rgbClr val="FF0000"/>
                </a:solidFill>
              </a:rPr>
              <a:t>Estaban accediendo desde un pc o un móvil? </a:t>
            </a:r>
            <a:r>
              <a:rPr lang="es-CO" dirty="0">
                <a:solidFill>
                  <a:schemeClr val="accent1"/>
                </a:solidFill>
              </a:rPr>
              <a:t>pc</a:t>
            </a:r>
            <a:endParaRPr lang="es-CO" dirty="0">
              <a:solidFill>
                <a:srgbClr val="FF0000"/>
              </a:solidFill>
            </a:endParaRPr>
          </a:p>
          <a:p>
            <a:pPr marL="285750" indent="-285750">
              <a:buFont typeface="Arial" panose="020B0604020202020204" pitchFamily="34" charset="0"/>
              <a:buChar char="•"/>
            </a:pPr>
            <a:r>
              <a:rPr lang="es-CO" dirty="0">
                <a:solidFill>
                  <a:srgbClr val="FF0000"/>
                </a:solidFill>
              </a:rPr>
              <a:t>La complejidad de La contraseña fue establecida por </a:t>
            </a:r>
            <a:r>
              <a:rPr lang="es-CO" dirty="0" err="1">
                <a:solidFill>
                  <a:srgbClr val="FF0000"/>
                </a:solidFill>
              </a:rPr>
              <a:t>seafolly</a:t>
            </a:r>
            <a:r>
              <a:rPr lang="es-CO" dirty="0">
                <a:solidFill>
                  <a:srgbClr val="FF0000"/>
                </a:solidFill>
              </a:rPr>
              <a:t>, y no la podemos cambiar sin consentimiento de ellos.</a:t>
            </a:r>
          </a:p>
          <a:p>
            <a:pPr marL="285750" indent="-285750">
              <a:buFont typeface="Arial" panose="020B0604020202020204" pitchFamily="34" charset="0"/>
              <a:buChar char="•"/>
            </a:pPr>
            <a:r>
              <a:rPr lang="es-CO" dirty="0">
                <a:solidFill>
                  <a:srgbClr val="FF0000"/>
                </a:solidFill>
              </a:rPr>
              <a:t>Qué sistema operativo se estaba usando (MAC, </a:t>
            </a:r>
            <a:r>
              <a:rPr lang="es-CO" dirty="0" err="1">
                <a:solidFill>
                  <a:srgbClr val="FF0000"/>
                </a:solidFill>
              </a:rPr>
              <a:t>Windos</a:t>
            </a:r>
            <a:r>
              <a:rPr lang="es-CO" dirty="0">
                <a:solidFill>
                  <a:srgbClr val="FF0000"/>
                </a:solidFill>
              </a:rPr>
              <a:t>)? </a:t>
            </a:r>
            <a:r>
              <a:rPr lang="es-CO" dirty="0" err="1">
                <a:solidFill>
                  <a:schemeClr val="accent1"/>
                </a:solidFill>
              </a:rPr>
              <a:t>windows</a:t>
            </a:r>
            <a:r>
              <a:rPr lang="es-CO" dirty="0">
                <a:solidFill>
                  <a:schemeClr val="accent1"/>
                </a:solidFill>
              </a:rPr>
              <a:t>  </a:t>
            </a:r>
          </a:p>
          <a:p>
            <a:pPr marL="285750" indent="-285750">
              <a:buFont typeface="Arial" panose="020B0604020202020204" pitchFamily="34" charset="0"/>
              <a:buChar char="•"/>
            </a:pPr>
            <a:r>
              <a:rPr lang="es-CO" dirty="0">
                <a:solidFill>
                  <a:srgbClr val="FF0000"/>
                </a:solidFill>
              </a:rPr>
              <a:t>Qué navegador se estaba usando en el momento? </a:t>
            </a:r>
            <a:r>
              <a:rPr lang="es-CO" dirty="0">
                <a:solidFill>
                  <a:schemeClr val="accent1"/>
                </a:solidFill>
              </a:rPr>
              <a:t>Google Chrome </a:t>
            </a:r>
          </a:p>
          <a:p>
            <a:pPr marL="285750" indent="-285750">
              <a:buFont typeface="Arial" panose="020B0604020202020204" pitchFamily="34" charset="0"/>
              <a:buChar char="•"/>
            </a:pPr>
            <a:endParaRPr lang="es-CO" dirty="0">
              <a:solidFill>
                <a:schemeClr val="accent1"/>
              </a:solidFill>
            </a:endParaRPr>
          </a:p>
          <a:p>
            <a:pPr marL="285750" indent="-285750">
              <a:buFont typeface="Arial" panose="020B0604020202020204" pitchFamily="34" charset="0"/>
              <a:buChar char="•"/>
            </a:pPr>
            <a:endParaRPr lang="es-CO" dirty="0">
              <a:solidFill>
                <a:srgbClr val="FF0000"/>
              </a:solidFill>
            </a:endParaRPr>
          </a:p>
          <a:p>
            <a:pPr marL="285750" indent="-285750">
              <a:buFont typeface="Arial" panose="020B0604020202020204" pitchFamily="34" charset="0"/>
              <a:buChar char="•"/>
            </a:pPr>
            <a:endParaRPr lang="es-CO" dirty="0">
              <a:solidFill>
                <a:srgbClr val="FF0000"/>
              </a:solidFill>
            </a:endParaRPr>
          </a:p>
          <a:p>
            <a:pPr marL="285750" indent="-285750">
              <a:buFont typeface="Arial" panose="020B0604020202020204" pitchFamily="34" charset="0"/>
              <a:buChar char="•"/>
            </a:pPr>
            <a:endParaRPr lang="es-CO" dirty="0">
              <a:solidFill>
                <a:schemeClr val="accent1"/>
              </a:solidFill>
            </a:endParaRPr>
          </a:p>
          <a:p>
            <a:pPr marL="285750" indent="-285750">
              <a:buFont typeface="Arial" panose="020B0604020202020204" pitchFamily="34" charset="0"/>
              <a:buChar char="•"/>
            </a:pPr>
            <a:endParaRPr lang="es-CO" dirty="0"/>
          </a:p>
        </p:txBody>
      </p:sp>
      <p:pic>
        <p:nvPicPr>
          <p:cNvPr id="7" name="Imagen 6">
            <a:extLst>
              <a:ext uri="{FF2B5EF4-FFF2-40B4-BE49-F238E27FC236}">
                <a16:creationId xmlns:a16="http://schemas.microsoft.com/office/drawing/2014/main" id="{8E7BDAC2-EBEB-4738-92DF-513971217321}"/>
              </a:ext>
            </a:extLst>
          </p:cNvPr>
          <p:cNvPicPr>
            <a:picLocks noChangeAspect="1"/>
          </p:cNvPicPr>
          <p:nvPr/>
        </p:nvPicPr>
        <p:blipFill>
          <a:blip r:embed="rId3"/>
          <a:stretch>
            <a:fillRect/>
          </a:stretch>
        </p:blipFill>
        <p:spPr>
          <a:xfrm>
            <a:off x="348494" y="4196263"/>
            <a:ext cx="5543550" cy="2505575"/>
          </a:xfrm>
          <a:prstGeom prst="rect">
            <a:avLst/>
          </a:prstGeom>
        </p:spPr>
      </p:pic>
      <p:sp>
        <p:nvSpPr>
          <p:cNvPr id="8" name="CuadroTexto 7">
            <a:extLst>
              <a:ext uri="{FF2B5EF4-FFF2-40B4-BE49-F238E27FC236}">
                <a16:creationId xmlns:a16="http://schemas.microsoft.com/office/drawing/2014/main" id="{9D97A5B7-F7CA-46C9-98ED-D6837BC8C17C}"/>
              </a:ext>
            </a:extLst>
          </p:cNvPr>
          <p:cNvSpPr txBox="1"/>
          <p:nvPr/>
        </p:nvSpPr>
        <p:spPr>
          <a:xfrm>
            <a:off x="5907770" y="4281590"/>
            <a:ext cx="3103327" cy="2308324"/>
          </a:xfrm>
          <a:prstGeom prst="rect">
            <a:avLst/>
          </a:prstGeom>
          <a:noFill/>
        </p:spPr>
        <p:txBody>
          <a:bodyPr wrap="square" rtlCol="0">
            <a:spAutoFit/>
          </a:bodyPr>
          <a:lstStyle/>
          <a:p>
            <a:r>
              <a:rPr lang="es-CO" sz="1600" dirty="0">
                <a:solidFill>
                  <a:srgbClr val="FF0000"/>
                </a:solidFill>
              </a:rPr>
              <a:t>Entendemos que el mensaje de error de la contraseña no es muy claro, pero para esto se puso un icono en forma de pregunta donde aclara como es la complejidad de la contraseña. Inclusive el texto fue proporcionado por </a:t>
            </a:r>
            <a:r>
              <a:rPr lang="es-CO" sz="1600" dirty="0" err="1">
                <a:solidFill>
                  <a:srgbClr val="FF0000"/>
                </a:solidFill>
              </a:rPr>
              <a:t>Juanfer</a:t>
            </a:r>
            <a:r>
              <a:rPr lang="es-CO" sz="1600" dirty="0">
                <a:solidFill>
                  <a:srgbClr val="FF0000"/>
                </a:solidFill>
              </a:rPr>
              <a:t> en su momento; se adjunta imagen como referencia.</a:t>
            </a:r>
          </a:p>
        </p:txBody>
      </p:sp>
    </p:spTree>
    <p:extLst>
      <p:ext uri="{BB962C8B-B14F-4D97-AF65-F5344CB8AC3E}">
        <p14:creationId xmlns:p14="http://schemas.microsoft.com/office/powerpoint/2010/main" val="71178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68C8B-9110-4EE3-B5B0-7749837CC616}"/>
              </a:ext>
            </a:extLst>
          </p:cNvPr>
          <p:cNvSpPr>
            <a:spLocks noGrp="1"/>
          </p:cNvSpPr>
          <p:nvPr>
            <p:ph type="title"/>
          </p:nvPr>
        </p:nvSpPr>
        <p:spPr/>
        <p:txBody>
          <a:bodyPr/>
          <a:lstStyle/>
          <a:p>
            <a:r>
              <a:rPr lang="es-CO" dirty="0"/>
              <a:t>Productos favoritos </a:t>
            </a:r>
          </a:p>
        </p:txBody>
      </p:sp>
      <p:sp>
        <p:nvSpPr>
          <p:cNvPr id="3" name="Marcador de contenido 2">
            <a:extLst>
              <a:ext uri="{FF2B5EF4-FFF2-40B4-BE49-F238E27FC236}">
                <a16:creationId xmlns:a16="http://schemas.microsoft.com/office/drawing/2014/main" id="{B1990E10-1054-4E9C-87CC-580ED8BC12DA}"/>
              </a:ext>
            </a:extLst>
          </p:cNvPr>
          <p:cNvSpPr>
            <a:spLocks noGrp="1"/>
          </p:cNvSpPr>
          <p:nvPr>
            <p:ph idx="1"/>
          </p:nvPr>
        </p:nvSpPr>
        <p:spPr/>
        <p:txBody>
          <a:bodyPr/>
          <a:lstStyle/>
          <a:p>
            <a:r>
              <a:rPr lang="es-CO" dirty="0"/>
              <a:t>Cuando el usuario le da a un producto clic en el corazón de favorito, la plataforma no me debe sacar de la pagina del producto, y eso esta sucediendo. </a:t>
            </a:r>
          </a:p>
          <a:p>
            <a:endParaRPr lang="es-CO" dirty="0"/>
          </a:p>
        </p:txBody>
      </p:sp>
      <p:sp>
        <p:nvSpPr>
          <p:cNvPr id="4" name="CuadroTexto 3">
            <a:extLst>
              <a:ext uri="{FF2B5EF4-FFF2-40B4-BE49-F238E27FC236}">
                <a16:creationId xmlns:a16="http://schemas.microsoft.com/office/drawing/2014/main" id="{738B1A24-1955-4BE6-BDCF-E54304060C4C}"/>
              </a:ext>
            </a:extLst>
          </p:cNvPr>
          <p:cNvSpPr txBox="1"/>
          <p:nvPr/>
        </p:nvSpPr>
        <p:spPr>
          <a:xfrm>
            <a:off x="549442" y="3164681"/>
            <a:ext cx="11093115" cy="4247317"/>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rgbClr val="FF0000"/>
                </a:solidFill>
              </a:rPr>
              <a:t>Esta navegación se comporta de acuerdo al diseño suministrado a </a:t>
            </a:r>
            <a:r>
              <a:rPr lang="es-CO" dirty="0" err="1">
                <a:solidFill>
                  <a:srgbClr val="FF0000"/>
                </a:solidFill>
              </a:rPr>
              <a:t>tryzens</a:t>
            </a:r>
            <a:r>
              <a:rPr lang="es-CO" dirty="0">
                <a:solidFill>
                  <a:srgbClr val="FF0000"/>
                </a:solidFill>
              </a:rPr>
              <a:t>, sino cumple con algún requisito reportado a ellos nos indican donde se específico otro comportamiento para pedir garantías. </a:t>
            </a:r>
          </a:p>
          <a:p>
            <a:pPr marL="285750" indent="-285750">
              <a:buFont typeface="Arial" panose="020B0604020202020204" pitchFamily="34" charset="0"/>
              <a:buChar char="•"/>
            </a:pPr>
            <a:endParaRPr lang="es-CO" dirty="0">
              <a:solidFill>
                <a:srgbClr val="FF0000"/>
              </a:solidFill>
            </a:endParaRPr>
          </a:p>
          <a:p>
            <a:pPr marL="285750" indent="-285750">
              <a:buFont typeface="Arial" panose="020B0604020202020204" pitchFamily="34" charset="0"/>
              <a:buChar char="•"/>
            </a:pPr>
            <a:r>
              <a:rPr lang="es-CO" dirty="0">
                <a:solidFill>
                  <a:schemeClr val="accent1"/>
                </a:solidFill>
              </a:rPr>
              <a:t>Juan yo no se cual diseño se le suministro a </a:t>
            </a:r>
            <a:r>
              <a:rPr lang="es-CO" dirty="0" err="1">
                <a:solidFill>
                  <a:schemeClr val="accent1"/>
                </a:solidFill>
              </a:rPr>
              <a:t>tryzens</a:t>
            </a:r>
            <a:r>
              <a:rPr lang="es-CO" dirty="0">
                <a:solidFill>
                  <a:schemeClr val="accent1"/>
                </a:solidFill>
              </a:rPr>
              <a:t> en un inicio, lo que estoy reportando son las fallas que se </a:t>
            </a:r>
            <a:r>
              <a:rPr lang="es-CO" dirty="0" err="1">
                <a:solidFill>
                  <a:schemeClr val="accent1"/>
                </a:solidFill>
              </a:rPr>
              <a:t>identifcaron</a:t>
            </a:r>
            <a:r>
              <a:rPr lang="es-CO" dirty="0">
                <a:solidFill>
                  <a:schemeClr val="accent1"/>
                </a:solidFill>
              </a:rPr>
              <a:t> el fin de semana en cuanto a navegación del sitio y experiencia de los usuarios en la plataforma. No es lógico que al yo darle clic en el corazón de favorito a un producto me saque de la pagina del producto, </a:t>
            </a:r>
          </a:p>
          <a:p>
            <a:pPr marL="285750" indent="-285750">
              <a:buFont typeface="Arial" panose="020B0604020202020204" pitchFamily="34" charset="0"/>
              <a:buChar char="•"/>
            </a:pPr>
            <a:endParaRPr lang="es-CO" dirty="0">
              <a:solidFill>
                <a:schemeClr val="accent1"/>
              </a:solidFill>
            </a:endParaRPr>
          </a:p>
          <a:p>
            <a:pPr marL="285750" indent="-285750">
              <a:buFont typeface="Arial" panose="020B0604020202020204" pitchFamily="34" charset="0"/>
              <a:buChar char="•"/>
            </a:pPr>
            <a:r>
              <a:rPr lang="es-CO" dirty="0">
                <a:solidFill>
                  <a:srgbClr val="FF0000"/>
                </a:solidFill>
              </a:rPr>
              <a:t>Los diseños se le entregaron a </a:t>
            </a:r>
            <a:r>
              <a:rPr lang="es-CO" dirty="0" err="1">
                <a:solidFill>
                  <a:srgbClr val="FF0000"/>
                </a:solidFill>
              </a:rPr>
              <a:t>Juanfer</a:t>
            </a:r>
            <a:r>
              <a:rPr lang="es-CO" dirty="0">
                <a:solidFill>
                  <a:srgbClr val="FF0000"/>
                </a:solidFill>
              </a:rPr>
              <a:t> en su momento, es importante que verifiquen si la instrucción que se dio especificaba ese comportamiento, porque en ese caso no sería una solicitud de garantía sino una solicitud de cambio a </a:t>
            </a:r>
            <a:r>
              <a:rPr lang="es-CO" dirty="0" err="1">
                <a:solidFill>
                  <a:srgbClr val="FF0000"/>
                </a:solidFill>
              </a:rPr>
              <a:t>tryzens</a:t>
            </a:r>
            <a:r>
              <a:rPr lang="es-CO" dirty="0">
                <a:solidFill>
                  <a:srgbClr val="FF0000"/>
                </a:solidFill>
              </a:rPr>
              <a:t>. Por favor revisar bien los diseños para saber si efectivamente ese era el comportamiento esperado, en caso contrario especificar como debe ser el comportamiento para poder hacer la solicitud de cambio a </a:t>
            </a:r>
            <a:r>
              <a:rPr lang="es-CO" dirty="0" err="1">
                <a:solidFill>
                  <a:srgbClr val="FF0000"/>
                </a:solidFill>
              </a:rPr>
              <a:t>tryzens</a:t>
            </a:r>
            <a:r>
              <a:rPr lang="es-CO" dirty="0">
                <a:solidFill>
                  <a:srgbClr val="FF0000"/>
                </a:solidFill>
              </a:rPr>
              <a:t>.</a:t>
            </a:r>
          </a:p>
          <a:p>
            <a:pPr marL="285750" indent="-285750">
              <a:buFont typeface="Arial" panose="020B0604020202020204" pitchFamily="34" charset="0"/>
              <a:buChar char="•"/>
            </a:pPr>
            <a:endParaRPr lang="es-CO" dirty="0">
              <a:solidFill>
                <a:schemeClr val="accent1"/>
              </a:solidFill>
            </a:endParaRPr>
          </a:p>
          <a:p>
            <a:endParaRPr lang="es-CO" dirty="0">
              <a:solidFill>
                <a:srgbClr val="FF0000"/>
              </a:solidFill>
            </a:endParaRPr>
          </a:p>
          <a:p>
            <a:endParaRPr lang="es-CO" dirty="0">
              <a:solidFill>
                <a:schemeClr val="accent1"/>
              </a:solidFill>
            </a:endParaRPr>
          </a:p>
        </p:txBody>
      </p:sp>
    </p:spTree>
    <p:extLst>
      <p:ext uri="{BB962C8B-B14F-4D97-AF65-F5344CB8AC3E}">
        <p14:creationId xmlns:p14="http://schemas.microsoft.com/office/powerpoint/2010/main" val="271436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921F4-B63C-43B0-B63D-273216A634C4}"/>
              </a:ext>
            </a:extLst>
          </p:cNvPr>
          <p:cNvSpPr>
            <a:spLocks noGrp="1"/>
          </p:cNvSpPr>
          <p:nvPr>
            <p:ph type="title"/>
          </p:nvPr>
        </p:nvSpPr>
        <p:spPr/>
        <p:txBody>
          <a:bodyPr/>
          <a:lstStyle/>
          <a:p>
            <a:r>
              <a:rPr lang="es-CO" dirty="0"/>
              <a:t>Pagos con </a:t>
            </a:r>
            <a:r>
              <a:rPr lang="es-CO" dirty="0" err="1"/>
              <a:t>Pse</a:t>
            </a:r>
            <a:r>
              <a:rPr lang="es-CO" dirty="0"/>
              <a:t>: </a:t>
            </a:r>
            <a:br>
              <a:rPr lang="es-CO" dirty="0"/>
            </a:br>
            <a:r>
              <a:rPr lang="es-CO" dirty="0"/>
              <a:t> </a:t>
            </a:r>
          </a:p>
        </p:txBody>
      </p:sp>
      <p:pic>
        <p:nvPicPr>
          <p:cNvPr id="5" name="Marcador de contenido 4">
            <a:extLst>
              <a:ext uri="{FF2B5EF4-FFF2-40B4-BE49-F238E27FC236}">
                <a16:creationId xmlns:a16="http://schemas.microsoft.com/office/drawing/2014/main" id="{34255B5C-8341-494A-BBD2-013142F856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8606"/>
          <a:stretch/>
        </p:blipFill>
        <p:spPr>
          <a:xfrm>
            <a:off x="5485456" y="365125"/>
            <a:ext cx="4840230" cy="6138074"/>
          </a:xfrm>
        </p:spPr>
      </p:pic>
      <p:sp>
        <p:nvSpPr>
          <p:cNvPr id="3" name="CuadroTexto 2">
            <a:extLst>
              <a:ext uri="{FF2B5EF4-FFF2-40B4-BE49-F238E27FC236}">
                <a16:creationId xmlns:a16="http://schemas.microsoft.com/office/drawing/2014/main" id="{A95225E2-28C1-462A-8053-BE13A3FF286F}"/>
              </a:ext>
            </a:extLst>
          </p:cNvPr>
          <p:cNvSpPr txBox="1"/>
          <p:nvPr/>
        </p:nvSpPr>
        <p:spPr>
          <a:xfrm>
            <a:off x="397042" y="1467853"/>
            <a:ext cx="4704347" cy="480131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rgbClr val="FF0000"/>
                </a:solidFill>
              </a:rPr>
              <a:t>Exactamente cual es el error?</a:t>
            </a:r>
            <a:r>
              <a:rPr lang="es-CO" dirty="0">
                <a:solidFill>
                  <a:schemeClr val="accent1"/>
                </a:solidFill>
              </a:rPr>
              <a:t> Juan si tu ves todos los comentarios que están en rojo en la parte inferior izquierda no son coherentes con lo que el usuario esta haciendo en la plataforma, todo lo que le pide ya lo tiene diligenciado, o si esto en rojo siempre va a parecer es más como sigue los siguientes pasos.</a:t>
            </a:r>
          </a:p>
          <a:p>
            <a:pPr marL="285750" indent="-285750">
              <a:buFont typeface="Arial" panose="020B0604020202020204" pitchFamily="34" charset="0"/>
              <a:buChar char="•"/>
            </a:pPr>
            <a:r>
              <a:rPr lang="es-CO" dirty="0">
                <a:solidFill>
                  <a:srgbClr val="FF0000"/>
                </a:solidFill>
              </a:rPr>
              <a:t>Que sistema operativo se estaba usando (MAC, </a:t>
            </a:r>
            <a:r>
              <a:rPr lang="es-CO" dirty="0" err="1">
                <a:solidFill>
                  <a:srgbClr val="FF0000"/>
                </a:solidFill>
              </a:rPr>
              <a:t>windows</a:t>
            </a:r>
            <a:r>
              <a:rPr lang="es-CO" dirty="0">
                <a:solidFill>
                  <a:srgbClr val="FF0000"/>
                </a:solidFill>
              </a:rPr>
              <a:t>)? </a:t>
            </a:r>
            <a:r>
              <a:rPr lang="es-CO" dirty="0">
                <a:solidFill>
                  <a:schemeClr val="accent1"/>
                </a:solidFill>
              </a:rPr>
              <a:t>En la imagen se ve que es Windows y esta en Google </a:t>
            </a:r>
            <a:r>
              <a:rPr lang="es-CO" dirty="0" err="1">
                <a:solidFill>
                  <a:schemeClr val="accent1"/>
                </a:solidFill>
              </a:rPr>
              <a:t>chrome</a:t>
            </a:r>
            <a:r>
              <a:rPr lang="es-CO" dirty="0">
                <a:solidFill>
                  <a:schemeClr val="accent1"/>
                </a:solidFill>
              </a:rPr>
              <a:t>,.</a:t>
            </a:r>
            <a:endParaRPr lang="es-CO" dirty="0">
              <a:solidFill>
                <a:srgbClr val="FF0000"/>
              </a:solidFill>
            </a:endParaRPr>
          </a:p>
          <a:p>
            <a:pPr marL="285750" indent="-285750">
              <a:buFont typeface="Arial" panose="020B0604020202020204" pitchFamily="34" charset="0"/>
              <a:buChar char="•"/>
            </a:pPr>
            <a:r>
              <a:rPr lang="es-CO" dirty="0">
                <a:solidFill>
                  <a:srgbClr val="FF0000"/>
                </a:solidFill>
              </a:rPr>
              <a:t>Qué navegador se estaba usando en ese momento? </a:t>
            </a:r>
            <a:r>
              <a:rPr lang="es-CO" dirty="0">
                <a:solidFill>
                  <a:schemeClr val="accent1"/>
                </a:solidFill>
              </a:rPr>
              <a:t>Revisa la imagen se ve que es Google </a:t>
            </a:r>
            <a:r>
              <a:rPr lang="es-CO" dirty="0" err="1">
                <a:solidFill>
                  <a:schemeClr val="accent1"/>
                </a:solidFill>
              </a:rPr>
              <a:t>chrome</a:t>
            </a:r>
            <a:endParaRPr lang="es-CO" dirty="0">
              <a:solidFill>
                <a:srgbClr val="FF0000"/>
              </a:solidFill>
            </a:endParaRPr>
          </a:p>
          <a:p>
            <a:pPr marL="285750" indent="-285750">
              <a:buFont typeface="Arial" panose="020B0604020202020204" pitchFamily="34" charset="0"/>
              <a:buChar char="•"/>
            </a:pPr>
            <a:r>
              <a:rPr lang="es-CO" dirty="0">
                <a:solidFill>
                  <a:srgbClr val="FF0000"/>
                </a:solidFill>
              </a:rPr>
              <a:t>Estaban accediendo desde un pc o un móvil? </a:t>
            </a:r>
            <a:r>
              <a:rPr lang="es-CO" dirty="0">
                <a:solidFill>
                  <a:schemeClr val="accent1"/>
                </a:solidFill>
              </a:rPr>
              <a:t>Juan esta en pc, creo que en la imagen es legible.</a:t>
            </a:r>
            <a:endParaRPr lang="es-CO" dirty="0">
              <a:solidFill>
                <a:srgbClr val="FF0000"/>
              </a:solidFill>
            </a:endParaRPr>
          </a:p>
        </p:txBody>
      </p:sp>
      <p:sp>
        <p:nvSpPr>
          <p:cNvPr id="4" name="CuadroTexto 3">
            <a:extLst>
              <a:ext uri="{FF2B5EF4-FFF2-40B4-BE49-F238E27FC236}">
                <a16:creationId xmlns:a16="http://schemas.microsoft.com/office/drawing/2014/main" id="{A0B33566-C058-4936-8A71-3EC54C93D193}"/>
              </a:ext>
            </a:extLst>
          </p:cNvPr>
          <p:cNvSpPr txBox="1"/>
          <p:nvPr/>
        </p:nvSpPr>
        <p:spPr>
          <a:xfrm>
            <a:off x="177421" y="6269167"/>
            <a:ext cx="4923968" cy="461665"/>
          </a:xfrm>
          <a:prstGeom prst="rect">
            <a:avLst/>
          </a:prstGeom>
          <a:noFill/>
        </p:spPr>
        <p:txBody>
          <a:bodyPr wrap="square" rtlCol="0">
            <a:spAutoFit/>
          </a:bodyPr>
          <a:lstStyle/>
          <a:p>
            <a:r>
              <a:rPr lang="es-CO" sz="2400" dirty="0">
                <a:solidFill>
                  <a:srgbClr val="FF0000"/>
                </a:solidFill>
              </a:rPr>
              <a:t>* Este caso se va a escalar a </a:t>
            </a:r>
            <a:r>
              <a:rPr lang="es-CO" sz="2400" dirty="0" err="1">
                <a:solidFill>
                  <a:srgbClr val="FF0000"/>
                </a:solidFill>
              </a:rPr>
              <a:t>Adyen</a:t>
            </a:r>
            <a:endParaRPr lang="es-CO" sz="2400" dirty="0">
              <a:solidFill>
                <a:srgbClr val="FF0000"/>
              </a:solidFill>
            </a:endParaRPr>
          </a:p>
        </p:txBody>
      </p:sp>
    </p:spTree>
    <p:extLst>
      <p:ext uri="{BB962C8B-B14F-4D97-AF65-F5344CB8AC3E}">
        <p14:creationId xmlns:p14="http://schemas.microsoft.com/office/powerpoint/2010/main" val="279408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C7685-7632-4EF7-BE19-E8855452DA23}"/>
              </a:ext>
            </a:extLst>
          </p:cNvPr>
          <p:cNvSpPr>
            <a:spLocks noGrp="1"/>
          </p:cNvSpPr>
          <p:nvPr>
            <p:ph type="title"/>
          </p:nvPr>
        </p:nvSpPr>
        <p:spPr/>
        <p:txBody>
          <a:bodyPr/>
          <a:lstStyle/>
          <a:p>
            <a:r>
              <a:rPr lang="es-CO" b="1" i="1" dirty="0"/>
              <a:t>Cortes de los </a:t>
            </a:r>
            <a:r>
              <a:rPr lang="es-CO" b="1" i="1" dirty="0" err="1"/>
              <a:t>panties</a:t>
            </a:r>
            <a:endParaRPr lang="es-CO" b="1" i="1" dirty="0"/>
          </a:p>
        </p:txBody>
      </p:sp>
      <p:pic>
        <p:nvPicPr>
          <p:cNvPr id="5" name="Imagen 4">
            <a:extLst>
              <a:ext uri="{FF2B5EF4-FFF2-40B4-BE49-F238E27FC236}">
                <a16:creationId xmlns:a16="http://schemas.microsoft.com/office/drawing/2014/main" id="{CF34817A-4B44-4142-A9F2-9FB77D804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31" y="1690688"/>
            <a:ext cx="6180664" cy="3476624"/>
          </a:xfrm>
          <a:prstGeom prst="rect">
            <a:avLst/>
          </a:prstGeom>
        </p:spPr>
      </p:pic>
      <p:cxnSp>
        <p:nvCxnSpPr>
          <p:cNvPr id="7" name="Conector recto de flecha 6">
            <a:extLst>
              <a:ext uri="{FF2B5EF4-FFF2-40B4-BE49-F238E27FC236}">
                <a16:creationId xmlns:a16="http://schemas.microsoft.com/office/drawing/2014/main" id="{7B34129A-905E-4C7F-8D33-BF0CCFD9ED22}"/>
              </a:ext>
            </a:extLst>
          </p:cNvPr>
          <p:cNvCxnSpPr/>
          <p:nvPr/>
        </p:nvCxnSpPr>
        <p:spPr>
          <a:xfrm>
            <a:off x="6302326" y="3812345"/>
            <a:ext cx="1617785" cy="111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DEBDCEC4-D1C2-47A3-A924-BD87499940CA}"/>
              </a:ext>
            </a:extLst>
          </p:cNvPr>
          <p:cNvSpPr txBox="1"/>
          <p:nvPr/>
        </p:nvSpPr>
        <p:spPr>
          <a:xfrm>
            <a:off x="7845427" y="4705647"/>
            <a:ext cx="3725838" cy="923330"/>
          </a:xfrm>
          <a:prstGeom prst="rect">
            <a:avLst/>
          </a:prstGeom>
          <a:noFill/>
        </p:spPr>
        <p:txBody>
          <a:bodyPr wrap="square" rtlCol="0">
            <a:spAutoFit/>
          </a:bodyPr>
          <a:lstStyle/>
          <a:p>
            <a:r>
              <a:rPr lang="es-CO" dirty="0"/>
              <a:t>Este texto no lleva a la acción correcta, dice color y es  corte  de los </a:t>
            </a:r>
            <a:r>
              <a:rPr lang="es-CO" dirty="0" err="1"/>
              <a:t>bottoms</a:t>
            </a:r>
            <a:r>
              <a:rPr lang="es-CO" dirty="0"/>
              <a:t> </a:t>
            </a:r>
          </a:p>
        </p:txBody>
      </p:sp>
      <p:sp>
        <p:nvSpPr>
          <p:cNvPr id="3" name="CuadroTexto 2">
            <a:extLst>
              <a:ext uri="{FF2B5EF4-FFF2-40B4-BE49-F238E27FC236}">
                <a16:creationId xmlns:a16="http://schemas.microsoft.com/office/drawing/2014/main" id="{3AF1311D-2502-4C57-A676-FF52A32A4D8E}"/>
              </a:ext>
            </a:extLst>
          </p:cNvPr>
          <p:cNvSpPr txBox="1"/>
          <p:nvPr/>
        </p:nvSpPr>
        <p:spPr>
          <a:xfrm>
            <a:off x="7267074" y="1287379"/>
            <a:ext cx="4704347" cy="230832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rgbClr val="FF0000"/>
                </a:solidFill>
              </a:rPr>
              <a:t>Qué sistema operativo se estaba usando (MAC, Windows)?</a:t>
            </a:r>
          </a:p>
          <a:p>
            <a:pPr marL="285750" indent="-285750">
              <a:buFont typeface="Arial" panose="020B0604020202020204" pitchFamily="34" charset="0"/>
              <a:buChar char="•"/>
            </a:pPr>
            <a:r>
              <a:rPr lang="es-CO" dirty="0">
                <a:solidFill>
                  <a:srgbClr val="FF0000"/>
                </a:solidFill>
              </a:rPr>
              <a:t>Qué navegador se estaba usando?</a:t>
            </a:r>
          </a:p>
          <a:p>
            <a:pPr marL="285750" indent="-285750">
              <a:buFont typeface="Arial" panose="020B0604020202020204" pitchFamily="34" charset="0"/>
              <a:buChar char="•"/>
            </a:pPr>
            <a:r>
              <a:rPr lang="es-CO" dirty="0">
                <a:solidFill>
                  <a:srgbClr val="FF0000"/>
                </a:solidFill>
              </a:rPr>
              <a:t>Estaban accediendo desde un pc o un móvil?</a:t>
            </a:r>
          </a:p>
          <a:p>
            <a:pPr marL="285750" indent="-285750">
              <a:buFont typeface="Arial" panose="020B0604020202020204" pitchFamily="34" charset="0"/>
              <a:buChar char="•"/>
            </a:pPr>
            <a:r>
              <a:rPr lang="es-CO" dirty="0">
                <a:solidFill>
                  <a:srgbClr val="FF0000"/>
                </a:solidFill>
              </a:rPr>
              <a:t>Qué acción previa se hizo antes de que se produjera el error? </a:t>
            </a:r>
            <a:r>
              <a:rPr lang="es-CO" dirty="0">
                <a:solidFill>
                  <a:schemeClr val="accent1"/>
                </a:solidFill>
              </a:rPr>
              <a:t>Seleccionar el producto </a:t>
            </a:r>
            <a:endParaRPr lang="es-CO" dirty="0">
              <a:solidFill>
                <a:srgbClr val="FF0000"/>
              </a:solidFill>
            </a:endParaRPr>
          </a:p>
          <a:p>
            <a:pPr marL="285750" indent="-285750">
              <a:buFont typeface="Arial" panose="020B0604020202020204" pitchFamily="34" charset="0"/>
              <a:buChar char="•"/>
            </a:pPr>
            <a:r>
              <a:rPr lang="es-CO" dirty="0">
                <a:solidFill>
                  <a:srgbClr val="FF0000"/>
                </a:solidFill>
              </a:rPr>
              <a:t>Igualmente ya se reporto a </a:t>
            </a:r>
            <a:r>
              <a:rPr lang="es-CO" dirty="0" err="1">
                <a:solidFill>
                  <a:srgbClr val="FF0000"/>
                </a:solidFill>
              </a:rPr>
              <a:t>tryzens</a:t>
            </a:r>
            <a:r>
              <a:rPr lang="es-CO" dirty="0">
                <a:solidFill>
                  <a:srgbClr val="FF0000"/>
                </a:solidFill>
              </a:rPr>
              <a:t> el paso a paso que nosotros detectamos</a:t>
            </a:r>
          </a:p>
        </p:txBody>
      </p:sp>
    </p:spTree>
    <p:extLst>
      <p:ext uri="{BB962C8B-B14F-4D97-AF65-F5344CB8AC3E}">
        <p14:creationId xmlns:p14="http://schemas.microsoft.com/office/powerpoint/2010/main" val="239635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BEC75A-57A0-48A6-875D-1A7D588F51C2}"/>
              </a:ext>
            </a:extLst>
          </p:cNvPr>
          <p:cNvSpPr>
            <a:spLocks noGrp="1"/>
          </p:cNvSpPr>
          <p:nvPr>
            <p:ph type="title"/>
          </p:nvPr>
        </p:nvSpPr>
        <p:spPr/>
        <p:txBody>
          <a:bodyPr/>
          <a:lstStyle/>
          <a:p>
            <a:r>
              <a:rPr lang="es-CO" dirty="0"/>
              <a:t>Errores </a:t>
            </a:r>
          </a:p>
        </p:txBody>
      </p:sp>
      <p:pic>
        <p:nvPicPr>
          <p:cNvPr id="5" name="Marcador de contenido 4">
            <a:extLst>
              <a:ext uri="{FF2B5EF4-FFF2-40B4-BE49-F238E27FC236}">
                <a16:creationId xmlns:a16="http://schemas.microsoft.com/office/drawing/2014/main" id="{AC813C35-632D-4507-BD4B-40900EF0E9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558" y="615960"/>
            <a:ext cx="3164670" cy="5626080"/>
          </a:xfrm>
        </p:spPr>
      </p:pic>
      <p:pic>
        <p:nvPicPr>
          <p:cNvPr id="7" name="Imagen 6">
            <a:extLst>
              <a:ext uri="{FF2B5EF4-FFF2-40B4-BE49-F238E27FC236}">
                <a16:creationId xmlns:a16="http://schemas.microsoft.com/office/drawing/2014/main" id="{96C2AA37-F6D1-4A1B-8278-E6D096634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0208" y="590390"/>
            <a:ext cx="2683612" cy="5812224"/>
          </a:xfrm>
          <a:prstGeom prst="rect">
            <a:avLst/>
          </a:prstGeom>
        </p:spPr>
      </p:pic>
      <p:cxnSp>
        <p:nvCxnSpPr>
          <p:cNvPr id="9" name="Conector recto de flecha 8">
            <a:extLst>
              <a:ext uri="{FF2B5EF4-FFF2-40B4-BE49-F238E27FC236}">
                <a16:creationId xmlns:a16="http://schemas.microsoft.com/office/drawing/2014/main" id="{08D1390A-3471-433D-BDC2-1930C8ED476E}"/>
              </a:ext>
            </a:extLst>
          </p:cNvPr>
          <p:cNvCxnSpPr/>
          <p:nvPr/>
        </p:nvCxnSpPr>
        <p:spPr>
          <a:xfrm flipH="1">
            <a:off x="1448972" y="4825218"/>
            <a:ext cx="1336586"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B266F947-E814-4C77-9E4C-838920A36489}"/>
              </a:ext>
            </a:extLst>
          </p:cNvPr>
          <p:cNvCxnSpPr/>
          <p:nvPr/>
        </p:nvCxnSpPr>
        <p:spPr>
          <a:xfrm>
            <a:off x="9541565" y="4664765"/>
            <a:ext cx="993913" cy="343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F46BB26B-24D8-4903-B20E-6204DF7AF3E6}"/>
              </a:ext>
            </a:extLst>
          </p:cNvPr>
          <p:cNvSpPr txBox="1"/>
          <p:nvPr/>
        </p:nvSpPr>
        <p:spPr>
          <a:xfrm>
            <a:off x="180474" y="1997242"/>
            <a:ext cx="2261937" cy="2585323"/>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rgbClr val="FF0000"/>
                </a:solidFill>
              </a:rPr>
              <a:t>Si el móvil usado era un </a:t>
            </a:r>
            <a:r>
              <a:rPr lang="es-CO" dirty="0" err="1">
                <a:solidFill>
                  <a:srgbClr val="FF0000"/>
                </a:solidFill>
              </a:rPr>
              <a:t>iphone</a:t>
            </a:r>
            <a:r>
              <a:rPr lang="es-CO" dirty="0">
                <a:solidFill>
                  <a:srgbClr val="FF0000"/>
                </a:solidFill>
              </a:rPr>
              <a:t>, qué navegador se estaba usando?</a:t>
            </a:r>
            <a:r>
              <a:rPr lang="es-CO" dirty="0">
                <a:solidFill>
                  <a:schemeClr val="accent1"/>
                </a:solidFill>
              </a:rPr>
              <a:t> Safari </a:t>
            </a:r>
          </a:p>
          <a:p>
            <a:pPr marL="285750" indent="-285750">
              <a:buFont typeface="Arial" panose="020B0604020202020204" pitchFamily="34" charset="0"/>
              <a:buChar char="•"/>
            </a:pPr>
            <a:r>
              <a:rPr lang="es-CO" dirty="0">
                <a:solidFill>
                  <a:srgbClr val="FF0000"/>
                </a:solidFill>
              </a:rPr>
              <a:t>Mismo error de la diapositiva anterior</a:t>
            </a:r>
          </a:p>
          <a:p>
            <a:endParaRPr lang="es-CO" dirty="0">
              <a:solidFill>
                <a:srgbClr val="FF0000"/>
              </a:solidFill>
            </a:endParaRPr>
          </a:p>
        </p:txBody>
      </p:sp>
      <p:sp>
        <p:nvSpPr>
          <p:cNvPr id="4" name="CuadroTexto 3">
            <a:extLst>
              <a:ext uri="{FF2B5EF4-FFF2-40B4-BE49-F238E27FC236}">
                <a16:creationId xmlns:a16="http://schemas.microsoft.com/office/drawing/2014/main" id="{68A8591D-0BF7-4142-A3CD-46298A6A1589}"/>
              </a:ext>
            </a:extLst>
          </p:cNvPr>
          <p:cNvSpPr txBox="1"/>
          <p:nvPr/>
        </p:nvSpPr>
        <p:spPr>
          <a:xfrm>
            <a:off x="180474" y="5295331"/>
            <a:ext cx="2605084" cy="1323439"/>
          </a:xfrm>
          <a:prstGeom prst="rect">
            <a:avLst/>
          </a:prstGeom>
          <a:noFill/>
        </p:spPr>
        <p:txBody>
          <a:bodyPr wrap="square" rtlCol="0">
            <a:spAutoFit/>
          </a:bodyPr>
          <a:lstStyle/>
          <a:p>
            <a:r>
              <a:rPr lang="es-CO" sz="2000" dirty="0">
                <a:solidFill>
                  <a:srgbClr val="FF0000"/>
                </a:solidFill>
              </a:rPr>
              <a:t>* Este caso al igual que la diapositiva anterior ya están reportados a </a:t>
            </a:r>
            <a:r>
              <a:rPr lang="es-CO" sz="2000" dirty="0" err="1">
                <a:solidFill>
                  <a:srgbClr val="FF0000"/>
                </a:solidFill>
              </a:rPr>
              <a:t>tryzens</a:t>
            </a:r>
            <a:endParaRPr lang="es-CO" sz="2000" dirty="0">
              <a:solidFill>
                <a:srgbClr val="FF0000"/>
              </a:solidFill>
            </a:endParaRPr>
          </a:p>
        </p:txBody>
      </p:sp>
    </p:spTree>
    <p:extLst>
      <p:ext uri="{BB962C8B-B14F-4D97-AF65-F5344CB8AC3E}">
        <p14:creationId xmlns:p14="http://schemas.microsoft.com/office/powerpoint/2010/main" val="14772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E0789-F112-4C66-8DA7-6D590A376BD6}"/>
              </a:ext>
            </a:extLst>
          </p:cNvPr>
          <p:cNvSpPr>
            <a:spLocks noGrp="1"/>
          </p:cNvSpPr>
          <p:nvPr>
            <p:ph type="title"/>
          </p:nvPr>
        </p:nvSpPr>
        <p:spPr/>
        <p:txBody>
          <a:bodyPr/>
          <a:lstStyle/>
          <a:p>
            <a:r>
              <a:rPr lang="es-CO" dirty="0"/>
              <a:t>Parrilla de productos</a:t>
            </a:r>
          </a:p>
        </p:txBody>
      </p:sp>
      <p:sp>
        <p:nvSpPr>
          <p:cNvPr id="3" name="Marcador de contenido 2">
            <a:extLst>
              <a:ext uri="{FF2B5EF4-FFF2-40B4-BE49-F238E27FC236}">
                <a16:creationId xmlns:a16="http://schemas.microsoft.com/office/drawing/2014/main" id="{347F228D-FCA7-41D6-8C44-A9D119603E1F}"/>
              </a:ext>
            </a:extLst>
          </p:cNvPr>
          <p:cNvSpPr>
            <a:spLocks noGrp="1"/>
          </p:cNvSpPr>
          <p:nvPr>
            <p:ph idx="1"/>
          </p:nvPr>
        </p:nvSpPr>
        <p:spPr/>
        <p:txBody>
          <a:bodyPr/>
          <a:lstStyle/>
          <a:p>
            <a:r>
              <a:rPr lang="es-CO" dirty="0"/>
              <a:t>Varios clientes entre sus comentarios para mejorar la navegación del sitio, nos sugirieron que cuando están navegando una categoría, le dan ver más productos les despliegan los otros, ingresan a un producto, se devuelven a la parrilla general de la categoría y los devuelve al comienzo de esta categoría, es decir, no les abre donde iban navegando. Ejemplo más claro: estaban mirando el producto 68 de </a:t>
            </a:r>
            <a:r>
              <a:rPr lang="es-CO" dirty="0" err="1"/>
              <a:t>swim</a:t>
            </a:r>
            <a:r>
              <a:rPr lang="es-CO" dirty="0"/>
              <a:t> cuando regresan a la parrilla les vuelve a mostrar desde el producto 1, esto es incomodo pues toca volver a comenzar a bajar. </a:t>
            </a:r>
          </a:p>
          <a:p>
            <a:endParaRPr lang="es-CO" dirty="0"/>
          </a:p>
        </p:txBody>
      </p:sp>
      <p:sp>
        <p:nvSpPr>
          <p:cNvPr id="4" name="CuadroTexto 3">
            <a:extLst>
              <a:ext uri="{FF2B5EF4-FFF2-40B4-BE49-F238E27FC236}">
                <a16:creationId xmlns:a16="http://schemas.microsoft.com/office/drawing/2014/main" id="{FF4922EB-BA1F-41C5-9497-D21B99C18D29}"/>
              </a:ext>
            </a:extLst>
          </p:cNvPr>
          <p:cNvSpPr txBox="1"/>
          <p:nvPr/>
        </p:nvSpPr>
        <p:spPr>
          <a:xfrm>
            <a:off x="938463" y="5233737"/>
            <a:ext cx="10515600" cy="369332"/>
          </a:xfrm>
          <a:prstGeom prst="rect">
            <a:avLst/>
          </a:prstGeom>
          <a:noFill/>
        </p:spPr>
        <p:txBody>
          <a:bodyPr wrap="square" rtlCol="0">
            <a:spAutoFit/>
          </a:bodyPr>
          <a:lstStyle/>
          <a:p>
            <a:r>
              <a:rPr lang="es-CO" dirty="0">
                <a:solidFill>
                  <a:srgbClr val="FF0000"/>
                </a:solidFill>
              </a:rPr>
              <a:t>* Esto se le va a escalar a </a:t>
            </a:r>
            <a:r>
              <a:rPr lang="es-CO" dirty="0" err="1">
                <a:solidFill>
                  <a:srgbClr val="FF0000"/>
                </a:solidFill>
              </a:rPr>
              <a:t>tryzens</a:t>
            </a:r>
            <a:endParaRPr lang="es-CO" dirty="0">
              <a:solidFill>
                <a:srgbClr val="FF0000"/>
              </a:solidFill>
            </a:endParaRPr>
          </a:p>
        </p:txBody>
      </p:sp>
    </p:spTree>
    <p:extLst>
      <p:ext uri="{BB962C8B-B14F-4D97-AF65-F5344CB8AC3E}">
        <p14:creationId xmlns:p14="http://schemas.microsoft.com/office/powerpoint/2010/main" val="281082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25BD9-8B75-49C9-BFC6-3178D3F718BA}"/>
              </a:ext>
            </a:extLst>
          </p:cNvPr>
          <p:cNvSpPr>
            <a:spLocks noGrp="1"/>
          </p:cNvSpPr>
          <p:nvPr>
            <p:ph type="title"/>
          </p:nvPr>
        </p:nvSpPr>
        <p:spPr/>
        <p:txBody>
          <a:bodyPr/>
          <a:lstStyle/>
          <a:p>
            <a:r>
              <a:rPr lang="es-CO" dirty="0"/>
              <a:t>Comentarios:</a:t>
            </a:r>
          </a:p>
        </p:txBody>
      </p:sp>
      <p:sp>
        <p:nvSpPr>
          <p:cNvPr id="3" name="Marcador de contenido 2">
            <a:extLst>
              <a:ext uri="{FF2B5EF4-FFF2-40B4-BE49-F238E27FC236}">
                <a16:creationId xmlns:a16="http://schemas.microsoft.com/office/drawing/2014/main" id="{B8C6CAD9-4684-484B-9E8C-2E76C6EF9E5B}"/>
              </a:ext>
            </a:extLst>
          </p:cNvPr>
          <p:cNvSpPr>
            <a:spLocks noGrp="1"/>
          </p:cNvSpPr>
          <p:nvPr>
            <p:ph idx="1"/>
          </p:nvPr>
        </p:nvSpPr>
        <p:spPr/>
        <p:txBody>
          <a:bodyPr/>
          <a:lstStyle/>
          <a:p>
            <a:r>
              <a:rPr lang="es-CO" dirty="0"/>
              <a:t>Opción de botón para ver todos los productos </a:t>
            </a:r>
          </a:p>
          <a:p>
            <a:pPr marL="0" indent="0">
              <a:buNone/>
            </a:pPr>
            <a:endParaRPr lang="es-CO" dirty="0"/>
          </a:p>
          <a:p>
            <a:endParaRPr lang="es-CO" dirty="0"/>
          </a:p>
          <a:p>
            <a:endParaRPr lang="es-CO" dirty="0"/>
          </a:p>
        </p:txBody>
      </p:sp>
    </p:spTree>
    <p:extLst>
      <p:ext uri="{BB962C8B-B14F-4D97-AF65-F5344CB8AC3E}">
        <p14:creationId xmlns:p14="http://schemas.microsoft.com/office/powerpoint/2010/main" val="396549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4D77E-C561-4CF2-BB10-4F2A16B632F2}"/>
              </a:ext>
            </a:extLst>
          </p:cNvPr>
          <p:cNvSpPr>
            <a:spLocks noGrp="1"/>
          </p:cNvSpPr>
          <p:nvPr>
            <p:ph type="title"/>
          </p:nvPr>
        </p:nvSpPr>
        <p:spPr/>
        <p:txBody>
          <a:bodyPr/>
          <a:lstStyle/>
          <a:p>
            <a:r>
              <a:rPr lang="es-CO" dirty="0"/>
              <a:t>PROCESO DE REGISTRO 		</a:t>
            </a:r>
          </a:p>
        </p:txBody>
      </p:sp>
      <p:sp>
        <p:nvSpPr>
          <p:cNvPr id="3" name="Marcador de contenido 2">
            <a:extLst>
              <a:ext uri="{FF2B5EF4-FFF2-40B4-BE49-F238E27FC236}">
                <a16:creationId xmlns:a16="http://schemas.microsoft.com/office/drawing/2014/main" id="{52FE31EF-EE19-4DC3-8BE7-6A86602C2BA4}"/>
              </a:ext>
            </a:extLst>
          </p:cNvPr>
          <p:cNvSpPr>
            <a:spLocks noGrp="1"/>
          </p:cNvSpPr>
          <p:nvPr>
            <p:ph idx="1"/>
          </p:nvPr>
        </p:nvSpPr>
        <p:spPr>
          <a:xfrm>
            <a:off x="838200" y="1825625"/>
            <a:ext cx="7186612" cy="4351338"/>
          </a:xfrm>
        </p:spPr>
        <p:txBody>
          <a:bodyPr/>
          <a:lstStyle/>
          <a:p>
            <a:r>
              <a:rPr lang="es-CO" dirty="0"/>
              <a:t>Cuando el usuario termina de diligenciar los campos y tiene algún error o le falto algún campo por diligenciar, la plataforma no le muestra cual es el campo en el que tiene el error, al usuario le toca ir a revisar uno por uno para poder identificar cual es el error. </a:t>
            </a:r>
          </a:p>
          <a:p>
            <a:r>
              <a:rPr lang="es-CO" dirty="0"/>
              <a:t>Esto lo debemos revisar para mejorar el UX </a:t>
            </a:r>
          </a:p>
          <a:p>
            <a:pPr marL="0" indent="0">
              <a:buNone/>
            </a:pPr>
            <a:endParaRPr lang="es-CO" dirty="0"/>
          </a:p>
          <a:p>
            <a:pPr marL="0" indent="0">
              <a:buNone/>
            </a:pPr>
            <a:endParaRPr lang="es-CO" dirty="0"/>
          </a:p>
        </p:txBody>
      </p:sp>
      <p:pic>
        <p:nvPicPr>
          <p:cNvPr id="5" name="Imagen 4">
            <a:extLst>
              <a:ext uri="{FF2B5EF4-FFF2-40B4-BE49-F238E27FC236}">
                <a16:creationId xmlns:a16="http://schemas.microsoft.com/office/drawing/2014/main" id="{FD956391-D5FD-4F86-9DFF-2B4051325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9758" y="365125"/>
            <a:ext cx="3446860" cy="6127750"/>
          </a:xfrm>
          <a:prstGeom prst="rect">
            <a:avLst/>
          </a:prstGeom>
        </p:spPr>
      </p:pic>
      <p:sp>
        <p:nvSpPr>
          <p:cNvPr id="4" name="CuadroTexto 3">
            <a:extLst>
              <a:ext uri="{FF2B5EF4-FFF2-40B4-BE49-F238E27FC236}">
                <a16:creationId xmlns:a16="http://schemas.microsoft.com/office/drawing/2014/main" id="{6F8E3C49-041C-48FF-B990-64A6FF558D0E}"/>
              </a:ext>
            </a:extLst>
          </p:cNvPr>
          <p:cNvSpPr txBox="1"/>
          <p:nvPr/>
        </p:nvSpPr>
        <p:spPr>
          <a:xfrm>
            <a:off x="655093" y="4913194"/>
            <a:ext cx="7369719" cy="36933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rgbClr val="FF0000"/>
                </a:solidFill>
              </a:rPr>
              <a:t>Se va a reportar a </a:t>
            </a:r>
            <a:r>
              <a:rPr lang="es-CO" dirty="0" err="1">
                <a:solidFill>
                  <a:srgbClr val="FF0000"/>
                </a:solidFill>
              </a:rPr>
              <a:t>tryzens</a:t>
            </a:r>
            <a:endParaRPr lang="es-CO" dirty="0">
              <a:solidFill>
                <a:srgbClr val="FF0000"/>
              </a:solidFill>
            </a:endParaRPr>
          </a:p>
        </p:txBody>
      </p:sp>
    </p:spTree>
    <p:extLst>
      <p:ext uri="{BB962C8B-B14F-4D97-AF65-F5344CB8AC3E}">
        <p14:creationId xmlns:p14="http://schemas.microsoft.com/office/powerpoint/2010/main" val="22561297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788</Words>
  <Application>Microsoft Office PowerPoint</Application>
  <PresentationFormat>Panorámica</PresentationFormat>
  <Paragraphs>47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CASOS POR SOLUCIONAR </vt:lpstr>
      <vt:lpstr>CREACIÓN DE CONTRASEÑA: </vt:lpstr>
      <vt:lpstr>Productos favoritos </vt:lpstr>
      <vt:lpstr>Pagos con Pse:   </vt:lpstr>
      <vt:lpstr>Cortes de los panties</vt:lpstr>
      <vt:lpstr>Errores </vt:lpstr>
      <vt:lpstr>Parrilla de productos</vt:lpstr>
      <vt:lpstr>Comentarios:</vt:lpstr>
      <vt:lpstr>PROCESO DE REGISTRO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CASOS POR SOLUCIONAR</dc:title>
  <dc:creator>Juliana Quintero Carvajal</dc:creator>
  <cp:lastModifiedBy>Juan David Vargas Penagos</cp:lastModifiedBy>
  <cp:revision>37</cp:revision>
  <dcterms:created xsi:type="dcterms:W3CDTF">2018-07-29T20:59:22Z</dcterms:created>
  <dcterms:modified xsi:type="dcterms:W3CDTF">2018-07-30T15:31:12Z</dcterms:modified>
</cp:coreProperties>
</file>