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7" r:id="rId6"/>
    <p:sldId id="259" r:id="rId7"/>
    <p:sldId id="262" r:id="rId8"/>
    <p:sldId id="263" r:id="rId9"/>
    <p:sldId id="260" r:id="rId10"/>
    <p:sldId id="264" r:id="rId11"/>
    <p:sldId id="261" r:id="rId12"/>
    <p:sldId id="265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760C8A-A6BF-4925-909C-56D271C7F9D3}" v="214" dt="2018-07-29T22:32:16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a Quintero Carvajal" userId="f02ff9a0-0529-4b3b-bf37-484198ceceac" providerId="ADAL" clId="{91760C8A-A6BF-4925-909C-56D271C7F9D3}"/>
    <pc:docChg chg="modSld">
      <pc:chgData name="Juliana Quintero Carvajal" userId="f02ff9a0-0529-4b3b-bf37-484198ceceac" providerId="ADAL" clId="{91760C8A-A6BF-4925-909C-56D271C7F9D3}" dt="2018-07-29T22:32:16.055" v="213" actId="20577"/>
      <pc:docMkLst>
        <pc:docMk/>
      </pc:docMkLst>
      <pc:sldChg chg="modSp">
        <pc:chgData name="Juliana Quintero Carvajal" userId="f02ff9a0-0529-4b3b-bf37-484198ceceac" providerId="ADAL" clId="{91760C8A-A6BF-4925-909C-56D271C7F9D3}" dt="2018-07-29T22:32:16.055" v="213" actId="20577"/>
        <pc:sldMkLst>
          <pc:docMk/>
          <pc:sldMk cId="3965497103" sldId="261"/>
        </pc:sldMkLst>
        <pc:spChg chg="mod">
          <ac:chgData name="Juliana Quintero Carvajal" userId="f02ff9a0-0529-4b3b-bf37-484198ceceac" providerId="ADAL" clId="{91760C8A-A6BF-4925-909C-56D271C7F9D3}" dt="2018-07-29T22:32:16.055" v="213" actId="20577"/>
          <ac:spMkLst>
            <pc:docMk/>
            <pc:sldMk cId="3965497103" sldId="261"/>
            <ac:spMk id="3" creationId="{B8C6CAD9-4684-484B-9E8C-2E76C6EF9E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2935F-B1F9-43B8-B191-1B1A35DB6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0B49C7-277C-4F7A-A4AF-278157F08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B48B8E-EA3F-43AB-AC4F-6A1882C3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4944-E21B-4FFD-8D95-5D1B6F744274}" type="datetimeFigureOut">
              <a:rPr lang="es-CO" smtClean="0"/>
              <a:t>30/07/2018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B79339-6668-4974-9521-D8B0BBE0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CB7F03-6536-4145-BB52-E82A0F01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9322-9323-4079-A152-4BCC2B7270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035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0582D-88C6-4EB9-B035-0384F25D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230808-5B35-4379-8A05-73E2339A7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78AEAA-3276-4520-AC80-5FB4D658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4944-E21B-4FFD-8D95-5D1B6F744274}" type="datetimeFigureOut">
              <a:rPr lang="es-CO" smtClean="0"/>
              <a:t>30/07/2018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3E09BF-259C-4964-96A5-6A1B0F1D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45243E-873B-4B65-8322-AEB3313F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9322-9323-4079-A152-4BCC2B7270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586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BB3FDC6-0D1A-4C8E-8FB1-87917C4E2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E16250-433B-44B6-B022-833693F9E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069838-EDA1-4A0F-9F79-9D404544C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4944-E21B-4FFD-8D95-5D1B6F744274}" type="datetimeFigureOut">
              <a:rPr lang="es-CO" smtClean="0"/>
              <a:t>30/07/2018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4AD9D-5674-40C4-B8C0-50422FC8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8D0556-6900-435E-833D-8C2D0BC9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9322-9323-4079-A152-4BCC2B7270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451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FE445-6D1B-4DD7-9744-7C57F3FE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F3EF77-3CCB-4746-B530-F5C39109A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491195-909C-41FF-9ADA-E9B36A576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4944-E21B-4FFD-8D95-5D1B6F744274}" type="datetimeFigureOut">
              <a:rPr lang="es-CO" smtClean="0"/>
              <a:t>30/07/2018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FBF65F-3F49-481B-9675-D917A722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ED0710-1286-42AF-80AD-6B4ECC26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9322-9323-4079-A152-4BCC2B7270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679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E6F7-016B-4DE7-B6C6-6B0606B7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C42047-A0A4-48FA-8EDE-755CD9706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5A6CD6-3131-42F3-86D9-07FCB40D8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4944-E21B-4FFD-8D95-5D1B6F744274}" type="datetimeFigureOut">
              <a:rPr lang="es-CO" smtClean="0"/>
              <a:t>30/07/2018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BD21E2-AA0B-4D41-8C4E-2B6CF3C7B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762A60-D582-4EC9-9782-1BBE37EA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9322-9323-4079-A152-4BCC2B7270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440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A08EB-056A-4799-88E6-4F463A59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440DD5-0B2F-4629-B624-FD5267DF6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BE5D8E-04BB-4AE3-9C13-7735A0073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9616BB-0CF2-42D7-ACAF-56BF9EFCC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4944-E21B-4FFD-8D95-5D1B6F744274}" type="datetimeFigureOut">
              <a:rPr lang="es-CO" smtClean="0"/>
              <a:t>30/07/2018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B189B5-B5AB-42EC-BA65-1AF70A6A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1C1C47-A058-4121-B1AC-E89A0F4E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9322-9323-4079-A152-4BCC2B7270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79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47C8B-A1C8-45B0-BC51-3859AF4C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E064FF-F807-4869-B8E8-2ED38F254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3C960E-BFBB-4961-A413-E3F048129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FEC0CE-7E72-4C9F-8855-67865B6A9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3AF18F8-9C84-4D7E-826A-152EA9E85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AFE67C-BA79-40EB-AB55-8D4F45B5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4944-E21B-4FFD-8D95-5D1B6F744274}" type="datetimeFigureOut">
              <a:rPr lang="es-CO" smtClean="0"/>
              <a:t>30/07/2018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F88023A-D11C-4812-A6C4-BD73CA835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B8AAD3F-C21C-4EE8-A3F8-F80FE528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9322-9323-4079-A152-4BCC2B7270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867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88D8C-167B-4B1C-BCBC-25CE132E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5E3536-EC7E-491B-A7EF-E5512A5A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4944-E21B-4FFD-8D95-5D1B6F744274}" type="datetimeFigureOut">
              <a:rPr lang="es-CO" smtClean="0"/>
              <a:t>30/07/2018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EDAAD9-11F8-404A-80D8-E2596170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7F5C54-25D0-4CD9-B543-F021AB23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9322-9323-4079-A152-4BCC2B7270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356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AE20D8B-80B8-4D52-91D8-93965D7D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4944-E21B-4FFD-8D95-5D1B6F744274}" type="datetimeFigureOut">
              <a:rPr lang="es-CO" smtClean="0"/>
              <a:t>30/07/2018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E6F9D57-9941-49DD-9D89-CC460D11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B1E565-0BE9-41B9-8A3E-D7CF3F21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9322-9323-4079-A152-4BCC2B7270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565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CE20D-CCB3-40D8-9FB6-87CB503F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4F5A35-6315-4B72-B5DF-9B47E3A59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534F11-7A34-4176-A4E5-597B36E89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7D798D-4DD2-401C-89ED-0351F8B2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4944-E21B-4FFD-8D95-5D1B6F744274}" type="datetimeFigureOut">
              <a:rPr lang="es-CO" smtClean="0"/>
              <a:t>30/07/2018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4D2C5E-92A7-40CE-94EB-C40960C5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128220-1417-4A46-8FB8-24E0CB9E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9322-9323-4079-A152-4BCC2B7270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060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7C411-A04F-488A-AD62-8AA369057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931FF45-3D06-4D95-AF6A-ED0F7CDD7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DC5025-42D7-42F2-A6A1-DAE61E547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97599B-1A5E-4145-90CE-409F3E5A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4944-E21B-4FFD-8D95-5D1B6F744274}" type="datetimeFigureOut">
              <a:rPr lang="es-CO" smtClean="0"/>
              <a:t>30/07/2018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20069A-66A5-406D-9EE1-577C3C28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EF1E0C-7BDA-4152-AF3A-06028184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9322-9323-4079-A152-4BCC2B7270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42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38C4195-7155-45EF-80C2-4FEC37C9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77825B-381D-4907-9D7D-C6A89B13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70EECC-9E40-468F-AD68-C856120DA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64944-E21B-4FFD-8D95-5D1B6F744274}" type="datetimeFigureOut">
              <a:rPr lang="es-CO" smtClean="0"/>
              <a:t>30/07/2018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81FBA5-9F89-4E98-AF1E-BE275CCC1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CBF819-CC92-4897-81AF-8B5990C0C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39322-9323-4079-A152-4BCC2B7270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30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B7954-B28B-487A-B5FF-C005D74DDA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/>
              <a:t>CASOS POR SOLUCIONAR </a:t>
            </a:r>
          </a:p>
        </p:txBody>
      </p:sp>
    </p:spTree>
    <p:extLst>
      <p:ext uri="{BB962C8B-B14F-4D97-AF65-F5344CB8AC3E}">
        <p14:creationId xmlns:p14="http://schemas.microsoft.com/office/powerpoint/2010/main" val="78493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566C5-68E3-4E1A-81E1-342D04D1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Problemas al momento de pagar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72B9F3-4680-41D1-9EA9-E475880FC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990" y="1690688"/>
            <a:ext cx="2166190" cy="469157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29ED8B6-4B6F-4E64-818E-64917834C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913" y="1690688"/>
            <a:ext cx="3732628" cy="497683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C95FDA7-850B-47FE-BF72-491F040AC7CC}"/>
              </a:ext>
            </a:extLst>
          </p:cNvPr>
          <p:cNvSpPr txBox="1"/>
          <p:nvPr/>
        </p:nvSpPr>
        <p:spPr>
          <a:xfrm>
            <a:off x="9485194" y="1842448"/>
            <a:ext cx="24429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*De acuerdo a la hora y la fecha que se alcanza a ver en el pc del cliente, los cupones hasta ese momento ya se habían agotado, por eso el cupón ya no era válido.</a:t>
            </a:r>
          </a:p>
        </p:txBody>
      </p:sp>
    </p:spTree>
    <p:extLst>
      <p:ext uri="{BB962C8B-B14F-4D97-AF65-F5344CB8AC3E}">
        <p14:creationId xmlns:p14="http://schemas.microsoft.com/office/powerpoint/2010/main" val="1598703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25BD9-8B75-49C9-BFC6-3178D3F7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Comentarios: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C6CAD9-4684-484B-9E8C-2E76C6EF9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Opción de botón para ver todos los productos </a:t>
            </a:r>
          </a:p>
          <a:p>
            <a:r>
              <a:rPr lang="es-CO" dirty="0"/>
              <a:t>Una vez se ingrese por segunda vez, debe abrir inmediatamente en Colombia, esto le paso a todos los clientes, ingresaban por segunda vez y les abría automáticamente en internacional y algunos clientes se enredaban porque no encontraban la bolsa de compras y preferían desistir de comprar. 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1F7E2B0-36FC-4BD4-9EAC-25532517F5E1}"/>
              </a:ext>
            </a:extLst>
          </p:cNvPr>
          <p:cNvSpPr txBox="1"/>
          <p:nvPr/>
        </p:nvSpPr>
        <p:spPr>
          <a:xfrm>
            <a:off x="838200" y="4599296"/>
            <a:ext cx="1089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* De acuerdo a lo hablado con </a:t>
            </a:r>
            <a:r>
              <a:rPr lang="es-CO" dirty="0" err="1">
                <a:solidFill>
                  <a:srgbClr val="FF0000"/>
                </a:solidFill>
              </a:rPr>
              <a:t>Juanfer</a:t>
            </a:r>
            <a:r>
              <a:rPr lang="es-CO" dirty="0">
                <a:solidFill>
                  <a:srgbClr val="FF0000"/>
                </a:solidFill>
              </a:rPr>
              <a:t> sobre este problema, se llego a la conclusión que esto es algo que debe hacer la agencia, ya que se trata de un tema de redireccionamientos.</a:t>
            </a:r>
          </a:p>
        </p:txBody>
      </p:sp>
    </p:spTree>
    <p:extLst>
      <p:ext uri="{BB962C8B-B14F-4D97-AF65-F5344CB8AC3E}">
        <p14:creationId xmlns:p14="http://schemas.microsoft.com/office/powerpoint/2010/main" val="3965497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4D77E-C561-4CF2-BB10-4F2A16B6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PROCESO DE REGISTRO 	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FE31EF-EE19-4DC3-8BE7-6A86602C2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86612" cy="4351338"/>
          </a:xfrm>
        </p:spPr>
        <p:txBody>
          <a:bodyPr/>
          <a:lstStyle/>
          <a:p>
            <a:r>
              <a:rPr lang="es-CO" dirty="0"/>
              <a:t>Cuando el usuario termina de diligenciar los campos y tiene algún error o le falto algún campo por diligenciar, la plataforma no le muestra cual es el campo en el que tiene el error, al usuario le toca ir a revisar uno por uno para poder identificar cual es el error. </a:t>
            </a:r>
          </a:p>
          <a:p>
            <a:r>
              <a:rPr lang="es-CO" dirty="0"/>
              <a:t>Esto lo debemos revisar para mejorar el UX 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956391-D5FD-4F86-9DFF-2B4051325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758" y="365125"/>
            <a:ext cx="3446860" cy="612775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F8E3C49-041C-48FF-B990-64A6FF558D0E}"/>
              </a:ext>
            </a:extLst>
          </p:cNvPr>
          <p:cNvSpPr txBox="1"/>
          <p:nvPr/>
        </p:nvSpPr>
        <p:spPr>
          <a:xfrm>
            <a:off x="655093" y="4913194"/>
            <a:ext cx="736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FF0000"/>
                </a:solidFill>
              </a:rPr>
              <a:t>Se va a reportar a </a:t>
            </a:r>
            <a:r>
              <a:rPr lang="es-CO" dirty="0" err="1">
                <a:solidFill>
                  <a:srgbClr val="FF0000"/>
                </a:solidFill>
              </a:rPr>
              <a:t>tryzens</a:t>
            </a:r>
            <a:endParaRPr lang="es-C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12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9DBAC-C0FD-49A9-A569-CC08CBD4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SAFARI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B20529-FBAA-4523-AF46-D8FDA7BBB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Cuando las personas agregan un accesorio a La Bolsa, se meten a la bolsa, los saca inmediatamente y se borra lo que incluyeron en la bolsa de compras. 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D5F6043-1638-4497-AA06-83C93543E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670" y="3014612"/>
            <a:ext cx="4689232" cy="351692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E03223F-9585-4A87-8D1F-5F198D452652}"/>
              </a:ext>
            </a:extLst>
          </p:cNvPr>
          <p:cNvSpPr txBox="1"/>
          <p:nvPr/>
        </p:nvSpPr>
        <p:spPr>
          <a:xfrm>
            <a:off x="204537" y="3429000"/>
            <a:ext cx="3585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FF0000"/>
                </a:solidFill>
              </a:rPr>
              <a:t>Este error ya se reporto indicando que sucede en el navegador safari</a:t>
            </a:r>
          </a:p>
        </p:txBody>
      </p:sp>
    </p:spTree>
    <p:extLst>
      <p:ext uri="{BB962C8B-B14F-4D97-AF65-F5344CB8AC3E}">
        <p14:creationId xmlns:p14="http://schemas.microsoft.com/office/powerpoint/2010/main" val="1126871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0A622-535F-41BD-B634-CF4AD83F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Producto no disponible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01057A-B81F-4121-A1CD-93010327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1" y="1388304"/>
            <a:ext cx="10515600" cy="4351338"/>
          </a:xfrm>
        </p:spPr>
        <p:txBody>
          <a:bodyPr/>
          <a:lstStyle/>
          <a:p>
            <a:r>
              <a:rPr lang="es-CO" dirty="0"/>
              <a:t>Cuando el producto ya no tiene inventario debe desaparecer de la pagina y no debe salir esto </a:t>
            </a:r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752B74-FA82-4550-8F47-EBAB15BC8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239" y="2368913"/>
            <a:ext cx="7602984" cy="379265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38CEDB40-C65F-4D20-B40F-885D8FCBFFE3}"/>
              </a:ext>
            </a:extLst>
          </p:cNvPr>
          <p:cNvSpPr/>
          <p:nvPr/>
        </p:nvSpPr>
        <p:spPr>
          <a:xfrm>
            <a:off x="6188765" y="3429000"/>
            <a:ext cx="3472593" cy="983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2D14F24-2F75-4075-88B1-81396CB8E92E}"/>
              </a:ext>
            </a:extLst>
          </p:cNvPr>
          <p:cNvSpPr txBox="1"/>
          <p:nvPr/>
        </p:nvSpPr>
        <p:spPr>
          <a:xfrm>
            <a:off x="9901989" y="2446566"/>
            <a:ext cx="218974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El producto individual al no tener inventario o al agotarse el mismo, el producto se deja de mostrar en la página.</a:t>
            </a:r>
          </a:p>
          <a:p>
            <a:r>
              <a:rPr lang="es-CO" sz="1400" dirty="0">
                <a:solidFill>
                  <a:srgbClr val="FF0000"/>
                </a:solidFill>
              </a:rPr>
              <a:t>En este caso no se puede porque como esto es un set, y el set se compone de dos producto, si se oculta el top que es el que no tiene inventario, implicaría que también se oculte el </a:t>
            </a:r>
            <a:r>
              <a:rPr lang="es-CO" sz="1400" dirty="0" err="1">
                <a:solidFill>
                  <a:srgbClr val="FF0000"/>
                </a:solidFill>
              </a:rPr>
              <a:t>bottom</a:t>
            </a:r>
            <a:r>
              <a:rPr lang="es-CO" sz="1400" dirty="0">
                <a:solidFill>
                  <a:srgbClr val="FF0000"/>
                </a:solidFill>
              </a:rPr>
              <a:t>.</a:t>
            </a:r>
          </a:p>
          <a:p>
            <a:r>
              <a:rPr lang="es-CO" sz="1400" dirty="0">
                <a:solidFill>
                  <a:srgbClr val="FF0000"/>
                </a:solidFill>
              </a:rPr>
              <a:t>La única manera en que no se muestre la imagen sería que ambas referencias tanto el top como el </a:t>
            </a:r>
            <a:r>
              <a:rPr lang="es-CO" sz="1400" dirty="0" err="1">
                <a:solidFill>
                  <a:srgbClr val="FF0000"/>
                </a:solidFill>
              </a:rPr>
              <a:t>bottom</a:t>
            </a:r>
            <a:r>
              <a:rPr lang="es-CO" sz="1400" dirty="0">
                <a:solidFill>
                  <a:srgbClr val="FF0000"/>
                </a:solidFill>
              </a:rPr>
              <a:t> no tengan inventario.</a:t>
            </a:r>
          </a:p>
        </p:txBody>
      </p:sp>
    </p:spTree>
    <p:extLst>
      <p:ext uri="{BB962C8B-B14F-4D97-AF65-F5344CB8AC3E}">
        <p14:creationId xmlns:p14="http://schemas.microsoft.com/office/powerpoint/2010/main" val="146940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3C472-CC29-427C-8CD0-777CB53C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CREACIÓN DE CONTRASEÑA: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0BE65D-FAC0-49A7-839A-EB408ADC0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 difícil crear la contraseña, pues no hay claridad</a:t>
            </a:r>
          </a:p>
          <a:p>
            <a:r>
              <a:rPr lang="es-CO" dirty="0"/>
              <a:t>La palabra PISTA no se entiende por los usuarios 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EEC98F-A7E4-41CA-A2B5-8ABC824FD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246" y="844062"/>
            <a:ext cx="2910560" cy="516987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8C7904A-2134-4EE2-A795-5B21E457BE95}"/>
              </a:ext>
            </a:extLst>
          </p:cNvPr>
          <p:cNvSpPr txBox="1"/>
          <p:nvPr/>
        </p:nvSpPr>
        <p:spPr>
          <a:xfrm>
            <a:off x="397042" y="3248526"/>
            <a:ext cx="80461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FF0000"/>
                </a:solidFill>
              </a:rPr>
              <a:t>Estaban accediendo desde un pc o un móvil?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FF0000"/>
                </a:solidFill>
              </a:rPr>
              <a:t>La complejidad de La contraseña fue establecida por </a:t>
            </a:r>
            <a:r>
              <a:rPr lang="es-CO" dirty="0" err="1">
                <a:solidFill>
                  <a:srgbClr val="FF0000"/>
                </a:solidFill>
              </a:rPr>
              <a:t>seafolly</a:t>
            </a:r>
            <a:r>
              <a:rPr lang="es-CO" dirty="0">
                <a:solidFill>
                  <a:srgbClr val="FF0000"/>
                </a:solidFill>
              </a:rPr>
              <a:t>, y no la podemos cambiar sin consentimiento de ellos.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FF0000"/>
                </a:solidFill>
              </a:rPr>
              <a:t>Qué sistema operativo se estaba usando (MAC, </a:t>
            </a:r>
            <a:r>
              <a:rPr lang="es-CO" dirty="0" err="1">
                <a:solidFill>
                  <a:srgbClr val="FF0000"/>
                </a:solidFill>
              </a:rPr>
              <a:t>Windos</a:t>
            </a:r>
            <a:r>
              <a:rPr lang="es-CO" dirty="0">
                <a:solidFill>
                  <a:srgbClr val="FF0000"/>
                </a:solidFill>
              </a:rPr>
              <a:t>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FF0000"/>
                </a:solidFill>
              </a:rPr>
              <a:t>Qué navegador se estaba usando en el momento?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11781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68C8B-9110-4EE3-B5B0-7749837C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Productos favoritos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90E10-1054-4E9C-87CC-580ED8BC1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Cuando el usuario le da a un producto clic en el corazón de favorito, la plataforma no me debe sacar de la pagina del producto, y eso esta sucediendo. </a:t>
            </a:r>
          </a:p>
          <a:p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38B1A24-1955-4BE6-BDCF-E54304060C4C}"/>
              </a:ext>
            </a:extLst>
          </p:cNvPr>
          <p:cNvSpPr txBox="1"/>
          <p:nvPr/>
        </p:nvSpPr>
        <p:spPr>
          <a:xfrm>
            <a:off x="613611" y="3429000"/>
            <a:ext cx="1109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* Esta navegación se comporta de acuerdo al diseño suministrado a </a:t>
            </a:r>
            <a:r>
              <a:rPr lang="es-CO" dirty="0" err="1">
                <a:solidFill>
                  <a:srgbClr val="FF0000"/>
                </a:solidFill>
              </a:rPr>
              <a:t>tryzens</a:t>
            </a:r>
            <a:r>
              <a:rPr lang="es-CO" dirty="0">
                <a:solidFill>
                  <a:srgbClr val="FF0000"/>
                </a:solidFill>
              </a:rPr>
              <a:t>, sino cumple con algún requisito reportado a ellos nos indican donde se específico otro comportamiento para pedir garantías.</a:t>
            </a:r>
          </a:p>
        </p:txBody>
      </p:sp>
    </p:spTree>
    <p:extLst>
      <p:ext uri="{BB962C8B-B14F-4D97-AF65-F5344CB8AC3E}">
        <p14:creationId xmlns:p14="http://schemas.microsoft.com/office/powerpoint/2010/main" val="271436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921F4-B63C-43B0-B63D-273216A6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Pagos con </a:t>
            </a:r>
            <a:r>
              <a:rPr lang="es-CO" dirty="0" err="1"/>
              <a:t>Pse</a:t>
            </a:r>
            <a:r>
              <a:rPr lang="es-CO" dirty="0"/>
              <a:t>: </a:t>
            </a:r>
            <a:br>
              <a:rPr lang="es-CO" dirty="0"/>
            </a:br>
            <a:r>
              <a:rPr lang="es-CO" dirty="0"/>
              <a:t>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4255B5C-8341-494A-BBD2-013142F85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06"/>
          <a:stretch/>
        </p:blipFill>
        <p:spPr>
          <a:xfrm>
            <a:off x="5485456" y="365125"/>
            <a:ext cx="4840230" cy="6138074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95225E2-28C1-462A-8053-BE13A3FF286F}"/>
              </a:ext>
            </a:extLst>
          </p:cNvPr>
          <p:cNvSpPr txBox="1"/>
          <p:nvPr/>
        </p:nvSpPr>
        <p:spPr>
          <a:xfrm>
            <a:off x="397042" y="1467853"/>
            <a:ext cx="47043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FF0000"/>
                </a:solidFill>
              </a:rPr>
              <a:t>Exactamente cual es el error?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FF0000"/>
                </a:solidFill>
              </a:rPr>
              <a:t>Que sistema operativo se estaba usando (MAC, </a:t>
            </a:r>
            <a:r>
              <a:rPr lang="es-CO" dirty="0" err="1">
                <a:solidFill>
                  <a:srgbClr val="FF0000"/>
                </a:solidFill>
              </a:rPr>
              <a:t>windows</a:t>
            </a:r>
            <a:r>
              <a:rPr lang="es-CO" dirty="0">
                <a:solidFill>
                  <a:srgbClr val="FF0000"/>
                </a:solidFill>
              </a:rPr>
              <a:t>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FF0000"/>
                </a:solidFill>
              </a:rPr>
              <a:t>Qué navegador se estaba usando en ese momento?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FF0000"/>
                </a:solidFill>
              </a:rPr>
              <a:t>Estaban accediendo desde un pc o un móvil?</a:t>
            </a:r>
          </a:p>
        </p:txBody>
      </p:sp>
    </p:spTree>
    <p:extLst>
      <p:ext uri="{BB962C8B-B14F-4D97-AF65-F5344CB8AC3E}">
        <p14:creationId xmlns:p14="http://schemas.microsoft.com/office/powerpoint/2010/main" val="279408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C7685-7632-4EF7-BE19-E8855452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1" dirty="0"/>
              <a:t>Cortes de los </a:t>
            </a:r>
            <a:r>
              <a:rPr lang="es-CO" b="1" i="1" dirty="0" err="1"/>
              <a:t>panties</a:t>
            </a:r>
            <a:endParaRPr lang="es-CO" b="1" i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34817A-4B44-4142-A9F2-9FB77D804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31" y="1690688"/>
            <a:ext cx="6180664" cy="3476624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B34129A-905E-4C7F-8D33-BF0CCFD9ED22}"/>
              </a:ext>
            </a:extLst>
          </p:cNvPr>
          <p:cNvCxnSpPr/>
          <p:nvPr/>
        </p:nvCxnSpPr>
        <p:spPr>
          <a:xfrm>
            <a:off x="6302326" y="3812345"/>
            <a:ext cx="1617785" cy="111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EBDCEC4-D1C2-47A3-A924-BD87499940CA}"/>
              </a:ext>
            </a:extLst>
          </p:cNvPr>
          <p:cNvSpPr txBox="1"/>
          <p:nvPr/>
        </p:nvSpPr>
        <p:spPr>
          <a:xfrm>
            <a:off x="7845427" y="4705647"/>
            <a:ext cx="3725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Este texto no lleva a la acción correcta, dice color y es  corte  de los </a:t>
            </a:r>
            <a:r>
              <a:rPr lang="es-CO" dirty="0" err="1"/>
              <a:t>bottoms</a:t>
            </a:r>
            <a:r>
              <a:rPr lang="es-CO" dirty="0"/>
              <a:t>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AF1311D-2502-4C57-A676-FF52A32A4D8E}"/>
              </a:ext>
            </a:extLst>
          </p:cNvPr>
          <p:cNvSpPr txBox="1"/>
          <p:nvPr/>
        </p:nvSpPr>
        <p:spPr>
          <a:xfrm>
            <a:off x="7267074" y="1287379"/>
            <a:ext cx="47043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FF0000"/>
                </a:solidFill>
              </a:rPr>
              <a:t>Qué sistema operativo se estaba usando (MAC, Windows)?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FF0000"/>
                </a:solidFill>
              </a:rPr>
              <a:t>Qué navegador se estaba usando?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FF0000"/>
                </a:solidFill>
              </a:rPr>
              <a:t>Estaban accediendo desde un pc o un móvil?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FF0000"/>
                </a:solidFill>
              </a:rPr>
              <a:t>Qué acción previa se hizo antes de que se produjera el error?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FF0000"/>
                </a:solidFill>
              </a:rPr>
              <a:t>Igualmente ya se reporto a </a:t>
            </a:r>
            <a:r>
              <a:rPr lang="es-CO" dirty="0" err="1">
                <a:solidFill>
                  <a:srgbClr val="FF0000"/>
                </a:solidFill>
              </a:rPr>
              <a:t>tryzens</a:t>
            </a:r>
            <a:r>
              <a:rPr lang="es-CO" dirty="0">
                <a:solidFill>
                  <a:srgbClr val="FF0000"/>
                </a:solidFill>
              </a:rPr>
              <a:t> el paso a paso que nosotros detectamos</a:t>
            </a:r>
          </a:p>
        </p:txBody>
      </p:sp>
    </p:spTree>
    <p:extLst>
      <p:ext uri="{BB962C8B-B14F-4D97-AF65-F5344CB8AC3E}">
        <p14:creationId xmlns:p14="http://schemas.microsoft.com/office/powerpoint/2010/main" val="2396351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EC75A-57A0-48A6-875D-1A7D588F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Errores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C813C35-632D-4507-BD4B-40900EF0E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58" y="615960"/>
            <a:ext cx="3164670" cy="562608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6C2AA37-F6D1-4A1B-8278-E6D096634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208" y="590390"/>
            <a:ext cx="2683612" cy="5812224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8D1390A-3471-433D-BDC2-1930C8ED476E}"/>
              </a:ext>
            </a:extLst>
          </p:cNvPr>
          <p:cNvCxnSpPr/>
          <p:nvPr/>
        </p:nvCxnSpPr>
        <p:spPr>
          <a:xfrm flipH="1">
            <a:off x="1448972" y="4825218"/>
            <a:ext cx="1336586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266F947-E814-4C77-9E4C-838920A36489}"/>
              </a:ext>
            </a:extLst>
          </p:cNvPr>
          <p:cNvCxnSpPr/>
          <p:nvPr/>
        </p:nvCxnSpPr>
        <p:spPr>
          <a:xfrm>
            <a:off x="9541565" y="4664765"/>
            <a:ext cx="993913" cy="34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F46BB26B-24D8-4903-B20E-6204DF7AF3E6}"/>
              </a:ext>
            </a:extLst>
          </p:cNvPr>
          <p:cNvSpPr txBox="1"/>
          <p:nvPr/>
        </p:nvSpPr>
        <p:spPr>
          <a:xfrm>
            <a:off x="180474" y="1997242"/>
            <a:ext cx="22619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FF0000"/>
                </a:solidFill>
              </a:rPr>
              <a:t>Si el móvil usado era un </a:t>
            </a:r>
            <a:r>
              <a:rPr lang="es-CO" dirty="0" err="1">
                <a:solidFill>
                  <a:srgbClr val="FF0000"/>
                </a:solidFill>
              </a:rPr>
              <a:t>iphone</a:t>
            </a:r>
            <a:r>
              <a:rPr lang="es-CO" dirty="0">
                <a:solidFill>
                  <a:srgbClr val="FF0000"/>
                </a:solidFill>
              </a:rPr>
              <a:t>, qué navegador se estaba usando?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FF0000"/>
                </a:solidFill>
              </a:rPr>
              <a:t>Mismo error de la diapositiva anterior</a:t>
            </a:r>
          </a:p>
          <a:p>
            <a:endParaRPr lang="es-C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26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E0789-F112-4C66-8DA7-6D590A37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Parrilla de productos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7F228D-FCA7-41D6-8C44-A9D119603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Varios clientes entre sus comentarios para mejorar la navegación del sitio, nos sugirieron que cuando están navegando una categoría, le dan ver más productos les despliegan los otros, ingresan a un producto, se devuelven a la parrilla general de la categoría y los devuelve al comienzo de esta categoría, es decir, no les abre donde iban navegando. Ejemplo más claro: estaban mirando el producto 68 de </a:t>
            </a:r>
            <a:r>
              <a:rPr lang="es-CO" dirty="0" err="1"/>
              <a:t>swim</a:t>
            </a:r>
            <a:r>
              <a:rPr lang="es-CO" dirty="0"/>
              <a:t> cuando regresan a la parrilla les vuelve a mostrar desde el producto 1, esto es incomodo pues toca volver a comenzar a bajar. </a:t>
            </a:r>
          </a:p>
          <a:p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F4922EB-BA1F-41C5-9497-D21B99C18D29}"/>
              </a:ext>
            </a:extLst>
          </p:cNvPr>
          <p:cNvSpPr txBox="1"/>
          <p:nvPr/>
        </p:nvSpPr>
        <p:spPr>
          <a:xfrm>
            <a:off x="938463" y="523373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* Esto se le va a escalar a </a:t>
            </a:r>
            <a:r>
              <a:rPr lang="es-CO" dirty="0" err="1">
                <a:solidFill>
                  <a:srgbClr val="FF0000"/>
                </a:solidFill>
              </a:rPr>
              <a:t>tryzens</a:t>
            </a:r>
            <a:endParaRPr lang="es-C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827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752</Words>
  <Application>Microsoft Office PowerPoint</Application>
  <PresentationFormat>Panorámica</PresentationFormat>
  <Paragraphs>48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CASOS POR SOLUCIONAR </vt:lpstr>
      <vt:lpstr>SAFARI </vt:lpstr>
      <vt:lpstr>Producto no disponible</vt:lpstr>
      <vt:lpstr>CREACIÓN DE CONTRASEÑA: </vt:lpstr>
      <vt:lpstr>Productos favoritos </vt:lpstr>
      <vt:lpstr>Pagos con Pse:   </vt:lpstr>
      <vt:lpstr>Cortes de los panties</vt:lpstr>
      <vt:lpstr>Errores </vt:lpstr>
      <vt:lpstr>Parrilla de productos</vt:lpstr>
      <vt:lpstr>Problemas al momento de pagar </vt:lpstr>
      <vt:lpstr>Comentarios:</vt:lpstr>
      <vt:lpstr>PROCESO DE REGISTRO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CASOS POR SOLUCIONAR</dc:title>
  <dc:creator>Juliana Quintero Carvajal</dc:creator>
  <cp:lastModifiedBy>Juan David Vargas Penagos</cp:lastModifiedBy>
  <cp:revision>31</cp:revision>
  <dcterms:created xsi:type="dcterms:W3CDTF">2018-07-29T20:59:22Z</dcterms:created>
  <dcterms:modified xsi:type="dcterms:W3CDTF">2018-07-30T14:28:23Z</dcterms:modified>
</cp:coreProperties>
</file>