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8" r:id="rId10"/>
    <p:sldId id="269" r:id="rId11"/>
    <p:sldId id="271" r:id="rId12"/>
    <p:sldId id="272" r:id="rId13"/>
    <p:sldId id="273" r:id="rId14"/>
    <p:sldId id="274" r:id="rId15"/>
    <p:sldId id="277" r:id="rId16"/>
    <p:sldId id="278" r:id="rId17"/>
    <p:sldId id="279" r:id="rId18"/>
    <p:sldId id="280"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51" autoAdjust="0"/>
    <p:restoredTop sz="94660"/>
  </p:normalViewPr>
  <p:slideViewPr>
    <p:cSldViewPr snapToGrid="0">
      <p:cViewPr varScale="1">
        <p:scale>
          <a:sx n="72" d="100"/>
          <a:sy n="72"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EB27D-D9D3-4782-A8D0-896D6B18A5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EDCD5B3-173F-4F1B-B26D-96F1716A4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E43EB99-1FD7-4B83-8046-6456FB0FBF94}"/>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5" name="Marcador de pie de página 4">
            <a:extLst>
              <a:ext uri="{FF2B5EF4-FFF2-40B4-BE49-F238E27FC236}">
                <a16:creationId xmlns:a16="http://schemas.microsoft.com/office/drawing/2014/main" id="{25B32326-4E53-417C-9C4F-0E86BE39CFB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B0597C4-B128-4DA4-8446-31BAC38A85DA}"/>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388046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3965E-8A4B-4A47-AB77-5738BBC46D1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A22FB01-8C96-477B-B06F-72394F2AFF1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81078F5-9619-4A2A-AD25-D7C56F80320E}"/>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5" name="Marcador de pie de página 4">
            <a:extLst>
              <a:ext uri="{FF2B5EF4-FFF2-40B4-BE49-F238E27FC236}">
                <a16:creationId xmlns:a16="http://schemas.microsoft.com/office/drawing/2014/main" id="{B2F40881-744F-4345-A544-FCE71A7BB2F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20FD324-FD7D-44BB-94E7-6052C2B67A95}"/>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417319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1B854CD-0E6C-4B0A-8A7A-A596841F7F5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C91C955-3A48-4812-A75D-20737EF397EB}"/>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A3E6CA5-7E34-4350-B60D-7FDBF07C0743}"/>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5" name="Marcador de pie de página 4">
            <a:extLst>
              <a:ext uri="{FF2B5EF4-FFF2-40B4-BE49-F238E27FC236}">
                <a16:creationId xmlns:a16="http://schemas.microsoft.com/office/drawing/2014/main" id="{943E883B-471A-4A98-BB6E-FF6B4B235D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C3F714E-DAC9-4468-9C12-3E6C25418DE6}"/>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338766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6B2A3-997C-4EAF-9216-2E8CB4B3687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1317D0A-D20F-4337-BA98-8791323927F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5F682A8-B620-4471-816E-DA9B21FD04F0}"/>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5" name="Marcador de pie de página 4">
            <a:extLst>
              <a:ext uri="{FF2B5EF4-FFF2-40B4-BE49-F238E27FC236}">
                <a16:creationId xmlns:a16="http://schemas.microsoft.com/office/drawing/2014/main" id="{384ECD7F-BED4-4DF1-A650-25FE0117448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1664CFB-404B-4F4C-8EC4-E54EDE888B13}"/>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89758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1BFD8-5506-4B07-B154-96C4608CC8C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68E74D9-0A16-4D25-8578-B53EAA587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CAC346C4-F8C6-42F5-B7A8-8C4BEF33A701}"/>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5" name="Marcador de pie de página 4">
            <a:extLst>
              <a:ext uri="{FF2B5EF4-FFF2-40B4-BE49-F238E27FC236}">
                <a16:creationId xmlns:a16="http://schemas.microsoft.com/office/drawing/2014/main" id="{530847D9-CE5A-4937-AC36-FF39CB6B180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4923AE5-007E-48CE-A837-3463CDA67009}"/>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393048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5DD70-BA7E-4DA1-A6FB-CBF79070E4D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FAACBA5-3A29-477A-B0D6-B5BCC13592D2}"/>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0CE1992-9959-4113-904F-96675FB9578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5F21EA9-77D8-4C04-B42F-FFC2E60BCE52}"/>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6" name="Marcador de pie de página 5">
            <a:extLst>
              <a:ext uri="{FF2B5EF4-FFF2-40B4-BE49-F238E27FC236}">
                <a16:creationId xmlns:a16="http://schemas.microsoft.com/office/drawing/2014/main" id="{92182890-BF97-495C-9595-63A5A2D29B9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785592A-6329-4E6E-8596-07CD00D9A3E9}"/>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124183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22A94-E6D0-4D5A-87FC-BA69A7A930F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3FDB5B3-F7A3-42F9-93F0-5289C065D6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568E2A5-223A-47AD-A135-7CB1E2E2A7A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59A5807-3162-4F97-9C38-7F8F9FAA6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97CB862-29A7-4941-8FC2-19783326175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5054FEF-E68B-4449-923C-B898DA196FCF}"/>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8" name="Marcador de pie de página 7">
            <a:extLst>
              <a:ext uri="{FF2B5EF4-FFF2-40B4-BE49-F238E27FC236}">
                <a16:creationId xmlns:a16="http://schemas.microsoft.com/office/drawing/2014/main" id="{65283112-65E2-4F9B-931C-CA25B4FD6EB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8F843FB-3FF3-46D5-BD76-86C61931E0BA}"/>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172288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BE45B-6FFB-401E-A059-E56BCCB36FD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9D3EF29-90CD-4737-B551-971D3A7D3DEA}"/>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4" name="Marcador de pie de página 3">
            <a:extLst>
              <a:ext uri="{FF2B5EF4-FFF2-40B4-BE49-F238E27FC236}">
                <a16:creationId xmlns:a16="http://schemas.microsoft.com/office/drawing/2014/main" id="{3E372A74-D7C2-4CE2-AC89-5F7CC4F6A1E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95795FE-B6B0-40D3-A6DA-FB4377EC4157}"/>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14125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C8A4BBE-1C55-4847-8DF4-B5DE0EEAF29A}"/>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3" name="Marcador de pie de página 2">
            <a:extLst>
              <a:ext uri="{FF2B5EF4-FFF2-40B4-BE49-F238E27FC236}">
                <a16:creationId xmlns:a16="http://schemas.microsoft.com/office/drawing/2014/main" id="{EB62E545-2101-4763-AA55-C64E2FF74E5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C39A731-AD0B-422D-8F75-E6C006B941CE}"/>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376292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5316F-3632-40A4-A7FF-9C56DE5D4F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C5C960F-C726-42FE-9F90-69EAB6C8B8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559053C-D2F8-4E29-A2B7-D1703BED8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C89CA4C-AB65-425C-9745-D1219AD01DD0}"/>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6" name="Marcador de pie de página 5">
            <a:extLst>
              <a:ext uri="{FF2B5EF4-FFF2-40B4-BE49-F238E27FC236}">
                <a16:creationId xmlns:a16="http://schemas.microsoft.com/office/drawing/2014/main" id="{CDCE7721-7C2B-464C-9107-F76CB9A989F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07562B6-59BD-4E43-BF6B-D2E77D159A58}"/>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194408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11BB8-C9C9-45A2-95D1-7048640466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92A7DD0-4FED-482A-8F4C-EDCE6D945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7B3988D-CDE1-4662-817A-88DB74053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17B4604-E719-4659-BC29-882272128595}"/>
              </a:ext>
            </a:extLst>
          </p:cNvPr>
          <p:cNvSpPr>
            <a:spLocks noGrp="1"/>
          </p:cNvSpPr>
          <p:nvPr>
            <p:ph type="dt" sz="half" idx="10"/>
          </p:nvPr>
        </p:nvSpPr>
        <p:spPr/>
        <p:txBody>
          <a:bodyPr/>
          <a:lstStyle/>
          <a:p>
            <a:fld id="{432638B6-FD5D-4727-A8E1-A72AAEEC10FD}" type="datetimeFigureOut">
              <a:rPr lang="es-CO" smtClean="0"/>
              <a:t>23/03/2018</a:t>
            </a:fld>
            <a:endParaRPr lang="es-CO"/>
          </a:p>
        </p:txBody>
      </p:sp>
      <p:sp>
        <p:nvSpPr>
          <p:cNvPr id="6" name="Marcador de pie de página 5">
            <a:extLst>
              <a:ext uri="{FF2B5EF4-FFF2-40B4-BE49-F238E27FC236}">
                <a16:creationId xmlns:a16="http://schemas.microsoft.com/office/drawing/2014/main" id="{96229AAA-0F07-4BBD-8B96-E5DDBC24A15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F2050B5-9FFD-4047-8034-A660697CA978}"/>
              </a:ext>
            </a:extLst>
          </p:cNvPr>
          <p:cNvSpPr>
            <a:spLocks noGrp="1"/>
          </p:cNvSpPr>
          <p:nvPr>
            <p:ph type="sldNum" sz="quarter" idx="12"/>
          </p:nvPr>
        </p:nvSpPr>
        <p:spPr/>
        <p:txBody>
          <a:bodyPr/>
          <a:lstStyle/>
          <a:p>
            <a:fld id="{A0017575-3010-4E3B-90FE-FAFEE4331207}" type="slidenum">
              <a:rPr lang="es-CO" smtClean="0"/>
              <a:t>‹Nº›</a:t>
            </a:fld>
            <a:endParaRPr lang="es-CO"/>
          </a:p>
        </p:txBody>
      </p:sp>
    </p:spTree>
    <p:extLst>
      <p:ext uri="{BB962C8B-B14F-4D97-AF65-F5344CB8AC3E}">
        <p14:creationId xmlns:p14="http://schemas.microsoft.com/office/powerpoint/2010/main" val="240551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0D22C5-5173-495E-826E-4D153ACA0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3D8CB5B-B18A-450C-8C7D-513E6B06B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12E0CC4-B3B5-49C4-88F6-38C202158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638B6-FD5D-4727-A8E1-A72AAEEC10FD}" type="datetimeFigureOut">
              <a:rPr lang="es-CO" smtClean="0"/>
              <a:t>23/03/2018</a:t>
            </a:fld>
            <a:endParaRPr lang="es-CO"/>
          </a:p>
        </p:txBody>
      </p:sp>
      <p:sp>
        <p:nvSpPr>
          <p:cNvPr id="5" name="Marcador de pie de página 4">
            <a:extLst>
              <a:ext uri="{FF2B5EF4-FFF2-40B4-BE49-F238E27FC236}">
                <a16:creationId xmlns:a16="http://schemas.microsoft.com/office/drawing/2014/main" id="{11869CFA-2208-49CD-8C3F-4A2508CE7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2781464-4CFB-450A-9500-875E44ED10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17575-3010-4E3B-90FE-FAFEE4331207}" type="slidenum">
              <a:rPr lang="es-CO" smtClean="0"/>
              <a:t>‹Nº›</a:t>
            </a:fld>
            <a:endParaRPr lang="es-CO"/>
          </a:p>
        </p:txBody>
      </p:sp>
    </p:spTree>
    <p:extLst>
      <p:ext uri="{BB962C8B-B14F-4D97-AF65-F5344CB8AC3E}">
        <p14:creationId xmlns:p14="http://schemas.microsoft.com/office/powerpoint/2010/main" val="3708197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jdebedout@maajiswimwear.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www.maajiswimwear.com/index.php/collections/swimwear.html?cat=17" TargetMode="External"/><Relationship Id="rId3" Type="http://schemas.openxmlformats.org/officeDocument/2006/relationships/hyperlink" Target="http://www.maajiswimwear.com/index.php/collections/swimwear.html?cat=11" TargetMode="External"/><Relationship Id="rId7" Type="http://schemas.openxmlformats.org/officeDocument/2006/relationships/hyperlink" Target="http://www.maajiswimwear.com/index.php/collections/swimwear.html?cat=16" TargetMode="External"/><Relationship Id="rId2" Type="http://schemas.openxmlformats.org/officeDocument/2006/relationships/hyperlink" Target="http://www.maajiswimwear.com/index.php/collections/swimwear.html?cat=10" TargetMode="External"/><Relationship Id="rId1" Type="http://schemas.openxmlformats.org/officeDocument/2006/relationships/slideLayout" Target="../slideLayouts/slideLayout7.xml"/><Relationship Id="rId6" Type="http://schemas.openxmlformats.org/officeDocument/2006/relationships/hyperlink" Target="http://www.maajiswimwear.com/index.php/collections/swimwear.html?cat=15" TargetMode="External"/><Relationship Id="rId11" Type="http://schemas.openxmlformats.org/officeDocument/2006/relationships/hyperlink" Target="http://www.maajiswimwear.com/index.php/collections/swimwear.html?cat=425" TargetMode="External"/><Relationship Id="rId5" Type="http://schemas.openxmlformats.org/officeDocument/2006/relationships/hyperlink" Target="http://www.maajiswimwear.com/index.php/collections/swimwear.html?cat=14" TargetMode="External"/><Relationship Id="rId10" Type="http://schemas.openxmlformats.org/officeDocument/2006/relationships/hyperlink" Target="http://www.maajiswimwear.com/index.php/collections/swimwear.html?cat=327" TargetMode="External"/><Relationship Id="rId4" Type="http://schemas.openxmlformats.org/officeDocument/2006/relationships/hyperlink" Target="http://www.maajiswimwear.com/index.php/collections/swimwear.html?cat=12" TargetMode="External"/><Relationship Id="rId9" Type="http://schemas.openxmlformats.org/officeDocument/2006/relationships/hyperlink" Target="http://www.maajiswimwear.com/index.php/collections/swimwear.html?cat=18"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maajiswimwear.com/index.php/collections/cover-ups.html?cat=27" TargetMode="External"/><Relationship Id="rId13" Type="http://schemas.openxmlformats.org/officeDocument/2006/relationships/hyperlink" Target="http://www.maajiswimwear.com/index.php/collections/cover-ups.html?cat=459" TargetMode="External"/><Relationship Id="rId3" Type="http://schemas.openxmlformats.org/officeDocument/2006/relationships/hyperlink" Target="http://www.maajiswimwear.com/index.php/collections/cover-ups.html?cat=20" TargetMode="External"/><Relationship Id="rId7" Type="http://schemas.openxmlformats.org/officeDocument/2006/relationships/hyperlink" Target="http://www.maajiswimwear.com/index.php/collections/cover-ups.html?cat=26" TargetMode="External"/><Relationship Id="rId12" Type="http://schemas.openxmlformats.org/officeDocument/2006/relationships/hyperlink" Target="http://www.maajiswimwear.com/index.php/collections/cover-ups.html?cat=311" TargetMode="External"/><Relationship Id="rId2" Type="http://schemas.openxmlformats.org/officeDocument/2006/relationships/hyperlink" Target="http://www.maajiswimwear.com/index.php/collections/cover-ups.html?cat=19" TargetMode="External"/><Relationship Id="rId1" Type="http://schemas.openxmlformats.org/officeDocument/2006/relationships/slideLayout" Target="../slideLayouts/slideLayout7.xml"/><Relationship Id="rId6" Type="http://schemas.openxmlformats.org/officeDocument/2006/relationships/hyperlink" Target="http://www.maajiswimwear.com/index.php/collections/cover-ups.html?cat=25" TargetMode="External"/><Relationship Id="rId11" Type="http://schemas.openxmlformats.org/officeDocument/2006/relationships/hyperlink" Target="http://www.maajiswimwear.com/index.php/collections/cover-ups.html?cat=30" TargetMode="External"/><Relationship Id="rId5" Type="http://schemas.openxmlformats.org/officeDocument/2006/relationships/hyperlink" Target="http://www.maajiswimwear.com/index.php/collections/cover-ups.html?cat=22" TargetMode="External"/><Relationship Id="rId10" Type="http://schemas.openxmlformats.org/officeDocument/2006/relationships/hyperlink" Target="http://www.maajiswimwear.com/index.php/collections/cover-ups.html?cat=29" TargetMode="External"/><Relationship Id="rId4" Type="http://schemas.openxmlformats.org/officeDocument/2006/relationships/hyperlink" Target="http://www.maajiswimwear.com/index.php/collections/cover-ups.html?cat=21" TargetMode="External"/><Relationship Id="rId9" Type="http://schemas.openxmlformats.org/officeDocument/2006/relationships/hyperlink" Target="http://www.maajiswimwear.com/index.php/collections/cover-ups.html?cat=28" TargetMode="External"/><Relationship Id="rId14" Type="http://schemas.openxmlformats.org/officeDocument/2006/relationships/hyperlink" Target="http://www.maajiswimwear.com/index.php/collections/cover-ups.html?cat=463"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maajiswimwear.com/index.php/collections/cover-ups.html?cat=27" TargetMode="External"/><Relationship Id="rId13" Type="http://schemas.openxmlformats.org/officeDocument/2006/relationships/hyperlink" Target="http://www.maajiswimwear.com/index.php/collections/cover-ups.html?cat=459" TargetMode="External"/><Relationship Id="rId3" Type="http://schemas.openxmlformats.org/officeDocument/2006/relationships/hyperlink" Target="http://www.maajiswimwear.com/index.php/collections/cover-ups.html?cat=20" TargetMode="External"/><Relationship Id="rId7" Type="http://schemas.openxmlformats.org/officeDocument/2006/relationships/hyperlink" Target="http://www.maajiswimwear.com/index.php/collections/cover-ups.html?cat=26" TargetMode="External"/><Relationship Id="rId12" Type="http://schemas.openxmlformats.org/officeDocument/2006/relationships/hyperlink" Target="http://www.maajiswimwear.com/index.php/collections/cover-ups.html?cat=311" TargetMode="External"/><Relationship Id="rId2" Type="http://schemas.openxmlformats.org/officeDocument/2006/relationships/hyperlink" Target="http://www.maajiswimwear.com/index.php/collections/cover-ups.html?cat=19" TargetMode="External"/><Relationship Id="rId1" Type="http://schemas.openxmlformats.org/officeDocument/2006/relationships/slideLayout" Target="../slideLayouts/slideLayout7.xml"/><Relationship Id="rId6" Type="http://schemas.openxmlformats.org/officeDocument/2006/relationships/hyperlink" Target="http://www.maajiswimwear.com/index.php/collections/cover-ups.html?cat=25" TargetMode="External"/><Relationship Id="rId11" Type="http://schemas.openxmlformats.org/officeDocument/2006/relationships/hyperlink" Target="http://www.maajiswimwear.com/index.php/collections/cover-ups.html?cat=30" TargetMode="External"/><Relationship Id="rId5" Type="http://schemas.openxmlformats.org/officeDocument/2006/relationships/hyperlink" Target="http://www.maajiswimwear.com/index.php/collections/cover-ups.html?cat=22" TargetMode="External"/><Relationship Id="rId10" Type="http://schemas.openxmlformats.org/officeDocument/2006/relationships/hyperlink" Target="http://www.maajiswimwear.com/index.php/collections/cover-ups.html?cat=29" TargetMode="External"/><Relationship Id="rId4" Type="http://schemas.openxmlformats.org/officeDocument/2006/relationships/hyperlink" Target="http://www.maajiswimwear.com/index.php/collections/cover-ups.html?cat=21" TargetMode="External"/><Relationship Id="rId9" Type="http://schemas.openxmlformats.org/officeDocument/2006/relationships/hyperlink" Target="http://www.maajiswimwear.com/index.php/collections/cover-ups.html?cat=28" TargetMode="External"/><Relationship Id="rId14" Type="http://schemas.openxmlformats.org/officeDocument/2006/relationships/hyperlink" Target="http://www.maajiswimwear.com/index.php/collections/cover-ups.html?cat=46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589280" y="140628"/>
            <a:ext cx="10728960" cy="6201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CO" sz="1600" b="1"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ACERCA DE MAAJI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Somos una empresa colombiana impulsada por un propósito: inspirar y sorprender a Sirenas reales. Cada colección está inspirada en una historia mágica surrealista y es el resultado de un cuidadoso proceso creativo. La innovación es el centro de este mundo soñador, lleno de eclecticismo y surrealismo </a:t>
            </a:r>
            <a:r>
              <a:rPr kumimoji="0" lang="es-ES_tradnl" altLang="es-CO" sz="1600" b="0" i="1"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Maajico</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ES_tradnl" altLang="es-CO" sz="1600" i="1"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Hacemos parte del portafolio de marcas de L Catterton</a:t>
            </a:r>
            <a:r>
              <a:rPr lang="es-ES_tradnl" altLang="es-CO" sz="1600" i="1" dirty="0">
                <a:latin typeface="Arial" panose="020B0604020202020204" pitchFamily="34" charset="0"/>
                <a:ea typeface="Calibri" panose="020F0502020204030204" pitchFamily="34" charset="0"/>
                <a:cs typeface="Arial" panose="020B0604020202020204" pitchFamily="34" charset="0"/>
              </a:rPr>
              <a:t>, brazo asiático de inversión del grupo LVMH. </a:t>
            </a:r>
            <a:endPar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ES_tradnl" altLang="es-CO" sz="1600" i="1" dirty="0">
              <a:latin typeface="Arial" panose="020B0604020202020204" pitchFamily="34" charset="0"/>
              <a:ea typeface="Calibri" panose="020F0502020204030204" pitchFamily="34" charset="0"/>
              <a:cs typeface="Arial" panose="020B0604020202020204" pitchFamily="34" charset="0"/>
            </a:endParaRPr>
          </a:p>
          <a:p>
            <a:pPr lvl="0" algn="just" eaLnBrk="0" fontAlgn="base" hangingPunct="0">
              <a:spcBef>
                <a:spcPct val="0"/>
              </a:spcBef>
              <a:spcAft>
                <a:spcPct val="0"/>
              </a:spcAft>
            </a:pP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Todas nuestras líneas</a:t>
            </a:r>
            <a:r>
              <a:rPr lang="es-ES_tradnl" altLang="es-CO" sz="1600" i="1" dirty="0">
                <a:latin typeface="Arial" panose="020B0604020202020204" pitchFamily="34" charset="0"/>
                <a:ea typeface="Calibri" panose="020F0502020204030204" pitchFamily="34" charset="0"/>
                <a:cs typeface="Arial" panose="020B0604020202020204" pitchFamily="34" charset="0"/>
              </a:rPr>
              <a:t>;</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vestidos de baño, ropa deportiva, ropa de verano, niños, pantalonetas de hombre y accesorios, balancean una mezcla única de colores, formas, siluetas de vanguardia y texturas que reflejan la filosofía de la marca con una mezcla perfecta de elementos inesperados. Nuestro compromiso de generar productos de excelente calidad, diseño y tecnología innovadora se ilustra en </a:t>
            </a:r>
            <a:r>
              <a:rPr lang="es-ES_tradnl" altLang="es-CO" sz="1600" i="1" dirty="0">
                <a:latin typeface="Arial" panose="020B0604020202020204" pitchFamily="34" charset="0"/>
                <a:ea typeface="Calibri" panose="020F0502020204030204" pitchFamily="34" charset="0"/>
                <a:cs typeface="Arial" panose="020B0604020202020204" pitchFamily="34" charset="0"/>
              </a:rPr>
              <a:t>nuestras</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creaciones y en cada detalle de nuestras prendas. Cada traje de baño MAAJI es reversible - ofreciendo dos looks en una sola prenda</a:t>
            </a:r>
            <a:r>
              <a:rPr lang="es-ES_tradnl" altLang="es-CO" sz="1600" i="1" dirty="0">
                <a:latin typeface="Arial" panose="020B0604020202020204" pitchFamily="34" charset="0"/>
                <a:ea typeface="Calibri" panose="020F0502020204030204" pitchFamily="34" charset="0"/>
                <a:cs typeface="Arial" panose="020B0604020202020204" pitchFamily="34" charset="0"/>
              </a:rPr>
              <a:t>. Nuestras prendas son  conocidas por su versatilidad </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pues pueden usarse de diversas formas. </a:t>
            </a:r>
          </a:p>
          <a:p>
            <a:pPr marL="0" marR="0" lvl="0" indent="0" algn="just" defTabSz="914400" rtl="0" eaLnBrk="0" fontAlgn="base" latinLnBrk="0" hangingPunct="0">
              <a:lnSpc>
                <a:spcPct val="100000"/>
              </a:lnSpc>
              <a:spcBef>
                <a:spcPct val="0"/>
              </a:spcBef>
              <a:spcAft>
                <a:spcPct val="0"/>
              </a:spcAft>
              <a:buClrTx/>
              <a:buSzTx/>
              <a:buFontTx/>
              <a:buNone/>
              <a:tabLst/>
            </a:pPr>
            <a:endParaRPr lang="es-ES_tradnl" altLang="es-CO" sz="1600" i="1"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Nuestro target o mercado objetivo, </a:t>
            </a:r>
            <a:r>
              <a:rPr lang="es-ES_tradnl" altLang="es-CO" sz="1600" i="1" dirty="0">
                <a:latin typeface="Arial" panose="020B0604020202020204" pitchFamily="34" charset="0"/>
                <a:ea typeface="Calibri" panose="020F0502020204030204" pitchFamily="34" charset="0"/>
                <a:cs typeface="Arial" panose="020B0604020202020204" pitchFamily="34" charset="0"/>
              </a:rPr>
              <a:t>la</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a:t>
            </a:r>
            <a:r>
              <a:rPr kumimoji="0" lang="es-ES_tradnl" altLang="es-CO" sz="1600" b="0" i="1"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RealMermaid</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viaja por el mundo creando su propio camino. Ella se complace en encontrar la singularidad y las sorpresas que cada día puede traer; es soñadora y refleja su belleza en su actitud y sus acciones. La mujer MAAJI sabe que los buenos planetas son difíciles de encontrar y se siente orgullosa de ser Guerrera de la Tierra.</a:t>
            </a:r>
          </a:p>
          <a:p>
            <a:pPr marL="0" marR="0" lvl="0" indent="0" algn="just" defTabSz="914400" rtl="0" eaLnBrk="0" fontAlgn="base" latinLnBrk="0" hangingPunct="0">
              <a:lnSpc>
                <a:spcPct val="100000"/>
              </a:lnSpc>
              <a:spcBef>
                <a:spcPct val="0"/>
              </a:spcBef>
              <a:spcAft>
                <a:spcPct val="0"/>
              </a:spcAft>
              <a:buClrTx/>
              <a:buSzTx/>
              <a:buFontTx/>
              <a:buNone/>
              <a:tabLst/>
            </a:pPr>
            <a:endParaRPr lang="es-ES_tradnl" altLang="es-CO" sz="1600" i="1"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Tenemos presencia en más de 50 países,</a:t>
            </a:r>
            <a:r>
              <a:rPr lang="es-ES_tradnl" altLang="es-CO" sz="1600" i="1" dirty="0">
                <a:latin typeface="Arial" panose="020B0604020202020204" pitchFamily="34" charset="0"/>
                <a:ea typeface="Calibri" panose="020F0502020204030204" pitchFamily="34" charset="0"/>
                <a:cs typeface="Arial" panose="020B0604020202020204" pitchFamily="34" charset="0"/>
              </a:rPr>
              <a:t> </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con 16 tiendas en Latino América, 8 de ellas en Colombia, y presencia mundial en tiendas multimarca  como </a:t>
            </a:r>
            <a:r>
              <a:rPr kumimoji="0" lang="es-ES_tradnl" altLang="es-CO" sz="1600" b="0" i="1"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Nordstrom</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a:t>
            </a:r>
            <a:r>
              <a:rPr kumimoji="0" lang="es-ES_tradnl" altLang="es-CO" sz="1600" b="0" i="1"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Revolve</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Amazon, De </a:t>
            </a:r>
            <a:r>
              <a:rPr kumimoji="0" lang="es-ES_tradnl" altLang="es-CO" sz="1600" b="0" i="1"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Bijenkorf</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a:t>
            </a:r>
            <a:r>
              <a:rPr kumimoji="0" lang="es-ES_tradnl" altLang="es-CO" sz="1600" b="0" i="1"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Zappos</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a:t>
            </a:r>
            <a:r>
              <a:rPr kumimoji="0" lang="es-ES_tradnl" altLang="es-CO" sz="1600" b="0" i="1"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Neiman</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Marcus, Liverpool, </a:t>
            </a:r>
            <a:r>
              <a:rPr kumimoji="0" lang="es-ES_tradnl" altLang="es-CO" sz="1600" b="0" i="1"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Galerias</a:t>
            </a: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Lafayette, </a:t>
            </a:r>
            <a:r>
              <a:rPr lang="es-ES_tradnl" altLang="es-CO" sz="1600" i="1" dirty="0">
                <a:latin typeface="Arial" panose="020B0604020202020204" pitchFamily="34" charset="0"/>
                <a:ea typeface="Calibri" panose="020F0502020204030204" pitchFamily="34" charset="0"/>
                <a:cs typeface="Arial" panose="020B0604020202020204" pitchFamily="34" charset="0"/>
              </a:rPr>
              <a:t> en países como Estados Unidos, Canada, Australia, Holanda, Francia, Chile, entre otros. </a:t>
            </a:r>
            <a:endPar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ES_tradnl" altLang="es-CO" sz="1600" i="1"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CO" sz="1600" b="0" i="1"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Como una orgullosa marca colombiana, la etiqueta de MAAJI dice: Hecho en Colombia con amor.</a:t>
            </a:r>
            <a:r>
              <a:rPr kumimoji="0" lang="es-CO" altLang="es-CO" sz="1000" b="0" i="0" u="none" strike="noStrike" cap="none" normalizeH="0" baseline="0" dirty="0">
                <a:ln>
                  <a:noFill/>
                </a:ln>
                <a:effectLst/>
              </a:rPr>
              <a:t> </a:t>
            </a:r>
          </a:p>
        </p:txBody>
      </p:sp>
    </p:spTree>
    <p:extLst>
      <p:ext uri="{BB962C8B-B14F-4D97-AF65-F5344CB8AC3E}">
        <p14:creationId xmlns:p14="http://schemas.microsoft.com/office/powerpoint/2010/main" val="153584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914400" y="822181"/>
            <a:ext cx="10728960" cy="18312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a:solidFill>
                  <a:srgbClr val="000000"/>
                </a:solidFill>
                <a:latin typeface="Arial" panose="020B0604020202020204" pitchFamily="34" charset="0"/>
                <a:cs typeface="Arial" panose="020B0604020202020204" pitchFamily="34" charset="0"/>
              </a:rPr>
              <a:t>PANTALONETAS DE HOMBRE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b="1" dirty="0">
                <a:solidFill>
                  <a:srgbClr val="000000"/>
                </a:solidFill>
                <a:latin typeface="Arial" panose="020B0604020202020204" pitchFamily="34" charset="0"/>
                <a:cs typeface="Arial" panose="020B0604020202020204" pitchFamily="34" charset="0"/>
              </a:rPr>
              <a:t>Pantalonetas cortas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b="1" dirty="0">
                <a:solidFill>
                  <a:srgbClr val="000000"/>
                </a:solidFill>
                <a:latin typeface="Arial" panose="020B0604020202020204" pitchFamily="34" charset="0"/>
                <a:cs typeface="Arial" panose="020B0604020202020204" pitchFamily="34" charset="0"/>
              </a:rPr>
              <a:t>Pantalonetas largas/surf</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dirty="0">
              <a:solidFill>
                <a:srgbClr val="000000"/>
              </a:solidFill>
              <a:latin typeface="Arial" panose="020B0604020202020204" pitchFamily="34" charset="0"/>
              <a:cs typeface="Arial" panose="020B0604020202020204" pitchFamily="34" charset="0"/>
            </a:endParaRPr>
          </a:p>
          <a:p>
            <a:endParaRPr lang="es-CO" b="1" dirty="0"/>
          </a:p>
          <a:p>
            <a:endParaRPr lang="es-CO" b="1" dirty="0"/>
          </a:p>
        </p:txBody>
      </p:sp>
    </p:spTree>
    <p:extLst>
      <p:ext uri="{BB962C8B-B14F-4D97-AF65-F5344CB8AC3E}">
        <p14:creationId xmlns:p14="http://schemas.microsoft.com/office/powerpoint/2010/main" val="252808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548640" y="467675"/>
            <a:ext cx="107289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a:latin typeface="Arial" panose="020B0604020202020204" pitchFamily="34" charset="0"/>
                <a:cs typeface="Arial" panose="020B0604020202020204" pitchFamily="34" charset="0"/>
              </a:rPr>
              <a:t>POR QUÉ MAAJI</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a:latin typeface="Arial" panose="020B0604020202020204" pitchFamily="34" charset="0"/>
                <a:cs typeface="Arial" panose="020B0604020202020204" pitchFamily="34" charset="0"/>
              </a:rPr>
              <a:t>FIT Y BENEFICIOS: </a:t>
            </a:r>
            <a:endParaRPr lang="es-CO" dirty="0"/>
          </a:p>
          <a:p>
            <a:r>
              <a:rPr lang="en-US" dirty="0"/>
              <a:t> </a:t>
            </a:r>
            <a:endParaRPr lang="es-CO" dirty="0"/>
          </a:p>
          <a:p>
            <a:r>
              <a:rPr lang="es-CO" dirty="0"/>
              <a:t>Los vestidos de baño de Maaji son construidos de una manera mágica, la cual hace que el producto sea cómodo y tenga un fit increible que se ajusta perfectamente al cuerpo de cada #</a:t>
            </a:r>
            <a:r>
              <a:rPr lang="es-CO" dirty="0" err="1"/>
              <a:t>RealMermaid</a:t>
            </a:r>
            <a:r>
              <a:rPr lang="es-CO" dirty="0"/>
              <a:t>. </a:t>
            </a:r>
          </a:p>
          <a:p>
            <a:r>
              <a:rPr lang="es-CO" dirty="0"/>
              <a:t> </a:t>
            </a:r>
          </a:p>
          <a:p>
            <a:r>
              <a:rPr lang="es-CO" dirty="0"/>
              <a:t>Las costuras y puntadas desaparecen misteriosamente a través de la creatividad innovadora de las manos de nuestros expertos.</a:t>
            </a:r>
          </a:p>
          <a:p>
            <a:r>
              <a:rPr lang="es-CO" dirty="0"/>
              <a:t> </a:t>
            </a:r>
          </a:p>
          <a:p>
            <a:r>
              <a:rPr lang="es-CO" dirty="0"/>
              <a:t>Una mezcla de pequeños detalles hacen una pieza única, hecha a mano, para crear una verdadera obra de arte. Se utiliza una técnica innovadora y única para generar el soporte perfecto sin dejar marcaciones en la piel.</a:t>
            </a:r>
          </a:p>
          <a:p>
            <a:r>
              <a:rPr lang="es-CO" dirty="0"/>
              <a:t> </a:t>
            </a:r>
          </a:p>
          <a:p>
            <a:r>
              <a:rPr lang="es-CO" dirty="0"/>
              <a:t>Los vestidos de baño de Maaji son reversibles, brindando posibilidades infinitas de combinar, mezclar y crear diferentes looks con un solo vestido de baño.</a:t>
            </a:r>
          </a:p>
          <a:p>
            <a:endParaRPr lang="es-CO" b="1" dirty="0"/>
          </a:p>
          <a:p>
            <a:endParaRPr lang="es-CO" b="1" dirty="0"/>
          </a:p>
        </p:txBody>
      </p:sp>
    </p:spTree>
    <p:extLst>
      <p:ext uri="{BB962C8B-B14F-4D97-AF65-F5344CB8AC3E}">
        <p14:creationId xmlns:p14="http://schemas.microsoft.com/office/powerpoint/2010/main" val="374808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365760" y="793906"/>
            <a:ext cx="11734800" cy="54630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_tradnl" sz="1600" b="1" dirty="0">
                <a:latin typeface="Arial" panose="020B0604020202020204" pitchFamily="34" charset="0"/>
                <a:cs typeface="Arial" panose="020B0604020202020204" pitchFamily="34" charset="0"/>
              </a:rPr>
              <a:t>GUÍA DE ESTILOS </a:t>
            </a:r>
          </a:p>
          <a:p>
            <a:pPr marL="0" marR="0" lvl="0" indent="0" algn="just" defTabSz="914400" rtl="0" eaLnBrk="0" fontAlgn="base" latinLnBrk="0" hangingPunct="0">
              <a:lnSpc>
                <a:spcPct val="100000"/>
              </a:lnSpc>
              <a:spcBef>
                <a:spcPct val="0"/>
              </a:spcBef>
              <a:spcAft>
                <a:spcPct val="0"/>
              </a:spcAft>
              <a:buClrTx/>
              <a:buSzTx/>
              <a:buFontTx/>
              <a:buNone/>
              <a:tabLst/>
            </a:pPr>
            <a:endParaRPr lang="es-ES_tradnl" sz="1600" b="1"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_tradnl" sz="1600" b="1" dirty="0">
                <a:latin typeface="Arial" panose="020B0604020202020204" pitchFamily="34" charset="0"/>
                <a:cs typeface="Arial" panose="020B0604020202020204" pitchFamily="34" charset="0"/>
              </a:rPr>
              <a:t>TOPS</a:t>
            </a:r>
          </a:p>
          <a:p>
            <a:pPr marL="0" marR="0" lvl="0" indent="0" algn="just" defTabSz="914400" rtl="0" eaLnBrk="0" fontAlgn="base" latinLnBrk="0" hangingPunct="0">
              <a:lnSpc>
                <a:spcPct val="100000"/>
              </a:lnSpc>
              <a:spcBef>
                <a:spcPct val="0"/>
              </a:spcBef>
              <a:spcAft>
                <a:spcPct val="0"/>
              </a:spcAft>
              <a:buClrTx/>
              <a:buSzTx/>
              <a:buFontTx/>
              <a:buNone/>
              <a:tabLst/>
            </a:pPr>
            <a:endParaRPr lang="es-ES_tradnl" sz="1600" b="1" dirty="0">
              <a:latin typeface="Arial" panose="020B0604020202020204" pitchFamily="34" charset="0"/>
              <a:cs typeface="Arial" panose="020B0604020202020204" pitchFamily="34" charset="0"/>
            </a:endParaRPr>
          </a:p>
          <a:p>
            <a:r>
              <a:rPr lang="es-ES_tradnl" dirty="0"/>
              <a:t>Los primeros cuatro números de los códigos de referencias de Maaji indican el numero de estilo, seguido de</a:t>
            </a:r>
          </a:p>
          <a:p>
            <a:r>
              <a:rPr lang="es-ES_tradnl" dirty="0"/>
              <a:t>estos números hay un código de letras el cual indica el tipo de prenda que se explica a continuación:</a:t>
            </a:r>
          </a:p>
          <a:p>
            <a:endParaRPr lang="es-ES_tradnl" dirty="0"/>
          </a:p>
          <a:p>
            <a:r>
              <a:rPr lang="es-ES_tradnl" dirty="0"/>
              <a:t>MTS</a:t>
            </a:r>
          </a:p>
          <a:p>
            <a:r>
              <a:rPr lang="es-ES_tradnl" dirty="0"/>
              <a:t>Top CON copas suaves, moldeado y graduado con realce.</a:t>
            </a:r>
          </a:p>
          <a:p>
            <a:endParaRPr lang="es-ES_tradnl" dirty="0"/>
          </a:p>
          <a:p>
            <a:r>
              <a:rPr lang="es-ES_tradnl" dirty="0"/>
              <a:t>MTN</a:t>
            </a:r>
          </a:p>
          <a:p>
            <a:r>
              <a:rPr lang="es-ES_tradnl" dirty="0"/>
              <a:t>Top SIN copas. </a:t>
            </a:r>
          </a:p>
          <a:p>
            <a:endParaRPr lang="es-ES_tradnl" dirty="0"/>
          </a:p>
          <a:p>
            <a:r>
              <a:rPr lang="es-ES_tradnl" b="1" dirty="0"/>
              <a:t>PANTYS</a:t>
            </a:r>
          </a:p>
          <a:p>
            <a:endParaRPr lang="es-ES_tradnl" b="1" dirty="0"/>
          </a:p>
          <a:p>
            <a:pPr marL="285750" indent="-285750" fontAlgn="ctr">
              <a:buFont typeface="Arial" panose="020B0604020202020204" pitchFamily="34" charset="0"/>
              <a:buChar char="•"/>
            </a:pPr>
            <a:r>
              <a:rPr lang="es-ES_tradnl" cap="all" dirty="0"/>
              <a:t>SAC / HIPSTER: PANTY CON ALTA COBERTURA</a:t>
            </a:r>
            <a:endParaRPr lang="es-ES_tradnl" dirty="0"/>
          </a:p>
          <a:p>
            <a:pPr marL="285750" indent="-285750">
              <a:buFont typeface="Arial" panose="020B0604020202020204" pitchFamily="34" charset="0"/>
              <a:buChar char="•"/>
            </a:pPr>
            <a:r>
              <a:rPr lang="es-ES_tradnl" cap="all" dirty="0"/>
              <a:t>SBC / SIGNATURE: PANTY CON COBERTURA CLÁSICA</a:t>
            </a:r>
            <a:endParaRPr lang="es-ES_tradnl" dirty="0"/>
          </a:p>
          <a:p>
            <a:pPr marL="285750" indent="-285750">
              <a:buFont typeface="Arial" panose="020B0604020202020204" pitchFamily="34" charset="0"/>
              <a:buChar char="•"/>
            </a:pPr>
            <a:r>
              <a:rPr lang="es-ES_tradnl" cap="all" dirty="0"/>
              <a:t>SCC / CHEEKY: PANTY CON COBERTURA MEDIA</a:t>
            </a:r>
            <a:endParaRPr lang="es-ES_tradnl" dirty="0"/>
          </a:p>
          <a:p>
            <a:pPr marL="285750" indent="-285750">
              <a:buFont typeface="Arial" panose="020B0604020202020204" pitchFamily="34" charset="0"/>
              <a:buChar char="•"/>
            </a:pPr>
            <a:r>
              <a:rPr lang="es-ES_tradnl" cap="all" dirty="0"/>
              <a:t>SDC / CHI CHI: PANTY CON MENOR COBERTURA</a:t>
            </a:r>
            <a:endParaRPr lang="es-ES_tradnl" dirty="0"/>
          </a:p>
          <a:p>
            <a:endParaRPr lang="es-ES_tradnl" b="1" dirty="0"/>
          </a:p>
        </p:txBody>
      </p:sp>
    </p:spTree>
    <p:extLst>
      <p:ext uri="{BB962C8B-B14F-4D97-AF65-F5344CB8AC3E}">
        <p14:creationId xmlns:p14="http://schemas.microsoft.com/office/powerpoint/2010/main" val="1236057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457200" y="513260"/>
            <a:ext cx="11734800"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a:solidFill>
                  <a:srgbClr val="000000"/>
                </a:solidFill>
                <a:latin typeface="Arial" panose="020B0604020202020204" pitchFamily="34" charset="0"/>
                <a:cs typeface="Arial" panose="020B0604020202020204" pitchFamily="34" charset="0"/>
              </a:rPr>
              <a:t>GUÍA DE TALLAS</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a:solidFill>
                  <a:srgbClr val="000000"/>
                </a:solidFill>
                <a:latin typeface="Arial" panose="020B0604020202020204" pitchFamily="34" charset="0"/>
                <a:cs typeface="Arial" panose="020B0604020202020204" pitchFamily="34" charset="0"/>
              </a:rPr>
              <a:t>MUJER</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a:solidFill>
                  <a:srgbClr val="000000"/>
                </a:solidFill>
                <a:latin typeface="Arial" panose="020B0604020202020204" pitchFamily="34" charset="0"/>
                <a:cs typeface="Arial" panose="020B0604020202020204" pitchFamily="34" charset="0"/>
              </a:rPr>
              <a:t>HOMBRE</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a:solidFill>
                  <a:srgbClr val="000000"/>
                </a:solidFill>
                <a:latin typeface="Arial" panose="020B0604020202020204" pitchFamily="34" charset="0"/>
                <a:cs typeface="Arial" panose="020B0604020202020204" pitchFamily="34" charset="0"/>
              </a:rPr>
              <a:t>NIÑOS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b="1" dirty="0">
                <a:solidFill>
                  <a:srgbClr val="000000"/>
                </a:solidFill>
                <a:latin typeface="Arial" panose="020B0604020202020204" pitchFamily="34" charset="0"/>
                <a:cs typeface="Arial" panose="020B0604020202020204" pitchFamily="34" charset="0"/>
              </a:rPr>
              <a:t>NIÑAS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b="1" dirty="0">
                <a:solidFill>
                  <a:srgbClr val="000000"/>
                </a:solidFill>
                <a:latin typeface="Arial" panose="020B0604020202020204" pitchFamily="34" charset="0"/>
                <a:cs typeface="Arial" panose="020B0604020202020204" pitchFamily="34" charset="0"/>
              </a:rPr>
              <a:t>NIÑOS </a:t>
            </a:r>
            <a:endParaRPr lang="es-CO" b="1" dirty="0"/>
          </a:p>
          <a:p>
            <a:endParaRPr lang="es-CO" b="1" dirty="0"/>
          </a:p>
        </p:txBody>
      </p:sp>
    </p:spTree>
    <p:extLst>
      <p:ext uri="{BB962C8B-B14F-4D97-AF65-F5344CB8AC3E}">
        <p14:creationId xmlns:p14="http://schemas.microsoft.com/office/powerpoint/2010/main" val="207406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355600" y="528681"/>
            <a:ext cx="11734800"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a:solidFill>
                  <a:srgbClr val="000000"/>
                </a:solidFill>
                <a:latin typeface="Arial" panose="020B0604020202020204" pitchFamily="34" charset="0"/>
                <a:cs typeface="Arial" panose="020B0604020202020204" pitchFamily="34" charset="0"/>
              </a:rPr>
              <a:t>PASIÓN POR LOS DETALLES</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dirty="0">
              <a:solidFill>
                <a:srgbClr val="000000"/>
              </a:solidFill>
              <a:latin typeface="Arial" panose="020B0604020202020204" pitchFamily="34" charset="0"/>
              <a:cs typeface="Arial" panose="020B0604020202020204" pitchFamily="34" charset="0"/>
            </a:endParaRPr>
          </a:p>
          <a:p>
            <a:endParaRPr lang="es-CO" sz="1600" b="1" dirty="0"/>
          </a:p>
          <a:p>
            <a:pPr lvl="0"/>
            <a:r>
              <a:rPr lang="es-CO" dirty="0"/>
              <a:t>Todos los estampados son desarrollados por el equipo de diseño Maaji. Debido a la gran cantidad de cortes y telas implican un trabajo delicado y le dan un toque especial que sólo puede ser Maaji , cada diseño MAAJI es una verdadera obra de arte.  </a:t>
            </a:r>
            <a:endParaRPr lang="es-CO" sz="1600" dirty="0">
              <a:effectLst/>
            </a:endParaRPr>
          </a:p>
          <a:p>
            <a:pPr lvl="0"/>
            <a:endParaRPr lang="es-CO" dirty="0"/>
          </a:p>
          <a:p>
            <a:pPr lvl="0"/>
            <a:r>
              <a:rPr lang="es-CO" dirty="0"/>
              <a:t>Maaji utiliza una técnica fascinante la cual da una cantidad justa de soporte sin dejar marcas o hendiduras en la piel.</a:t>
            </a:r>
            <a:endParaRPr lang="es-CO" sz="1600" dirty="0">
              <a:effectLst/>
            </a:endParaRPr>
          </a:p>
          <a:p>
            <a:pPr lvl="0"/>
            <a:r>
              <a:rPr lang="es-CO" dirty="0"/>
              <a:t>Las costuras y marcas desaparecen misteriosamente a través de la inventiva creativa de fabricantes expertos.</a:t>
            </a:r>
            <a:endParaRPr lang="es-CO" sz="1600" dirty="0">
              <a:effectLst/>
            </a:endParaRPr>
          </a:p>
          <a:p>
            <a:endParaRPr lang="es-CO" b="1" dirty="0"/>
          </a:p>
        </p:txBody>
      </p:sp>
      <p:sp>
        <p:nvSpPr>
          <p:cNvPr id="3" name="Rectangle 1">
            <a:extLst>
              <a:ext uri="{FF2B5EF4-FFF2-40B4-BE49-F238E27FC236}">
                <a16:creationId xmlns:a16="http://schemas.microsoft.com/office/drawing/2014/main" id="{9D12D7B6-4A53-4465-A189-ECA8F73E147F}"/>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ángulo 3">
            <a:extLst>
              <a:ext uri="{FF2B5EF4-FFF2-40B4-BE49-F238E27FC236}">
                <a16:creationId xmlns:a16="http://schemas.microsoft.com/office/drawing/2014/main" id="{48569CCD-2F0F-45A4-B182-D7A0CBA35E4E}"/>
              </a:ext>
            </a:extLst>
          </p:cNvPr>
          <p:cNvSpPr/>
          <p:nvPr/>
        </p:nvSpPr>
        <p:spPr>
          <a:xfrm>
            <a:off x="438731" y="3274427"/>
            <a:ext cx="10432469" cy="3354765"/>
          </a:xfrm>
          <a:prstGeom prst="rect">
            <a:avLst/>
          </a:prstGeom>
        </p:spPr>
        <p:txBody>
          <a:bodyPr wrap="square">
            <a:spAutoFit/>
          </a:bodyPr>
          <a:lstStyle/>
          <a:p>
            <a:pPr lvl="0" algn="just" eaLnBrk="0" fontAlgn="base" hangingPunct="0">
              <a:spcBef>
                <a:spcPct val="0"/>
              </a:spcBef>
              <a:spcAft>
                <a:spcPct val="0"/>
              </a:spcAft>
            </a:pPr>
            <a:r>
              <a:rPr lang="es-ES_tradnl" sz="1600" b="1" dirty="0">
                <a:solidFill>
                  <a:srgbClr val="000000"/>
                </a:solidFill>
                <a:latin typeface="Arial" panose="020B0604020202020204" pitchFamily="34" charset="0"/>
                <a:cs typeface="Arial" panose="020B0604020202020204" pitchFamily="34" charset="0"/>
              </a:rPr>
              <a:t>REVERSIBLES – VERSATILIDAD </a:t>
            </a:r>
          </a:p>
          <a:p>
            <a:pPr lvl="0" algn="just" eaLnBrk="0" fontAlgn="base" hangingPunct="0">
              <a:spcBef>
                <a:spcPct val="0"/>
              </a:spcBef>
              <a:spcAft>
                <a:spcPct val="0"/>
              </a:spcAft>
            </a:pPr>
            <a:endParaRPr lang="es-ES_tradnl" sz="1600" b="1" dirty="0">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s-ES_tradnl" sz="1600" dirty="0">
                <a:latin typeface="Arial" panose="020B0604020202020204" pitchFamily="34" charset="0"/>
                <a:cs typeface="Arial" panose="020B0604020202020204" pitchFamily="34" charset="0"/>
              </a:rPr>
              <a:t>Voltéalo, Combínalo, Póntelo de infinitas formas! </a:t>
            </a:r>
          </a:p>
          <a:p>
            <a:endParaRPr lang="es-ES_tradnl" sz="1600" b="1" dirty="0"/>
          </a:p>
          <a:p>
            <a:pPr lvl="0"/>
            <a:r>
              <a:rPr lang="es-ES_tradnl" dirty="0"/>
              <a:t>La gran mayoría de prendas </a:t>
            </a:r>
            <a:r>
              <a:rPr lang="es-ES_tradnl" dirty="0" err="1"/>
              <a:t>Maaji</a:t>
            </a:r>
            <a:r>
              <a:rPr lang="es-ES_tradnl" dirty="0"/>
              <a:t> son reversibles e incluso se pueden usar de múltiples formas, brindando posibilidades infinitas de combinar, mezclar y crear diferentes looks con un solo vestido de baño. </a:t>
            </a:r>
          </a:p>
          <a:p>
            <a:pPr lvl="0"/>
            <a:endParaRPr lang="es-ES_tradnl" sz="1600" dirty="0">
              <a:effectLst/>
            </a:endParaRPr>
          </a:p>
          <a:p>
            <a:pPr lvl="0"/>
            <a:r>
              <a:rPr lang="es-ES_tradnl" sz="1600" dirty="0"/>
              <a:t>¡Nos encantan las sorpresas! Por esto, el reversible de nuestros vestidos de baño fondo entero será siempre una ¡SORPRESA! </a:t>
            </a:r>
          </a:p>
          <a:p>
            <a:pPr lvl="0"/>
            <a:endParaRPr lang="es-ES_tradnl" sz="1600" dirty="0">
              <a:effectLst/>
            </a:endParaRPr>
          </a:p>
          <a:p>
            <a:pPr lvl="0"/>
            <a:r>
              <a:rPr lang="es-ES" sz="1600" b="1" dirty="0"/>
              <a:t>4 WAY STYLE</a:t>
            </a:r>
          </a:p>
          <a:p>
            <a:pPr lvl="0"/>
            <a:r>
              <a:rPr lang="es-ES" sz="1600" dirty="0"/>
              <a:t>¡1 MAAJI, 4 FORMAS DE USARLO!  </a:t>
            </a:r>
            <a:endParaRPr lang="es-CO" sz="1600" dirty="0"/>
          </a:p>
          <a:p>
            <a:pPr lvl="0"/>
            <a:endParaRPr lang="es-ES_tradnl" sz="1600" dirty="0">
              <a:effectLst/>
            </a:endParaRPr>
          </a:p>
        </p:txBody>
      </p:sp>
    </p:spTree>
    <p:extLst>
      <p:ext uri="{BB962C8B-B14F-4D97-AF65-F5344CB8AC3E}">
        <p14:creationId xmlns:p14="http://schemas.microsoft.com/office/powerpoint/2010/main" val="284968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457200" y="883258"/>
            <a:ext cx="11734800" cy="2785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a:effectLst/>
                <a:latin typeface="Arial" panose="020B0604020202020204" pitchFamily="34" charset="0"/>
                <a:cs typeface="Arial" panose="020B0604020202020204" pitchFamily="34" charset="0"/>
              </a:rPr>
              <a:t>TELAS Y MATERIALES</a:t>
            </a:r>
            <a:endParaRPr lang="es-CO" sz="1600" dirty="0">
              <a:effectLst/>
            </a:endParaRPr>
          </a:p>
          <a:p>
            <a:endParaRPr lang="es-CO" b="1" dirty="0"/>
          </a:p>
          <a:p>
            <a:r>
              <a:rPr lang="es-CO" dirty="0"/>
              <a:t>Todas nuestros estampados nacen de la inspiración de cada colección y son desarrollados por el equipo de diseño Maaji. </a:t>
            </a:r>
            <a:r>
              <a:rPr lang="es-CO" altLang="es-CO" i="1" dirty="0">
                <a:latin typeface="Arial" panose="020B0604020202020204" pitchFamily="34" charset="0"/>
                <a:ea typeface="Calibri" panose="020F0502020204030204" pitchFamily="34" charset="0"/>
                <a:cs typeface="Arial" panose="020B0604020202020204" pitchFamily="34" charset="0"/>
              </a:rPr>
              <a:t>La innovación es el centro de este mundo soñador lleno de eclecticismo y surrealismo maajico.</a:t>
            </a:r>
          </a:p>
          <a:p>
            <a:endParaRPr lang="es-CO" altLang="es-CO" i="1" dirty="0">
              <a:latin typeface="Arial" panose="020B0604020202020204" pitchFamily="34" charset="0"/>
              <a:ea typeface="Calibri" panose="020F0502020204030204" pitchFamily="34" charset="0"/>
              <a:cs typeface="Arial" panose="020B0604020202020204" pitchFamily="34" charset="0"/>
            </a:endParaRPr>
          </a:p>
          <a:p>
            <a:r>
              <a:rPr lang="es-CO" altLang="es-CO" i="1" dirty="0">
                <a:latin typeface="Arial" panose="020B0604020202020204" pitchFamily="34" charset="0"/>
                <a:ea typeface="Calibri" panose="020F0502020204030204" pitchFamily="34" charset="0"/>
                <a:cs typeface="Arial" panose="020B0604020202020204" pitchFamily="34" charset="0"/>
              </a:rPr>
              <a:t>Todas las líneas de MAAJI: Swimwear , Activewear, Coverups, Kids, Trunks y Accesorios balancean una mezcla única de colores, formas, siluetas de vanguardia y texturas que reflejan la filosofía de la marca, con una mezcla perfecta de elementos inesperados. </a:t>
            </a:r>
            <a:endParaRPr lang="es-CO" dirty="0"/>
          </a:p>
          <a:p>
            <a:endParaRPr lang="es-CO" b="1" dirty="0"/>
          </a:p>
          <a:p>
            <a:endParaRPr lang="es-CO" b="1" dirty="0"/>
          </a:p>
        </p:txBody>
      </p:sp>
      <p:sp>
        <p:nvSpPr>
          <p:cNvPr id="3" name="Rectangle 1">
            <a:extLst>
              <a:ext uri="{FF2B5EF4-FFF2-40B4-BE49-F238E27FC236}">
                <a16:creationId xmlns:a16="http://schemas.microsoft.com/office/drawing/2014/main" id="{9D12D7B6-4A53-4465-A189-ECA8F73E147F}"/>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2322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304800" y="500625"/>
            <a:ext cx="11734800" cy="31239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_tradnl" sz="1600" b="1" dirty="0">
                <a:latin typeface="Arial" panose="020B0604020202020204" pitchFamily="34" charset="0"/>
                <a:cs typeface="Arial" panose="020B0604020202020204" pitchFamily="34" charset="0"/>
              </a:rPr>
              <a:t>COMPRAR </a:t>
            </a:r>
          </a:p>
          <a:p>
            <a:pPr marL="0" marR="0" lvl="0" indent="0" algn="just" defTabSz="914400" rtl="0" eaLnBrk="0" fontAlgn="base" latinLnBrk="0" hangingPunct="0">
              <a:lnSpc>
                <a:spcPct val="100000"/>
              </a:lnSpc>
              <a:spcBef>
                <a:spcPct val="0"/>
              </a:spcBef>
              <a:spcAft>
                <a:spcPct val="0"/>
              </a:spcAft>
              <a:buClrTx/>
              <a:buSzTx/>
              <a:buFontTx/>
              <a:buNone/>
              <a:tabLst/>
            </a:pPr>
            <a:endParaRPr lang="es-ES_tradnl" sz="1600" b="1" dirty="0">
              <a:effectLst/>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_tradnl" sz="1600" b="1" dirty="0">
                <a:latin typeface="Arial" panose="020B0604020202020204" pitchFamily="34" charset="0"/>
                <a:cs typeface="Arial" panose="020B0604020202020204" pitchFamily="34" charset="0"/>
              </a:rPr>
              <a:t>ONLINE…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_tradnl" sz="1600" b="1" dirty="0">
                <a:latin typeface="Arial" panose="020B0604020202020204" pitchFamily="34" charset="0"/>
                <a:cs typeface="Arial" panose="020B0604020202020204" pitchFamily="34" charset="0"/>
              </a:rPr>
              <a:t>SHOP INSTAGRAM</a:t>
            </a:r>
          </a:p>
          <a:p>
            <a:pPr marL="285750" lvl="0" indent="-285750" algn="just" eaLnBrk="0" fontAlgn="base" hangingPunct="0">
              <a:spcBef>
                <a:spcPct val="0"/>
              </a:spcBef>
              <a:spcAft>
                <a:spcPct val="0"/>
              </a:spcAft>
              <a:buFont typeface="Arial" panose="020B0604020202020204" pitchFamily="34" charset="0"/>
              <a:buChar char="•"/>
            </a:pPr>
            <a:r>
              <a:rPr lang="es-ES_tradnl" sz="1600" b="1" dirty="0">
                <a:latin typeface="Arial" panose="020B0604020202020204" pitchFamily="34" charset="0"/>
                <a:cs typeface="Arial" panose="020B0604020202020204" pitchFamily="34" charset="0"/>
              </a:rPr>
              <a:t>TIENDAS MAAJI… Ven, v</a:t>
            </a:r>
            <a:r>
              <a:rPr lang="es-ES_tradnl" sz="1600" dirty="0">
                <a:latin typeface="Arial" panose="020B0604020202020204" pitchFamily="34" charset="0"/>
                <a:cs typeface="Arial" panose="020B0604020202020204" pitchFamily="34" charset="0"/>
              </a:rPr>
              <a:t>isítanos!….Y no olvides al llegar a nuestra tienda: ¡cierra tus ojos, concéntrate, imagina, sueña, pide un deseo! </a:t>
            </a:r>
          </a:p>
          <a:p>
            <a:pPr marL="285750" lvl="0" indent="-285750" algn="just" eaLnBrk="0" fontAlgn="base" hangingPunct="0">
              <a:spcBef>
                <a:spcPct val="0"/>
              </a:spcBef>
              <a:spcAft>
                <a:spcPct val="0"/>
              </a:spcAft>
              <a:buFont typeface="Arial" panose="020B0604020202020204" pitchFamily="34" charset="0"/>
              <a:buChar char="•"/>
            </a:pPr>
            <a:r>
              <a:rPr lang="es-ES_tradnl" sz="1600" b="1" dirty="0">
                <a:effectLst/>
                <a:latin typeface="Arial" panose="020B0604020202020204" pitchFamily="34" charset="0"/>
                <a:cs typeface="Arial" panose="020B0604020202020204" pitchFamily="34" charset="0"/>
              </a:rPr>
              <a:t>ENCUENTRANOS EN TU CIUDAD (RETAIL)…</a:t>
            </a:r>
            <a:r>
              <a:rPr lang="es-ES_tradnl" sz="1400" dirty="0">
                <a:latin typeface="Arial" panose="020B0604020202020204" pitchFamily="34" charset="0"/>
                <a:cs typeface="Arial" panose="020B0604020202020204" pitchFamily="34" charset="0"/>
              </a:rPr>
              <a:t>C</a:t>
            </a:r>
            <a:r>
              <a:rPr lang="es-ES_tradnl" sz="1600" dirty="0"/>
              <a:t>onfigura tu GPS y móntate en tu UNICORNIO: es hora de ir a comprar tu MAAJI…</a:t>
            </a:r>
            <a:endParaRPr lang="es-ES_tradnl" sz="1600" b="1" dirty="0">
              <a:effectLst/>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ES_tradnl" sz="1600" b="1" dirty="0">
              <a:latin typeface="Arial" panose="020B0604020202020204" pitchFamily="34" charset="0"/>
              <a:cs typeface="Arial" panose="020B0604020202020204" pitchFamily="34" charset="0"/>
            </a:endParaRPr>
          </a:p>
          <a:p>
            <a:endParaRPr lang="es-ES_tradnl" b="1" dirty="0"/>
          </a:p>
          <a:p>
            <a:r>
              <a:rPr lang="es-ES_tradnl" b="1" dirty="0"/>
              <a:t>INFO TIENDA</a:t>
            </a:r>
          </a:p>
          <a:p>
            <a:endParaRPr lang="es-ES_tradnl" b="1" dirty="0"/>
          </a:p>
          <a:p>
            <a:r>
              <a:rPr lang="es-ES_tradnl" b="1" dirty="0"/>
              <a:t>HORARIOS</a:t>
            </a:r>
          </a:p>
        </p:txBody>
      </p:sp>
      <p:sp>
        <p:nvSpPr>
          <p:cNvPr id="3" name="Rectangle 1">
            <a:extLst>
              <a:ext uri="{FF2B5EF4-FFF2-40B4-BE49-F238E27FC236}">
                <a16:creationId xmlns:a16="http://schemas.microsoft.com/office/drawing/2014/main" id="{9D12D7B6-4A53-4465-A189-ECA8F73E147F}"/>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8393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228600" y="390097"/>
            <a:ext cx="11734800" cy="49705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dirty="0" err="1">
                <a:latin typeface="Arial" panose="020B0604020202020204" pitchFamily="34" charset="0"/>
                <a:cs typeface="Arial" panose="020B0604020202020204" pitchFamily="34" charset="0"/>
              </a:rPr>
              <a:t>EARTH</a:t>
            </a:r>
            <a:r>
              <a:rPr lang="es-CO" sz="1600" b="1" dirty="0">
                <a:latin typeface="Arial" panose="020B0604020202020204" pitchFamily="34" charset="0"/>
                <a:cs typeface="Arial" panose="020B0604020202020204" pitchFamily="34" charset="0"/>
              </a:rPr>
              <a:t> WARRIORS</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dirty="0">
              <a:latin typeface="Arial" panose="020B0604020202020204" pitchFamily="34" charset="0"/>
              <a:cs typeface="Arial" panose="020B0604020202020204" pitchFamily="34" charset="0"/>
            </a:endParaRPr>
          </a:p>
          <a:p>
            <a:r>
              <a:rPr lang="es-CO" dirty="0"/>
              <a:t>Vivimos en un paraíso llamado tierra, y es nuestra misión preservarla. En Maaji trabajamos para crearle a nuestras Sirenas Reales un estilo de vida de playa ideal basado en el marco de la sostenibilidad. </a:t>
            </a:r>
          </a:p>
          <a:p>
            <a:r>
              <a:rPr lang="es-CO" dirty="0"/>
              <a:t> </a:t>
            </a:r>
          </a:p>
          <a:p>
            <a:r>
              <a:rPr lang="es-CO" dirty="0"/>
              <a:t>Por esto, en Maaji estamos comprometidos con la preservación de nuestros océanos y mares, que han sido una fuente inagotable de inspiración para nuestras colecciones. "Plantar un océano de árboles" es la manera de Maaji dar de vuelta al planeta. Esta es una campaña sin ánimo de lucro destinada a la plantación de árboles, que busca impactar positivamente tanto el medio ambiente como a las comunidades.</a:t>
            </a:r>
          </a:p>
          <a:p>
            <a:r>
              <a:rPr lang="es-CO" dirty="0"/>
              <a:t> </a:t>
            </a:r>
          </a:p>
          <a:p>
            <a:r>
              <a:rPr lang="es-CO" dirty="0"/>
              <a:t>El bosque de Maaji tiene 100.000 árboles nativos y seguirá creciendo; se han protegido 11 fuentes de agua manantial y se ha reconstruido el hábitat de muchos animales en vías de extinción.  Todo esto gracias al compromiso de nuestros usuarios que se hacen merecedores de ser llamados </a:t>
            </a:r>
            <a:r>
              <a:rPr lang="es-CO" i="1" dirty="0" err="1"/>
              <a:t>Earth</a:t>
            </a:r>
            <a:r>
              <a:rPr lang="es-CO" i="1" dirty="0"/>
              <a:t> Warriors. </a:t>
            </a:r>
          </a:p>
          <a:p>
            <a:r>
              <a:rPr lang="es-CO" dirty="0"/>
              <a:t> </a:t>
            </a:r>
          </a:p>
          <a:p>
            <a:r>
              <a:rPr lang="es-CO" dirty="0"/>
              <a:t>Además de esto, Maaji desarrolla constantemente iniciativas que tengan un impacto socio-económico y ambiental, como son las limpieza de playas, protección de animales y </a:t>
            </a:r>
            <a:r>
              <a:rPr lang="es-CO" dirty="0" err="1"/>
              <a:t>oceanos</a:t>
            </a:r>
            <a:r>
              <a:rPr lang="es-CO" dirty="0"/>
              <a:t>, educación a comunidades y el incentivo a la creatividad de los niños de escasos recursos. </a:t>
            </a:r>
          </a:p>
          <a:p>
            <a:endParaRPr lang="es-ES" dirty="0"/>
          </a:p>
        </p:txBody>
      </p:sp>
      <p:sp>
        <p:nvSpPr>
          <p:cNvPr id="3" name="Rectangle 1">
            <a:extLst>
              <a:ext uri="{FF2B5EF4-FFF2-40B4-BE49-F238E27FC236}">
                <a16:creationId xmlns:a16="http://schemas.microsoft.com/office/drawing/2014/main" id="{9D12D7B6-4A53-4465-A189-ECA8F73E147F}"/>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830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D12D7B6-4A53-4465-A189-ECA8F73E147F}"/>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ángulo 3">
            <a:extLst>
              <a:ext uri="{FF2B5EF4-FFF2-40B4-BE49-F238E27FC236}">
                <a16:creationId xmlns:a16="http://schemas.microsoft.com/office/drawing/2014/main" id="{D19208B6-A389-4C06-954E-F6757EBCFDD9}"/>
              </a:ext>
            </a:extLst>
          </p:cNvPr>
          <p:cNvSpPr/>
          <p:nvPr/>
        </p:nvSpPr>
        <p:spPr>
          <a:xfrm>
            <a:off x="397165" y="430762"/>
            <a:ext cx="11397669" cy="4524315"/>
          </a:xfrm>
          <a:prstGeom prst="rect">
            <a:avLst/>
          </a:prstGeom>
        </p:spPr>
        <p:txBody>
          <a:bodyPr wrap="square">
            <a:spAutoFit/>
          </a:bodyPr>
          <a:lstStyle/>
          <a:p>
            <a:r>
              <a:rPr lang="es-ES_tradnl" b="1" dirty="0">
                <a:latin typeface="Authenia"/>
              </a:rPr>
              <a:t>Cómo convertirse en un EARTH WARRIOR </a:t>
            </a:r>
            <a:endParaRPr lang="es-ES_tradnl" b="1" dirty="0">
              <a:latin typeface="Nunito"/>
            </a:endParaRPr>
          </a:p>
          <a:p>
            <a:pPr algn="just" fontAlgn="ctr"/>
            <a:r>
              <a:rPr lang="es-ES_tradnl" dirty="0">
                <a:latin typeface="Nunito"/>
              </a:rPr>
              <a:t>En MAAJI nos hacemos llamar guerreros de la tierra. </a:t>
            </a:r>
            <a:r>
              <a:rPr lang="es-ES_tradnl">
                <a:latin typeface="Nunito"/>
              </a:rPr>
              <a:t>Nos </a:t>
            </a:r>
            <a:r>
              <a:rPr lang="es-ES_tradnl" dirty="0">
                <a:latin typeface="Nunito"/>
              </a:rPr>
              <a:t>sentimos responsables de encontrar la forma de devolver a nuestro planeta  que tanto nos ha dado. Sabemos que cada pequeña acción que hagamos marca la diferencia y que cada uno de nosotros puede ser un agente de cambio desde el momento en que nos levantamos. </a:t>
            </a:r>
            <a:br>
              <a:rPr lang="es-ES_tradnl" dirty="0">
                <a:latin typeface="Nunito"/>
              </a:rPr>
            </a:br>
            <a:br>
              <a:rPr lang="es-ES_tradnl" dirty="0">
                <a:latin typeface="Nunito"/>
              </a:rPr>
            </a:br>
            <a:r>
              <a:rPr lang="es-ES_tradnl" dirty="0">
                <a:latin typeface="Nunito"/>
              </a:rPr>
              <a:t>¿Cuál es tu contribución al planeta? Déjanos saber, danos tus ideas, ¡juntos podemos encontrar la inspiración y marcar la diferencia! </a:t>
            </a:r>
          </a:p>
          <a:p>
            <a:pPr algn="just" fontAlgn="ctr"/>
            <a:endParaRPr lang="es-ES_tradnl" dirty="0">
              <a:latin typeface="Nunito"/>
            </a:endParaRPr>
          </a:p>
          <a:p>
            <a:pPr algn="just" fontAlgn="ctr"/>
            <a:r>
              <a:rPr lang="es-ES_tradnl" dirty="0">
                <a:latin typeface="Nunito"/>
              </a:rPr>
              <a:t>Aquí hay algunas ideas sobre cómo puedes ser un #</a:t>
            </a:r>
            <a:r>
              <a:rPr lang="es-ES_tradnl" dirty="0" err="1">
                <a:latin typeface="Nunito"/>
              </a:rPr>
              <a:t>EarthWarrior</a:t>
            </a:r>
            <a:r>
              <a:rPr lang="es-ES_tradnl" dirty="0">
                <a:latin typeface="Nunito"/>
              </a:rPr>
              <a:t>:</a:t>
            </a:r>
          </a:p>
          <a:p>
            <a:pPr fontAlgn="ctr"/>
            <a:r>
              <a:rPr lang="es-ES_tradnl" dirty="0">
                <a:latin typeface="Nunito"/>
              </a:rPr>
              <a:t>-¡Rehúsa, reduce, recicla! Lleva tus propias bolsas al mercado.</a:t>
            </a:r>
          </a:p>
          <a:p>
            <a:pPr fontAlgn="ctr"/>
            <a:r>
              <a:rPr lang="es-ES_tradnl" dirty="0">
                <a:latin typeface="Nunito"/>
              </a:rPr>
              <a:t>-¡Mantén siempre las playas y océanos limpios, recoge las basuras que veas! </a:t>
            </a:r>
          </a:p>
          <a:p>
            <a:pPr fontAlgn="ctr"/>
            <a:r>
              <a:rPr lang="es-ES_tradnl" dirty="0">
                <a:latin typeface="Nunito"/>
              </a:rPr>
              <a:t>-¡Sonríe a los demás, ayuda a quien m</a:t>
            </a:r>
            <a:r>
              <a:rPr lang="es-ES" dirty="0">
                <a:latin typeface="Nunito"/>
              </a:rPr>
              <a:t>á</a:t>
            </a:r>
            <a:r>
              <a:rPr lang="es-ES_tradnl" dirty="0">
                <a:latin typeface="Nunito"/>
              </a:rPr>
              <a:t>s lo necesita! </a:t>
            </a:r>
          </a:p>
          <a:p>
            <a:pPr fontAlgn="ctr"/>
            <a:r>
              <a:rPr lang="es-ES_tradnl" dirty="0">
                <a:latin typeface="Nunito"/>
              </a:rPr>
              <a:t>-¡Sigue moviéndote! Usa transporte público, camina o sal en bicicleta.</a:t>
            </a:r>
          </a:p>
          <a:p>
            <a:pPr fontAlgn="ctr"/>
            <a:r>
              <a:rPr lang="es-ES_tradnl" dirty="0">
                <a:latin typeface="Nunito"/>
              </a:rPr>
              <a:t>-Apaga tus equipos electrónicos cuando no los estés usando. </a:t>
            </a:r>
          </a:p>
          <a:p>
            <a:pPr fontAlgn="ctr"/>
            <a:r>
              <a:rPr lang="es-ES_tradnl" dirty="0">
                <a:latin typeface="Nunito"/>
              </a:rPr>
              <a:t>-Ahorra agua.</a:t>
            </a:r>
          </a:p>
          <a:p>
            <a:pPr fontAlgn="ctr"/>
            <a:r>
              <a:rPr lang="es-ES_tradnl" dirty="0">
                <a:latin typeface="Nunito"/>
              </a:rPr>
              <a:t>-En lo posible, deja secar la ropa de forma natural.</a:t>
            </a:r>
            <a:endParaRPr lang="es-ES_tradnl" i="0" dirty="0">
              <a:effectLst/>
              <a:latin typeface="Nunito"/>
            </a:endParaRPr>
          </a:p>
        </p:txBody>
      </p:sp>
    </p:spTree>
    <p:extLst>
      <p:ext uri="{BB962C8B-B14F-4D97-AF65-F5344CB8AC3E}">
        <p14:creationId xmlns:p14="http://schemas.microsoft.com/office/powerpoint/2010/main" val="287549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376662A-26AC-4BBD-A64C-E25A9ED4EF88}"/>
              </a:ext>
            </a:extLst>
          </p:cNvPr>
          <p:cNvSpPr/>
          <p:nvPr/>
        </p:nvSpPr>
        <p:spPr>
          <a:xfrm>
            <a:off x="511091" y="337285"/>
            <a:ext cx="11170699" cy="2862322"/>
          </a:xfrm>
          <a:prstGeom prst="rect">
            <a:avLst/>
          </a:prstGeom>
        </p:spPr>
        <p:txBody>
          <a:bodyPr wrap="square">
            <a:spAutoFit/>
          </a:bodyPr>
          <a:lstStyle/>
          <a:p>
            <a:r>
              <a:rPr lang="es-ES_tradnl" altLang="es-CO" b="1" i="1"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UN LUGAR MAAJICO PARA TRABAJAR </a:t>
            </a:r>
          </a:p>
          <a:p>
            <a:endParaRPr lang="es-CO" dirty="0">
              <a:solidFill>
                <a:sysClr val="windowText" lastClr="000000"/>
              </a:solidFill>
            </a:endParaRPr>
          </a:p>
          <a:p>
            <a:r>
              <a:rPr lang="es-CO" dirty="0">
                <a:solidFill>
                  <a:sysClr val="windowText" lastClr="000000"/>
                </a:solidFill>
              </a:rPr>
              <a:t>En Maaji, creemos que crecimiento significa poder darle la oportunidad a los talentosos profesionales de nuestro país de realizarse.  Queremos inspirar y sorprender Sirenas Reales en todo el mundo y para esto necesitamos tener el mejor talento humano: personas apasionadas, trabajadoras y sobre todo seres humanos que trabajen con el corazón. </a:t>
            </a:r>
          </a:p>
          <a:p>
            <a:endParaRPr lang="es-CO" dirty="0">
              <a:solidFill>
                <a:sysClr val="windowText" lastClr="000000"/>
              </a:solidFill>
            </a:endParaRPr>
          </a:p>
          <a:p>
            <a:r>
              <a:rPr lang="es-CO" dirty="0">
                <a:solidFill>
                  <a:sysClr val="windowText" lastClr="000000"/>
                </a:solidFill>
              </a:rPr>
              <a:t>Hoy podemos decir que tenemos un equipo excepcional que hace que este sueño sea posible. Por esto, enfocamos todos nuestros esfuerzos en dar oportunidades y beneficios a nuestros empleados y sus familias.</a:t>
            </a:r>
          </a:p>
          <a:p>
            <a:endParaRPr lang="es-CO" dirty="0">
              <a:solidFill>
                <a:sysClr val="windowText" lastClr="000000"/>
              </a:solidFill>
            </a:endParaRPr>
          </a:p>
          <a:p>
            <a:r>
              <a:rPr lang="es-CO" dirty="0">
                <a:solidFill>
                  <a:sysClr val="windowText" lastClr="000000"/>
                </a:solidFill>
              </a:rPr>
              <a:t>Si deseas trabajar con nosotros, puedes enviar tu hoja de vida a </a:t>
            </a:r>
            <a:r>
              <a:rPr lang="es-CO" dirty="0">
                <a:solidFill>
                  <a:sysClr val="windowText" lastClr="000000"/>
                </a:solidFill>
                <a:hlinkClick r:id="rId2"/>
              </a:rPr>
              <a:t>jdebedout@maajiswimwear.com</a:t>
            </a:r>
            <a:r>
              <a:rPr lang="es-CO" dirty="0">
                <a:solidFill>
                  <a:sysClr val="windowText" lastClr="000000"/>
                </a:solidFill>
              </a:rPr>
              <a:t>  </a:t>
            </a:r>
          </a:p>
        </p:txBody>
      </p:sp>
    </p:spTree>
    <p:extLst>
      <p:ext uri="{BB962C8B-B14F-4D97-AF65-F5344CB8AC3E}">
        <p14:creationId xmlns:p14="http://schemas.microsoft.com/office/powerpoint/2010/main" val="340186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751398" y="1023894"/>
            <a:ext cx="10728960" cy="469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_tradnl" altLang="es-CO" sz="1600" b="1" i="1" dirty="0">
                <a:latin typeface="Arial" panose="020B0604020202020204" pitchFamily="34" charset="0"/>
                <a:ea typeface="Calibri" panose="020F0502020204030204" pitchFamily="34" charset="0"/>
                <a:cs typeface="Arial" panose="020B0604020202020204" pitchFamily="34" charset="0"/>
              </a:rPr>
              <a:t>INSPIRACIÓN: </a:t>
            </a:r>
          </a:p>
          <a:p>
            <a:pPr marL="0" marR="0" lvl="0" indent="0" algn="just" defTabSz="914400" rtl="0" eaLnBrk="0" fontAlgn="base" latinLnBrk="0" hangingPunct="0">
              <a:lnSpc>
                <a:spcPct val="100000"/>
              </a:lnSpc>
              <a:spcBef>
                <a:spcPct val="0"/>
              </a:spcBef>
              <a:spcAft>
                <a:spcPct val="0"/>
              </a:spcAft>
              <a:buClrTx/>
              <a:buSzTx/>
              <a:buFontTx/>
              <a:buNone/>
              <a:tabLst/>
            </a:pPr>
            <a:endParaRPr lang="es-ES_tradnl" sz="1600" b="1" i="1" dirty="0">
              <a:latin typeface="Arial" panose="020B0604020202020204" pitchFamily="34" charset="0"/>
              <a:cs typeface="Arial" panose="020B0604020202020204" pitchFamily="34" charset="0"/>
            </a:endParaRPr>
          </a:p>
          <a:p>
            <a:endParaRPr lang="es-ES_tradnl" dirty="0"/>
          </a:p>
          <a:p>
            <a:r>
              <a:rPr lang="es-ES_tradnl" b="1" dirty="0"/>
              <a:t>SAANDTASTIC SUMMER 2018</a:t>
            </a:r>
          </a:p>
          <a:p>
            <a:endParaRPr lang="es-ES_tradnl" b="1" dirty="0"/>
          </a:p>
          <a:p>
            <a:endParaRPr lang="es-ES_tradnl" b="1" dirty="0"/>
          </a:p>
          <a:p>
            <a:endParaRPr lang="es-ES_tradnl" b="1" dirty="0"/>
          </a:p>
          <a:p>
            <a:endParaRPr lang="es-ES_tradnl" b="1" dirty="0"/>
          </a:p>
          <a:p>
            <a:r>
              <a:rPr lang="es-ES_tradnl" b="1" dirty="0"/>
              <a:t>THIS IS PARADISE SPRING 2018 </a:t>
            </a:r>
          </a:p>
          <a:p>
            <a:r>
              <a:rPr lang="es-ES_tradnl" i="1" dirty="0"/>
              <a:t>Dicen que la Felicidad esta hecha en casa... Por eso si alguna vez te preguntaste de dónde viene este espíritu alegre de MAAJI, la respuesta es: ¡nuestro país! </a:t>
            </a:r>
          </a:p>
          <a:p>
            <a:endParaRPr lang="es-ES_tradnl" dirty="0"/>
          </a:p>
          <a:p>
            <a:r>
              <a:rPr lang="es-ES_tradnl" i="1" dirty="0"/>
              <a:t>Mira a tu alrededor para apreciar lo que nuestros antepasados han dejado…¡</a:t>
            </a:r>
            <a:r>
              <a:rPr lang="es-ES_tradnl" i="1" dirty="0" err="1"/>
              <a:t>Oceános</a:t>
            </a:r>
            <a:r>
              <a:rPr lang="es-ES_tradnl" i="1" dirty="0"/>
              <a:t> azules, arco iris líquidos, jardines de playas, vistas infinitas, montañas verdes, grandes  tesoros y nuestra gente alegre! </a:t>
            </a:r>
          </a:p>
          <a:p>
            <a:endParaRPr lang="es-ES_tradnl" dirty="0"/>
          </a:p>
          <a:p>
            <a:r>
              <a:rPr lang="es-ES_tradnl" i="1" dirty="0"/>
              <a:t>Olas que se estrellan, paisajes de desiertos increíbles y cientos de pájaros te esperan. Cada milla que recorras será un recuerdo. Recuerda: éste es un lugar para soñadores. ¡Ven, siéntate y toma nota, bienvenida al paraíso sirena! </a:t>
            </a:r>
            <a:endParaRPr lang="es-ES_tradnl" dirty="0"/>
          </a:p>
        </p:txBody>
      </p:sp>
    </p:spTree>
    <p:extLst>
      <p:ext uri="{BB962C8B-B14F-4D97-AF65-F5344CB8AC3E}">
        <p14:creationId xmlns:p14="http://schemas.microsoft.com/office/powerpoint/2010/main" val="42433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640080" y="671167"/>
            <a:ext cx="10728960" cy="469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altLang="es-CO" sz="1600" b="1" i="1" dirty="0">
                <a:solidFill>
                  <a:srgbClr val="000000"/>
                </a:solidFill>
                <a:latin typeface="Arial" panose="020B0604020202020204" pitchFamily="34" charset="0"/>
                <a:ea typeface="Calibri" panose="020F0502020204030204" pitchFamily="34" charset="0"/>
                <a:cs typeface="Arial" panose="020B0604020202020204" pitchFamily="34" charset="0"/>
              </a:rPr>
              <a:t>COLECCIONES: </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i="1" dirty="0">
              <a:solidFill>
                <a:srgbClr val="000000"/>
              </a:solidFill>
              <a:latin typeface="Arial" panose="020B0604020202020204" pitchFamily="34" charset="0"/>
              <a:cs typeface="Arial" panose="020B0604020202020204" pitchFamily="34" charset="0"/>
            </a:endParaRPr>
          </a:p>
          <a:p>
            <a:endParaRPr lang="es-CO" dirty="0"/>
          </a:p>
          <a:p>
            <a:r>
              <a:rPr lang="es-CO" b="1" dirty="0"/>
              <a:t>VESTIDOS DE BAÑO: </a:t>
            </a:r>
          </a:p>
          <a:p>
            <a:endParaRPr lang="es-CO" b="1" dirty="0"/>
          </a:p>
          <a:p>
            <a:pPr lvl="0"/>
            <a:r>
              <a:rPr lang="es-CO" b="1" u="sng" cap="all" dirty="0">
                <a:hlinkClick r:id="rId2"/>
              </a:rPr>
              <a:t>ONE </a:t>
            </a:r>
            <a:r>
              <a:rPr lang="es-CO" b="1" u="sng" cap="all" dirty="0" err="1">
                <a:hlinkClick r:id="rId2"/>
              </a:rPr>
              <a:t>PIECE</a:t>
            </a:r>
            <a:r>
              <a:rPr lang="es-CO" b="1" u="sng" cap="all" dirty="0">
                <a:hlinkClick r:id="rId2"/>
              </a:rPr>
              <a:t> </a:t>
            </a:r>
            <a:r>
              <a:rPr lang="es-CO" b="1" u="sng" cap="all" dirty="0" err="1">
                <a:hlinkClick r:id="rId2"/>
              </a:rPr>
              <a:t>SWIMSUITS</a:t>
            </a:r>
            <a:r>
              <a:rPr lang="es-CO" b="1" cap="all" dirty="0"/>
              <a:t> ENTEROS</a:t>
            </a:r>
            <a:endParaRPr lang="es-CO" dirty="0"/>
          </a:p>
          <a:p>
            <a:pPr lvl="0"/>
            <a:r>
              <a:rPr lang="es-CO" b="1" u="sng" cap="all" dirty="0">
                <a:hlinkClick r:id="rId3"/>
              </a:rPr>
              <a:t>BIKINI</a:t>
            </a:r>
            <a:r>
              <a:rPr lang="es-CO" b="1" cap="all" dirty="0"/>
              <a:t> BIKINIS</a:t>
            </a:r>
            <a:endParaRPr lang="es-CO" dirty="0"/>
          </a:p>
          <a:p>
            <a:pPr lvl="0"/>
            <a:r>
              <a:rPr lang="es-CO" b="1" u="sng" cap="all" dirty="0" err="1">
                <a:hlinkClick r:id="rId4"/>
              </a:rPr>
              <a:t>BUSTIER</a:t>
            </a:r>
            <a:r>
              <a:rPr lang="es-CO" b="1" cap="all" dirty="0"/>
              <a:t> </a:t>
            </a:r>
            <a:r>
              <a:rPr lang="es-CO" b="1" cap="all" dirty="0" err="1"/>
              <a:t>BUSTIER</a:t>
            </a:r>
            <a:endParaRPr lang="es-CO" dirty="0"/>
          </a:p>
          <a:p>
            <a:pPr lvl="0"/>
            <a:r>
              <a:rPr lang="es-CO" b="1" u="sng" cap="all" dirty="0" err="1">
                <a:hlinkClick r:id="rId5"/>
              </a:rPr>
              <a:t>TRIANGLE</a:t>
            </a:r>
            <a:r>
              <a:rPr lang="es-CO" b="1" cap="all" dirty="0"/>
              <a:t> </a:t>
            </a:r>
            <a:r>
              <a:rPr lang="es-CO" b="1" cap="all" dirty="0" err="1"/>
              <a:t>TRIANGULOS</a:t>
            </a:r>
            <a:endParaRPr lang="es-CO" dirty="0"/>
          </a:p>
          <a:p>
            <a:pPr lvl="0"/>
            <a:r>
              <a:rPr lang="es-CO" b="1" u="sng" cap="all" dirty="0" err="1">
                <a:hlinkClick r:id="rId6"/>
              </a:rPr>
              <a:t>HALTER</a:t>
            </a:r>
            <a:r>
              <a:rPr lang="es-CO" b="1" cap="all" dirty="0" err="1"/>
              <a:t>halter</a:t>
            </a:r>
            <a:endParaRPr lang="es-CO" dirty="0"/>
          </a:p>
          <a:p>
            <a:pPr lvl="0"/>
            <a:r>
              <a:rPr lang="es-CO" b="1" u="sng" cap="all" dirty="0">
                <a:hlinkClick r:id="rId7"/>
              </a:rPr>
              <a:t>HIGH </a:t>
            </a:r>
            <a:r>
              <a:rPr lang="es-CO" b="1" u="sng" cap="all" dirty="0" err="1">
                <a:hlinkClick r:id="rId7"/>
              </a:rPr>
              <a:t>NECK</a:t>
            </a:r>
            <a:r>
              <a:rPr lang="es-CO" b="1" cap="all" dirty="0"/>
              <a:t> </a:t>
            </a:r>
            <a:r>
              <a:rPr lang="es-CO" b="1" cap="all" dirty="0" err="1"/>
              <a:t>HALTER</a:t>
            </a:r>
            <a:endParaRPr lang="es-CO" dirty="0"/>
          </a:p>
          <a:p>
            <a:pPr lvl="0"/>
            <a:r>
              <a:rPr lang="es-CO" b="1" u="sng" cap="all" dirty="0" err="1">
                <a:hlinkClick r:id="rId8"/>
              </a:rPr>
              <a:t>SPORTY</a:t>
            </a:r>
            <a:r>
              <a:rPr lang="es-CO" b="1" cap="all" dirty="0" err="1"/>
              <a:t>DEPORTIVOS</a:t>
            </a:r>
            <a:endParaRPr lang="es-CO" dirty="0"/>
          </a:p>
          <a:p>
            <a:pPr lvl="0"/>
            <a:r>
              <a:rPr lang="es-CO" b="1" u="sng" cap="all" dirty="0" err="1">
                <a:hlinkClick r:id="rId9"/>
              </a:rPr>
              <a:t>UNDERWIRE</a:t>
            </a:r>
            <a:r>
              <a:rPr lang="es-CO" b="1" cap="all" dirty="0"/>
              <a:t> CON VARILLA</a:t>
            </a:r>
            <a:endParaRPr lang="es-CO" dirty="0"/>
          </a:p>
          <a:p>
            <a:pPr lvl="0"/>
            <a:r>
              <a:rPr lang="en-US" b="1" u="sng" cap="all" dirty="0">
                <a:hlinkClick r:id="rId10"/>
              </a:rPr>
              <a:t>SURF SUITS</a:t>
            </a:r>
            <a:r>
              <a:rPr lang="es-CO" b="1" cap="all" dirty="0"/>
              <a:t> </a:t>
            </a:r>
            <a:r>
              <a:rPr lang="en-US" b="1" cap="all" dirty="0"/>
              <a:t>SURF SUITS-</a:t>
            </a:r>
            <a:r>
              <a:rPr lang="en-US" b="1" cap="all" dirty="0" err="1"/>
              <a:t>RASHGUARDS</a:t>
            </a:r>
            <a:r>
              <a:rPr lang="en-US" b="1" cap="all" dirty="0"/>
              <a:t> </a:t>
            </a:r>
            <a:endParaRPr lang="es-CO" dirty="0"/>
          </a:p>
          <a:p>
            <a:pPr lvl="0"/>
            <a:r>
              <a:rPr lang="es-CO" b="1" u="sng" cap="all" dirty="0" err="1">
                <a:hlinkClick r:id="rId11"/>
              </a:rPr>
              <a:t>BANDEAU</a:t>
            </a:r>
            <a:r>
              <a:rPr lang="es-CO" b="1" cap="all" dirty="0"/>
              <a:t> </a:t>
            </a:r>
            <a:r>
              <a:rPr lang="es-CO" b="1" cap="all" dirty="0" err="1"/>
              <a:t>BANDEAU</a:t>
            </a:r>
            <a:endParaRPr lang="es-CO" dirty="0"/>
          </a:p>
          <a:p>
            <a:endParaRPr lang="es-CO" b="1" dirty="0"/>
          </a:p>
          <a:p>
            <a:endParaRPr lang="es-CO" b="1" dirty="0"/>
          </a:p>
        </p:txBody>
      </p:sp>
    </p:spTree>
    <p:extLst>
      <p:ext uri="{BB962C8B-B14F-4D97-AF65-F5344CB8AC3E}">
        <p14:creationId xmlns:p14="http://schemas.microsoft.com/office/powerpoint/2010/main" val="194169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731520" y="930098"/>
            <a:ext cx="10728960" cy="47243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i="1" dirty="0">
                <a:solidFill>
                  <a:srgbClr val="000000"/>
                </a:solidFill>
                <a:latin typeface="Arial" panose="020B0604020202020204" pitchFamily="34" charset="0"/>
                <a:cs typeface="Arial" panose="020B0604020202020204" pitchFamily="34" charset="0"/>
              </a:rPr>
              <a:t>ROPA DE PLAYA: </a:t>
            </a:r>
            <a:endParaRPr lang="es-CO" b="1" dirty="0"/>
          </a:p>
          <a:p>
            <a:endParaRPr lang="es-CO" b="1" dirty="0"/>
          </a:p>
          <a:p>
            <a:pPr lvl="0"/>
            <a:r>
              <a:rPr lang="es-CO" b="1" u="sng" cap="all" dirty="0">
                <a:hlinkClick r:id="rId2"/>
              </a:rPr>
              <a:t>SHORT </a:t>
            </a:r>
            <a:r>
              <a:rPr lang="es-CO" b="1" u="sng" cap="all" dirty="0" err="1">
                <a:hlinkClick r:id="rId2"/>
              </a:rPr>
              <a:t>DRESSES</a:t>
            </a:r>
            <a:r>
              <a:rPr lang="es-CO" b="1" cap="all" dirty="0"/>
              <a:t> MINI</a:t>
            </a:r>
            <a:endParaRPr lang="es-CO" dirty="0"/>
          </a:p>
          <a:p>
            <a:pPr lvl="0"/>
            <a:r>
              <a:rPr lang="es-CO" b="1" u="sng" cap="all" dirty="0">
                <a:hlinkClick r:id="rId3"/>
              </a:rPr>
              <a:t>LONG </a:t>
            </a:r>
            <a:r>
              <a:rPr lang="es-CO" b="1" u="sng" cap="all" dirty="0" err="1">
                <a:hlinkClick r:id="rId3"/>
              </a:rPr>
              <a:t>DRESSES</a:t>
            </a:r>
            <a:r>
              <a:rPr lang="es-CO" b="1" cap="all" dirty="0"/>
              <a:t> MAXI </a:t>
            </a:r>
            <a:endParaRPr lang="es-CO" dirty="0"/>
          </a:p>
          <a:p>
            <a:pPr lvl="0"/>
            <a:r>
              <a:rPr lang="es-CO" b="1" u="sng" cap="all" dirty="0">
                <a:hlinkClick r:id="rId4"/>
              </a:rPr>
              <a:t>SKIRTS</a:t>
            </a:r>
            <a:r>
              <a:rPr lang="es-CO" b="1" cap="all" dirty="0"/>
              <a:t> FALDAS</a:t>
            </a:r>
            <a:endParaRPr lang="es-CO" dirty="0"/>
          </a:p>
          <a:p>
            <a:pPr lvl="0"/>
            <a:r>
              <a:rPr lang="es-CO" b="1" u="sng" cap="all" dirty="0">
                <a:hlinkClick r:id="rId5"/>
              </a:rPr>
              <a:t>PANTS</a:t>
            </a:r>
            <a:r>
              <a:rPr lang="es-CO" b="1" cap="all" dirty="0"/>
              <a:t> PANTALONES</a:t>
            </a:r>
            <a:endParaRPr lang="es-CO" dirty="0"/>
          </a:p>
          <a:p>
            <a:pPr lvl="0"/>
            <a:r>
              <a:rPr lang="es-CO" b="1" u="sng" cap="all" dirty="0">
                <a:hlinkClick r:id="rId6"/>
              </a:rPr>
              <a:t>PONCHOS</a:t>
            </a:r>
            <a:r>
              <a:rPr lang="es-CO" b="1" cap="all" dirty="0"/>
              <a:t> </a:t>
            </a:r>
            <a:r>
              <a:rPr lang="es-CO" b="1" cap="all" dirty="0" err="1"/>
              <a:t>ponchos</a:t>
            </a:r>
            <a:endParaRPr lang="es-CO" dirty="0"/>
          </a:p>
          <a:p>
            <a:pPr lvl="0"/>
            <a:r>
              <a:rPr lang="es-CO" b="1" u="sng" cap="all" dirty="0">
                <a:hlinkClick r:id="rId7"/>
              </a:rPr>
              <a:t>JUMPER</a:t>
            </a:r>
            <a:r>
              <a:rPr lang="es-CO" b="1" cap="all" dirty="0"/>
              <a:t> </a:t>
            </a:r>
            <a:r>
              <a:rPr lang="es-CO" b="1" cap="all" dirty="0" err="1"/>
              <a:t>jumper</a:t>
            </a:r>
            <a:endParaRPr lang="es-CO" dirty="0"/>
          </a:p>
          <a:p>
            <a:pPr lvl="0"/>
            <a:r>
              <a:rPr lang="es-CO" b="1" u="sng" cap="all" dirty="0" err="1">
                <a:hlinkClick r:id="rId8"/>
              </a:rPr>
              <a:t>ROMPERS</a:t>
            </a:r>
            <a:r>
              <a:rPr lang="es-CO" b="1" cap="all" dirty="0"/>
              <a:t> </a:t>
            </a:r>
            <a:r>
              <a:rPr lang="es-CO" b="1" cap="all" dirty="0" err="1"/>
              <a:t>rompers</a:t>
            </a:r>
            <a:endParaRPr lang="es-CO" dirty="0"/>
          </a:p>
          <a:p>
            <a:pPr lvl="0"/>
            <a:r>
              <a:rPr lang="es-CO" b="1" u="sng" cap="all" dirty="0" err="1">
                <a:hlinkClick r:id="rId9"/>
              </a:rPr>
              <a:t>JACKETS</a:t>
            </a:r>
            <a:r>
              <a:rPr lang="es-CO" b="1" cap="all" dirty="0"/>
              <a:t> chaquetas</a:t>
            </a:r>
            <a:endParaRPr lang="es-CO" dirty="0"/>
          </a:p>
          <a:p>
            <a:pPr lvl="0"/>
            <a:r>
              <a:rPr lang="es-CO" b="1" u="sng" cap="all" dirty="0">
                <a:hlinkClick r:id="rId10"/>
              </a:rPr>
              <a:t>KIMONOS</a:t>
            </a:r>
            <a:r>
              <a:rPr lang="es-CO" b="1" cap="all" dirty="0"/>
              <a:t> </a:t>
            </a:r>
            <a:r>
              <a:rPr lang="es-CO" b="1" cap="all" dirty="0" err="1"/>
              <a:t>kimonos</a:t>
            </a:r>
            <a:endParaRPr lang="es-CO" dirty="0"/>
          </a:p>
          <a:p>
            <a:pPr lvl="0"/>
            <a:r>
              <a:rPr lang="es-CO" b="1" u="sng" cap="all" dirty="0">
                <a:hlinkClick r:id="rId11"/>
              </a:rPr>
              <a:t>PAREOS</a:t>
            </a:r>
            <a:r>
              <a:rPr lang="es-CO" b="1" cap="all" dirty="0"/>
              <a:t> </a:t>
            </a:r>
            <a:r>
              <a:rPr lang="es-CO" b="1" cap="all" dirty="0" err="1"/>
              <a:t>pareos</a:t>
            </a:r>
            <a:r>
              <a:rPr lang="es-CO" b="1" cap="all" dirty="0"/>
              <a:t> </a:t>
            </a:r>
            <a:endParaRPr lang="es-CO" dirty="0"/>
          </a:p>
          <a:p>
            <a:pPr lvl="0"/>
            <a:r>
              <a:rPr lang="es-CO" b="1" u="sng" cap="all" dirty="0">
                <a:hlinkClick r:id="rId12"/>
              </a:rPr>
              <a:t>SHORTS</a:t>
            </a:r>
            <a:r>
              <a:rPr lang="es-CO" b="1" cap="all" dirty="0"/>
              <a:t> </a:t>
            </a:r>
            <a:r>
              <a:rPr lang="es-CO" b="1" cap="all" dirty="0" err="1"/>
              <a:t>shorts</a:t>
            </a:r>
            <a:endParaRPr lang="es-CO" dirty="0"/>
          </a:p>
          <a:p>
            <a:pPr lvl="0"/>
            <a:r>
              <a:rPr lang="es-CO" b="1" u="sng" cap="all" dirty="0">
                <a:hlinkClick r:id="rId13"/>
              </a:rPr>
              <a:t>PAREO</a:t>
            </a:r>
            <a:r>
              <a:rPr lang="es-CO" b="1" u="sng" cap="all" dirty="0"/>
              <a:t> </a:t>
            </a:r>
            <a:r>
              <a:rPr lang="es-CO" b="1" cap="all" dirty="0"/>
              <a:t>pareos</a:t>
            </a:r>
            <a:endParaRPr lang="es-CO" dirty="0"/>
          </a:p>
          <a:p>
            <a:pPr lvl="0"/>
            <a:r>
              <a:rPr lang="es-CO" b="1" u="sng" cap="all" dirty="0" err="1">
                <a:hlinkClick r:id="rId14"/>
              </a:rPr>
              <a:t>CROP</a:t>
            </a:r>
            <a:r>
              <a:rPr lang="es-CO" b="1" u="sng" cap="all" dirty="0">
                <a:hlinkClick r:id="rId14"/>
              </a:rPr>
              <a:t> TOP</a:t>
            </a:r>
            <a:r>
              <a:rPr lang="es-CO" b="1" u="sng" cap="all" dirty="0"/>
              <a:t> </a:t>
            </a:r>
            <a:r>
              <a:rPr lang="es-CO" b="1" cap="all" dirty="0" err="1"/>
              <a:t>crop</a:t>
            </a:r>
            <a:r>
              <a:rPr lang="es-CO" b="1" cap="all" dirty="0"/>
              <a:t> tops </a:t>
            </a:r>
            <a:endParaRPr lang="es-CO" dirty="0"/>
          </a:p>
          <a:p>
            <a:endParaRPr lang="es-CO" b="1" dirty="0"/>
          </a:p>
          <a:p>
            <a:endParaRPr lang="es-CO" b="1" dirty="0"/>
          </a:p>
        </p:txBody>
      </p:sp>
    </p:spTree>
    <p:extLst>
      <p:ext uri="{BB962C8B-B14F-4D97-AF65-F5344CB8AC3E}">
        <p14:creationId xmlns:p14="http://schemas.microsoft.com/office/powerpoint/2010/main" val="122443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731520" y="514601"/>
            <a:ext cx="10728960" cy="55553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i="1" dirty="0">
                <a:solidFill>
                  <a:srgbClr val="000000"/>
                </a:solidFill>
                <a:latin typeface="Arial" panose="020B0604020202020204" pitchFamily="34" charset="0"/>
                <a:cs typeface="Arial" panose="020B0604020202020204" pitchFamily="34" charset="0"/>
              </a:rPr>
              <a:t>ROPA DE PLAYA: </a:t>
            </a:r>
            <a:endParaRPr lang="es-CO" b="1" dirty="0"/>
          </a:p>
          <a:p>
            <a:endParaRPr lang="es-CO" b="1" dirty="0"/>
          </a:p>
          <a:p>
            <a:pPr lvl="0"/>
            <a:r>
              <a:rPr lang="es-CO" b="1" u="sng" cap="all" dirty="0">
                <a:hlinkClick r:id="rId2"/>
              </a:rPr>
              <a:t>VESTIDOS: </a:t>
            </a:r>
          </a:p>
          <a:p>
            <a:pPr marL="285750" lvl="0" indent="-285750">
              <a:buFont typeface="Arial" panose="020B0604020202020204" pitchFamily="34" charset="0"/>
              <a:buChar char="•"/>
            </a:pPr>
            <a:r>
              <a:rPr lang="es-CO" b="1" u="sng" cap="all" dirty="0">
                <a:hlinkClick r:id="rId2"/>
              </a:rPr>
              <a:t>SHORT </a:t>
            </a:r>
            <a:r>
              <a:rPr lang="es-CO" b="1" u="sng" cap="all" dirty="0" err="1">
                <a:hlinkClick r:id="rId2"/>
              </a:rPr>
              <a:t>DRESSES</a:t>
            </a:r>
            <a:r>
              <a:rPr lang="es-CO" b="1" cap="all" dirty="0"/>
              <a:t> MINI</a:t>
            </a:r>
            <a:endParaRPr lang="es-CO" dirty="0"/>
          </a:p>
          <a:p>
            <a:pPr marL="285750" lvl="0" indent="-285750">
              <a:buFont typeface="Arial" panose="020B0604020202020204" pitchFamily="34" charset="0"/>
              <a:buChar char="•"/>
            </a:pPr>
            <a:r>
              <a:rPr lang="es-CO" b="1" u="sng" cap="all" dirty="0">
                <a:hlinkClick r:id="rId3"/>
              </a:rPr>
              <a:t>LONG </a:t>
            </a:r>
            <a:r>
              <a:rPr lang="es-CO" b="1" u="sng" cap="all" dirty="0" err="1">
                <a:hlinkClick r:id="rId3"/>
              </a:rPr>
              <a:t>DRESSES</a:t>
            </a:r>
            <a:r>
              <a:rPr lang="es-CO" b="1" cap="all" dirty="0"/>
              <a:t> MAXI </a:t>
            </a:r>
            <a:endParaRPr lang="es-CO" dirty="0"/>
          </a:p>
          <a:p>
            <a:pPr lvl="0"/>
            <a:r>
              <a:rPr lang="es-CO" b="1" u="sng" cap="all" dirty="0" err="1">
                <a:hlinkClick r:id="rId4"/>
              </a:rPr>
              <a:t>SKIRTS</a:t>
            </a:r>
            <a:r>
              <a:rPr lang="es-CO" b="1" cap="all" dirty="0"/>
              <a:t> </a:t>
            </a:r>
            <a:r>
              <a:rPr lang="es-CO" b="1" cap="all" dirty="0" err="1"/>
              <a:t>FALDAs</a:t>
            </a:r>
            <a:r>
              <a:rPr lang="es-CO" b="1" cap="all" dirty="0"/>
              <a:t>: </a:t>
            </a:r>
          </a:p>
          <a:p>
            <a:pPr marL="285750" lvl="0" indent="-285750">
              <a:buFont typeface="Arial" panose="020B0604020202020204" pitchFamily="34" charset="0"/>
              <a:buChar char="•"/>
            </a:pPr>
            <a:r>
              <a:rPr lang="es-CO" b="1" cap="all" dirty="0"/>
              <a:t>MAXI </a:t>
            </a:r>
          </a:p>
          <a:p>
            <a:pPr marL="285750" lvl="0" indent="-285750">
              <a:buFont typeface="Arial" panose="020B0604020202020204" pitchFamily="34" charset="0"/>
              <a:buChar char="•"/>
            </a:pPr>
            <a:r>
              <a:rPr lang="es-ES" b="1" cap="all" dirty="0"/>
              <a:t>M</a:t>
            </a:r>
            <a:r>
              <a:rPr lang="es-CO" b="1" cap="all" dirty="0"/>
              <a:t>INI</a:t>
            </a:r>
            <a:endParaRPr lang="es-CO" dirty="0"/>
          </a:p>
          <a:p>
            <a:pPr lvl="0"/>
            <a:r>
              <a:rPr lang="es-CO" b="1" u="sng" cap="all" dirty="0">
                <a:hlinkClick r:id="rId5"/>
              </a:rPr>
              <a:t>PANTS</a:t>
            </a:r>
            <a:r>
              <a:rPr lang="es-CO" b="1" cap="all" dirty="0"/>
              <a:t> PANTALONES</a:t>
            </a:r>
            <a:endParaRPr lang="es-CO" dirty="0"/>
          </a:p>
          <a:p>
            <a:pPr lvl="0"/>
            <a:r>
              <a:rPr lang="es-CO" b="1" u="sng" cap="all" dirty="0">
                <a:hlinkClick r:id="rId6"/>
              </a:rPr>
              <a:t>PONCHOS</a:t>
            </a:r>
            <a:r>
              <a:rPr lang="es-CO" b="1" cap="all" dirty="0"/>
              <a:t> </a:t>
            </a:r>
            <a:r>
              <a:rPr lang="es-CO" b="1" cap="all" dirty="0" err="1"/>
              <a:t>ponchos</a:t>
            </a:r>
            <a:endParaRPr lang="es-CO" dirty="0"/>
          </a:p>
          <a:p>
            <a:pPr lvl="0"/>
            <a:r>
              <a:rPr lang="es-CO" b="1" u="sng" cap="all" dirty="0">
                <a:hlinkClick r:id="rId7"/>
              </a:rPr>
              <a:t>JUMPER</a:t>
            </a:r>
            <a:r>
              <a:rPr lang="es-CO" b="1" cap="all" dirty="0"/>
              <a:t> </a:t>
            </a:r>
            <a:r>
              <a:rPr lang="es-CO" b="1" cap="all" dirty="0" err="1"/>
              <a:t>jumper</a:t>
            </a:r>
            <a:endParaRPr lang="es-CO" dirty="0"/>
          </a:p>
          <a:p>
            <a:pPr lvl="0"/>
            <a:r>
              <a:rPr lang="es-CO" b="1" u="sng" cap="all" dirty="0" err="1">
                <a:hlinkClick r:id="rId8"/>
              </a:rPr>
              <a:t>ROMPERS</a:t>
            </a:r>
            <a:r>
              <a:rPr lang="es-CO" b="1" cap="all" dirty="0"/>
              <a:t> </a:t>
            </a:r>
            <a:r>
              <a:rPr lang="es-CO" b="1" cap="all" dirty="0" err="1"/>
              <a:t>rompers</a:t>
            </a:r>
            <a:endParaRPr lang="es-CO" dirty="0"/>
          </a:p>
          <a:p>
            <a:pPr lvl="0"/>
            <a:r>
              <a:rPr lang="es-CO" b="1" u="sng" cap="all" dirty="0" err="1">
                <a:hlinkClick r:id="rId9"/>
              </a:rPr>
              <a:t>JACKETS</a:t>
            </a:r>
            <a:r>
              <a:rPr lang="es-CO" b="1" cap="all" dirty="0"/>
              <a:t> chaquetas</a:t>
            </a:r>
            <a:endParaRPr lang="es-CO" dirty="0"/>
          </a:p>
          <a:p>
            <a:pPr lvl="0"/>
            <a:r>
              <a:rPr lang="es-CO" b="1" u="sng" cap="all" dirty="0">
                <a:hlinkClick r:id="rId10"/>
              </a:rPr>
              <a:t>KIMONOS</a:t>
            </a:r>
            <a:r>
              <a:rPr lang="es-CO" b="1" cap="all" dirty="0"/>
              <a:t> </a:t>
            </a:r>
            <a:r>
              <a:rPr lang="es-CO" b="1" cap="all" dirty="0" err="1"/>
              <a:t>kimonos</a:t>
            </a:r>
            <a:endParaRPr lang="es-CO" dirty="0"/>
          </a:p>
          <a:p>
            <a:pPr lvl="0"/>
            <a:r>
              <a:rPr lang="es-CO" b="1" u="sng" cap="all" dirty="0">
                <a:hlinkClick r:id="rId11"/>
              </a:rPr>
              <a:t>PAREOS</a:t>
            </a:r>
            <a:r>
              <a:rPr lang="es-CO" b="1" cap="all" dirty="0"/>
              <a:t> </a:t>
            </a:r>
            <a:r>
              <a:rPr lang="es-CO" b="1" cap="all" dirty="0" err="1"/>
              <a:t>pareos</a:t>
            </a:r>
            <a:r>
              <a:rPr lang="es-CO" b="1" cap="all" dirty="0"/>
              <a:t> </a:t>
            </a:r>
            <a:endParaRPr lang="es-CO" dirty="0"/>
          </a:p>
          <a:p>
            <a:pPr lvl="0"/>
            <a:r>
              <a:rPr lang="es-CO" b="1" u="sng" cap="all" dirty="0">
                <a:hlinkClick r:id="rId12"/>
              </a:rPr>
              <a:t>SHORTS</a:t>
            </a:r>
            <a:r>
              <a:rPr lang="es-CO" b="1" cap="all" dirty="0"/>
              <a:t> </a:t>
            </a:r>
            <a:r>
              <a:rPr lang="es-CO" b="1" cap="all" dirty="0" err="1"/>
              <a:t>shorts</a:t>
            </a:r>
            <a:endParaRPr lang="es-CO" dirty="0"/>
          </a:p>
          <a:p>
            <a:pPr lvl="0"/>
            <a:r>
              <a:rPr lang="es-CO" b="1" u="sng" cap="all" dirty="0">
                <a:hlinkClick r:id="rId13"/>
              </a:rPr>
              <a:t>PAREO</a:t>
            </a:r>
            <a:r>
              <a:rPr lang="es-CO" b="1" u="sng" cap="all" dirty="0"/>
              <a:t> </a:t>
            </a:r>
            <a:r>
              <a:rPr lang="es-CO" b="1" cap="all" dirty="0"/>
              <a:t>pareos</a:t>
            </a:r>
            <a:endParaRPr lang="es-CO" dirty="0"/>
          </a:p>
          <a:p>
            <a:pPr lvl="0"/>
            <a:r>
              <a:rPr lang="es-CO" b="1" u="sng" cap="all" dirty="0" err="1">
                <a:hlinkClick r:id="rId14"/>
              </a:rPr>
              <a:t>CROP</a:t>
            </a:r>
            <a:r>
              <a:rPr lang="es-CO" b="1" u="sng" cap="all" dirty="0">
                <a:hlinkClick r:id="rId14"/>
              </a:rPr>
              <a:t> TOP</a:t>
            </a:r>
            <a:r>
              <a:rPr lang="es-CO" b="1" u="sng" cap="all" dirty="0"/>
              <a:t> </a:t>
            </a:r>
            <a:r>
              <a:rPr lang="es-CO" b="1" cap="all" dirty="0" err="1"/>
              <a:t>crop</a:t>
            </a:r>
            <a:r>
              <a:rPr lang="es-CO" b="1" cap="all" dirty="0"/>
              <a:t> tops </a:t>
            </a:r>
            <a:endParaRPr lang="es-CO" dirty="0"/>
          </a:p>
          <a:p>
            <a:endParaRPr lang="es-CO" b="1" dirty="0"/>
          </a:p>
          <a:p>
            <a:endParaRPr lang="es-CO" b="1" dirty="0"/>
          </a:p>
        </p:txBody>
      </p:sp>
    </p:spTree>
    <p:extLst>
      <p:ext uri="{BB962C8B-B14F-4D97-AF65-F5344CB8AC3E}">
        <p14:creationId xmlns:p14="http://schemas.microsoft.com/office/powerpoint/2010/main" val="38832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731520" y="656209"/>
            <a:ext cx="10728960" cy="35855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i="1" dirty="0">
                <a:solidFill>
                  <a:srgbClr val="000000"/>
                </a:solidFill>
                <a:latin typeface="Arial" panose="020B0604020202020204" pitchFamily="34" charset="0"/>
                <a:cs typeface="Arial" panose="020B0604020202020204" pitchFamily="34" charset="0"/>
              </a:rPr>
              <a:t>ROPA DEPORTIVA: </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i="1" dirty="0">
              <a:solidFill>
                <a:srgbClr val="000000"/>
              </a:solidFill>
              <a:latin typeface="Arial" panose="020B0604020202020204" pitchFamily="34" charset="0"/>
              <a:cs typeface="Arial" panose="020B0604020202020204" pitchFamily="34" charset="0"/>
            </a:endParaRPr>
          </a:p>
          <a:p>
            <a:r>
              <a:rPr lang="es-CO" dirty="0"/>
              <a:t>Tops/sujetadores deportivos </a:t>
            </a:r>
          </a:p>
          <a:p>
            <a:r>
              <a:rPr lang="es-CO" dirty="0"/>
              <a:t>Camisetas</a:t>
            </a:r>
          </a:p>
          <a:p>
            <a:r>
              <a:rPr lang="es-CO" dirty="0"/>
              <a:t>Pantalones y leggins </a:t>
            </a:r>
          </a:p>
          <a:p>
            <a:pPr marL="285750" lvl="0" indent="-285750">
              <a:buFont typeface="Arial" panose="020B0604020202020204" pitchFamily="34" charset="0"/>
              <a:buChar char="•"/>
            </a:pPr>
            <a:r>
              <a:rPr lang="es-CO" dirty="0"/>
              <a:t>Largos</a:t>
            </a:r>
          </a:p>
          <a:p>
            <a:pPr marL="285750" lvl="0" indent="-285750">
              <a:buFont typeface="Arial" panose="020B0604020202020204" pitchFamily="34" charset="0"/>
              <a:buChar char="•"/>
            </a:pPr>
            <a:r>
              <a:rPr lang="es-CO" dirty="0"/>
              <a:t>Media pierna </a:t>
            </a:r>
          </a:p>
          <a:p>
            <a:r>
              <a:rPr lang="es-CO" dirty="0"/>
              <a:t>Shorts</a:t>
            </a:r>
          </a:p>
          <a:p>
            <a:r>
              <a:rPr lang="es-CO" dirty="0"/>
              <a:t>Chaquetas </a:t>
            </a:r>
          </a:p>
          <a:p>
            <a:r>
              <a:rPr lang="es-CO" dirty="0"/>
              <a:t>Buzos/sudaderas con y sin capucha </a:t>
            </a:r>
          </a:p>
          <a:p>
            <a:r>
              <a:rPr lang="es-CO" dirty="0"/>
              <a:t>Accesorios</a:t>
            </a:r>
          </a:p>
          <a:p>
            <a:endParaRPr lang="es-CO" b="1" dirty="0"/>
          </a:p>
          <a:p>
            <a:endParaRPr lang="es-CO" b="1" dirty="0"/>
          </a:p>
        </p:txBody>
      </p:sp>
    </p:spTree>
    <p:extLst>
      <p:ext uri="{BB962C8B-B14F-4D97-AF65-F5344CB8AC3E}">
        <p14:creationId xmlns:p14="http://schemas.microsoft.com/office/powerpoint/2010/main" val="52525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1026160" y="685970"/>
            <a:ext cx="10728960" cy="4785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i="1" dirty="0">
                <a:solidFill>
                  <a:srgbClr val="000000"/>
                </a:solidFill>
                <a:latin typeface="Arial" panose="020B0604020202020204" pitchFamily="34" charset="0"/>
                <a:cs typeface="Arial" panose="020B0604020202020204" pitchFamily="34" charset="0"/>
              </a:rPr>
              <a:t>ACCESORIOS: </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i="1"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CO" sz="1600" i="1" dirty="0">
                <a:solidFill>
                  <a:srgbClr val="000000"/>
                </a:solidFill>
                <a:latin typeface="Arial" panose="020B0604020202020204" pitchFamily="34" charset="0"/>
                <a:cs typeface="Arial" panose="020B0604020202020204" pitchFamily="34" charset="0"/>
              </a:rPr>
              <a:t>BOLSOS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i="1" dirty="0">
                <a:solidFill>
                  <a:srgbClr val="000000"/>
                </a:solidFill>
                <a:latin typeface="Arial" panose="020B0604020202020204" pitchFamily="34" charset="0"/>
                <a:cs typeface="Arial" panose="020B0604020202020204" pitchFamily="34" charset="0"/>
              </a:rPr>
              <a:t>DE PLAYA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i="1" dirty="0">
                <a:solidFill>
                  <a:srgbClr val="000000"/>
                </a:solidFill>
                <a:latin typeface="Arial" panose="020B0604020202020204" pitchFamily="34" charset="0"/>
                <a:cs typeface="Arial" panose="020B0604020202020204" pitchFamily="34" charset="0"/>
              </a:rPr>
              <a:t>DEPORTIVOS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i="1" dirty="0">
                <a:solidFill>
                  <a:srgbClr val="000000"/>
                </a:solidFill>
                <a:latin typeface="Arial" panose="020B0604020202020204" pitchFamily="34" charset="0"/>
                <a:cs typeface="Arial" panose="020B0604020202020204" pitchFamily="34" charset="0"/>
              </a:rPr>
              <a:t>CONVERTIBLES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i="1" dirty="0">
                <a:solidFill>
                  <a:srgbClr val="000000"/>
                </a:solidFill>
                <a:latin typeface="Arial" panose="020B0604020202020204" pitchFamily="34" charset="0"/>
                <a:cs typeface="Arial" panose="020B0604020202020204" pitchFamily="34" charset="0"/>
              </a:rPr>
              <a:t>BOLSAS DE VIAJE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i="1" dirty="0">
                <a:solidFill>
                  <a:srgbClr val="000000"/>
                </a:solidFill>
                <a:latin typeface="Arial" panose="020B0604020202020204" pitchFamily="34" charset="0"/>
                <a:cs typeface="Arial" panose="020B0604020202020204" pitchFamily="34" charset="0"/>
              </a:rPr>
              <a:t>MALETÍN DE VIAJE</a:t>
            </a:r>
          </a:p>
          <a:p>
            <a:pPr marL="0" marR="0" lvl="0" indent="0" algn="just" defTabSz="914400" rtl="0" eaLnBrk="0" fontAlgn="base" latinLnBrk="0" hangingPunct="0">
              <a:lnSpc>
                <a:spcPct val="100000"/>
              </a:lnSpc>
              <a:spcBef>
                <a:spcPct val="0"/>
              </a:spcBef>
              <a:spcAft>
                <a:spcPct val="0"/>
              </a:spcAft>
              <a:buClrTx/>
              <a:buSzTx/>
              <a:buFontTx/>
              <a:buNone/>
              <a:tabLst/>
            </a:pPr>
            <a:r>
              <a:rPr lang="es-CO" sz="1600" i="1" dirty="0">
                <a:solidFill>
                  <a:srgbClr val="000000"/>
                </a:solidFill>
                <a:latin typeface="Arial" panose="020B0604020202020204" pitchFamily="34" charset="0"/>
                <a:cs typeface="Arial" panose="020B0604020202020204" pitchFamily="34" charset="0"/>
              </a:rPr>
              <a:t>SOBRES</a:t>
            </a:r>
          </a:p>
          <a:p>
            <a:pPr marL="0" marR="0" lvl="0" indent="0" algn="just" defTabSz="914400" rtl="0" eaLnBrk="0" fontAlgn="base" latinLnBrk="0" hangingPunct="0">
              <a:lnSpc>
                <a:spcPct val="100000"/>
              </a:lnSpc>
              <a:spcBef>
                <a:spcPct val="0"/>
              </a:spcBef>
              <a:spcAft>
                <a:spcPct val="0"/>
              </a:spcAft>
              <a:buClrTx/>
              <a:buSzTx/>
              <a:buFontTx/>
              <a:buNone/>
              <a:tabLst/>
            </a:pPr>
            <a:r>
              <a:rPr lang="es-CO" sz="1600" i="1" dirty="0">
                <a:solidFill>
                  <a:srgbClr val="000000"/>
                </a:solidFill>
                <a:latin typeface="Arial" panose="020B0604020202020204" pitchFamily="34" charset="0"/>
                <a:cs typeface="Arial" panose="020B0604020202020204" pitchFamily="34" charset="0"/>
              </a:rPr>
              <a:t>DEPORTIVOS</a:t>
            </a:r>
          </a:p>
          <a:p>
            <a:pPr marL="0" marR="0" lvl="0" indent="0" algn="just" defTabSz="914400" rtl="0" eaLnBrk="0" fontAlgn="base" latinLnBrk="0" hangingPunct="0">
              <a:lnSpc>
                <a:spcPct val="100000"/>
              </a:lnSpc>
              <a:spcBef>
                <a:spcPct val="0"/>
              </a:spcBef>
              <a:spcAft>
                <a:spcPct val="0"/>
              </a:spcAft>
              <a:buClrTx/>
              <a:buSzTx/>
              <a:buFontTx/>
              <a:buNone/>
              <a:tabLst/>
            </a:pPr>
            <a:r>
              <a:rPr lang="es-CO" sz="1600" i="1" dirty="0">
                <a:solidFill>
                  <a:srgbClr val="000000"/>
                </a:solidFill>
                <a:latin typeface="Arial" panose="020B0604020202020204" pitchFamily="34" charset="0"/>
                <a:cs typeface="Arial" panose="020B0604020202020204" pitchFamily="34" charset="0"/>
              </a:rPr>
              <a:t>COSMETIQUERAS </a:t>
            </a:r>
          </a:p>
          <a:p>
            <a:pPr marL="0" marR="0" lvl="0" indent="0" algn="just" defTabSz="914400" rtl="0" eaLnBrk="0" fontAlgn="base" latinLnBrk="0" hangingPunct="0">
              <a:lnSpc>
                <a:spcPct val="100000"/>
              </a:lnSpc>
              <a:spcBef>
                <a:spcPct val="0"/>
              </a:spcBef>
              <a:spcAft>
                <a:spcPct val="0"/>
              </a:spcAft>
              <a:buClrTx/>
              <a:buSzTx/>
              <a:buFontTx/>
              <a:buNone/>
              <a:tabLst/>
            </a:pPr>
            <a:r>
              <a:rPr lang="es-CO" sz="1600" i="1" dirty="0">
                <a:solidFill>
                  <a:srgbClr val="000000"/>
                </a:solidFill>
                <a:latin typeface="Arial" panose="020B0604020202020204" pitchFamily="34" charset="0"/>
                <a:cs typeface="Arial" panose="020B0604020202020204" pitchFamily="34" charset="0"/>
              </a:rPr>
              <a:t>Estuches de computador</a:t>
            </a:r>
          </a:p>
          <a:p>
            <a:pPr marL="0" marR="0" lvl="0" indent="0" algn="just" defTabSz="914400" rtl="0" eaLnBrk="0" fontAlgn="base" latinLnBrk="0" hangingPunct="0">
              <a:lnSpc>
                <a:spcPct val="100000"/>
              </a:lnSpc>
              <a:spcBef>
                <a:spcPct val="0"/>
              </a:spcBef>
              <a:spcAft>
                <a:spcPct val="0"/>
              </a:spcAft>
              <a:buClrTx/>
              <a:buSzTx/>
              <a:buFontTx/>
              <a:buNone/>
              <a:tabLst/>
            </a:pPr>
            <a:r>
              <a:rPr lang="es-CO" sz="1600" i="1" dirty="0">
                <a:solidFill>
                  <a:srgbClr val="000000"/>
                </a:solidFill>
                <a:latin typeface="Arial" panose="020B0604020202020204" pitchFamily="34" charset="0"/>
                <a:cs typeface="Arial" panose="020B0604020202020204" pitchFamily="34" charset="0"/>
              </a:rPr>
              <a:t>MANTAS DE PLAYA</a:t>
            </a:r>
          </a:p>
          <a:p>
            <a:pPr marL="0" marR="0" lvl="0" indent="0" algn="just" defTabSz="914400" rtl="0" eaLnBrk="0" fontAlgn="base" latinLnBrk="0" hangingPunct="0">
              <a:lnSpc>
                <a:spcPct val="100000"/>
              </a:lnSpc>
              <a:spcBef>
                <a:spcPct val="0"/>
              </a:spcBef>
              <a:spcAft>
                <a:spcPct val="0"/>
              </a:spcAft>
              <a:buClrTx/>
              <a:buSzTx/>
              <a:buFontTx/>
              <a:buNone/>
              <a:tabLst/>
            </a:pPr>
            <a:r>
              <a:rPr lang="es-CO" sz="1600" i="1" dirty="0">
                <a:solidFill>
                  <a:srgbClr val="000000"/>
                </a:solidFill>
                <a:latin typeface="Arial" panose="020B0604020202020204" pitchFamily="34" charset="0"/>
                <a:cs typeface="Arial" panose="020B0604020202020204" pitchFamily="34" charset="0"/>
              </a:rPr>
              <a:t>ESTERILLA DE YOGA </a:t>
            </a:r>
          </a:p>
          <a:p>
            <a:pPr marL="0" marR="0" lvl="0" indent="0" algn="just" defTabSz="914400" rtl="0" eaLnBrk="0" fontAlgn="base" latinLnBrk="0" hangingPunct="0">
              <a:lnSpc>
                <a:spcPct val="100000"/>
              </a:lnSpc>
              <a:spcBef>
                <a:spcPct val="0"/>
              </a:spcBef>
              <a:spcAft>
                <a:spcPct val="0"/>
              </a:spcAft>
              <a:buClrTx/>
              <a:buSzTx/>
              <a:buFontTx/>
              <a:buNone/>
              <a:tabLst/>
            </a:pPr>
            <a:r>
              <a:rPr lang="es-CO" sz="1600" i="1" dirty="0">
                <a:solidFill>
                  <a:srgbClr val="000000"/>
                </a:solidFill>
                <a:latin typeface="Arial" panose="020B0604020202020204" pitchFamily="34" charset="0"/>
                <a:cs typeface="Arial" panose="020B0604020202020204" pitchFamily="34" charset="0"/>
              </a:rPr>
              <a:t>GORROS Y VISERAS </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i="1"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i="1" dirty="0">
              <a:solidFill>
                <a:srgbClr val="000000"/>
              </a:solidFill>
              <a:latin typeface="Arial" panose="020B0604020202020204" pitchFamily="34" charset="0"/>
              <a:cs typeface="Arial" panose="020B0604020202020204" pitchFamily="34" charset="0"/>
            </a:endParaRPr>
          </a:p>
          <a:p>
            <a:endParaRPr lang="es-CO" b="1" dirty="0"/>
          </a:p>
          <a:p>
            <a:endParaRPr lang="es-CO" b="1" dirty="0"/>
          </a:p>
        </p:txBody>
      </p:sp>
    </p:spTree>
    <p:extLst>
      <p:ext uri="{BB962C8B-B14F-4D97-AF65-F5344CB8AC3E}">
        <p14:creationId xmlns:p14="http://schemas.microsoft.com/office/powerpoint/2010/main" val="318947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CCFA6-65C4-4093-9F5F-BDB2E895B52F}"/>
              </a:ext>
            </a:extLst>
          </p:cNvPr>
          <p:cNvSpPr>
            <a:spLocks noChangeArrowheads="1"/>
          </p:cNvSpPr>
          <p:nvPr/>
        </p:nvSpPr>
        <p:spPr bwMode="auto">
          <a:xfrm>
            <a:off x="833120" y="736137"/>
            <a:ext cx="10728960" cy="28161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1600" b="1" i="1" dirty="0">
                <a:solidFill>
                  <a:srgbClr val="000000"/>
                </a:solidFill>
                <a:latin typeface="Arial" panose="020B0604020202020204" pitchFamily="34" charset="0"/>
                <a:cs typeface="Arial" panose="020B0604020202020204" pitchFamily="34" charset="0"/>
              </a:rPr>
              <a:t>NIÑOS</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CO" sz="1600" dirty="0">
                <a:solidFill>
                  <a:srgbClr val="000000"/>
                </a:solidFill>
                <a:latin typeface="Arial" panose="020B0604020202020204" pitchFamily="34" charset="0"/>
                <a:cs typeface="Arial" panose="020B0604020202020204" pitchFamily="34" charset="0"/>
              </a:rPr>
              <a:t>NIÑAS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dirty="0">
                <a:solidFill>
                  <a:srgbClr val="000000"/>
                </a:solidFill>
                <a:latin typeface="Arial" panose="020B0604020202020204" pitchFamily="34" charset="0"/>
                <a:cs typeface="Arial" panose="020B0604020202020204" pitchFamily="34" charset="0"/>
              </a:rPr>
              <a:t>BIKINIS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dirty="0">
                <a:solidFill>
                  <a:srgbClr val="000000"/>
                </a:solidFill>
                <a:latin typeface="Arial" panose="020B0604020202020204" pitchFamily="34" charset="0"/>
                <a:cs typeface="Arial" panose="020B0604020202020204" pitchFamily="34" charset="0"/>
              </a:rPr>
              <a:t>ENTEROS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dirty="0">
                <a:solidFill>
                  <a:srgbClr val="000000"/>
                </a:solidFill>
                <a:latin typeface="Arial" panose="020B0604020202020204" pitchFamily="34" charset="0"/>
                <a:cs typeface="Arial" panose="020B0604020202020204" pitchFamily="34" charset="0"/>
              </a:rPr>
              <a:t>ROPA DE PLAYA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CO" sz="1600"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CO" sz="1600" dirty="0">
                <a:solidFill>
                  <a:srgbClr val="000000"/>
                </a:solidFill>
                <a:latin typeface="Arial" panose="020B0604020202020204" pitchFamily="34" charset="0"/>
                <a:cs typeface="Arial" panose="020B0604020202020204" pitchFamily="34" charset="0"/>
              </a:rPr>
              <a:t>NIÑOS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CO" sz="1600" dirty="0">
                <a:solidFill>
                  <a:srgbClr val="000000"/>
                </a:solidFill>
                <a:latin typeface="Arial" panose="020B0604020202020204" pitchFamily="34" charset="0"/>
                <a:cs typeface="Arial" panose="020B0604020202020204" pitchFamily="34" charset="0"/>
              </a:rPr>
              <a:t>PANTALONETAS </a:t>
            </a:r>
          </a:p>
          <a:p>
            <a:endParaRPr lang="es-CO" b="1" dirty="0"/>
          </a:p>
          <a:p>
            <a:endParaRPr lang="es-CO" b="1" dirty="0"/>
          </a:p>
        </p:txBody>
      </p:sp>
    </p:spTree>
    <p:extLst>
      <p:ext uri="{BB962C8B-B14F-4D97-AF65-F5344CB8AC3E}">
        <p14:creationId xmlns:p14="http://schemas.microsoft.com/office/powerpoint/2010/main" val="13452812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12204</TotalTime>
  <Words>1254</Words>
  <Application>Microsoft Office PowerPoint</Application>
  <PresentationFormat>Panorámica</PresentationFormat>
  <Paragraphs>215</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Authenia</vt:lpstr>
      <vt:lpstr>Calibri</vt:lpstr>
      <vt:lpstr>Calibri Light</vt:lpstr>
      <vt:lpstr>Nunito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Paulina Madrid</dc:creator>
  <cp:lastModifiedBy>Juan David Vargas Penagos</cp:lastModifiedBy>
  <cp:revision>48</cp:revision>
  <dcterms:created xsi:type="dcterms:W3CDTF">2018-01-26T14:42:41Z</dcterms:created>
  <dcterms:modified xsi:type="dcterms:W3CDTF">2018-03-23T21:28:35Z</dcterms:modified>
</cp:coreProperties>
</file>