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75D90-D72F-19C1-E101-6274FD89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1DEAB7-3D9D-3D79-38E6-60F81F91A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0D86A8-1780-DA06-A0C9-3A419704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D813-B539-4BD7-8D08-7FA3BDDDA831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34BC9E-3DB3-E9BD-F7F5-228F87B1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E9D028-58ED-C599-30F0-A1A5078F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3065-3F4F-42B6-A48A-6DEF8F9DE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72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455C6-B92F-D72C-4B70-ABC7E893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C6FC7D-5ECC-3B46-4517-08A9A0FF2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370844-9AA7-DE1E-2B1E-62A4F7C7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D813-B539-4BD7-8D08-7FA3BDDDA831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789064-04E6-3436-F554-283D5D75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75547E-28F4-1535-7749-4C843E3B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3065-3F4F-42B6-A48A-6DEF8F9DE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93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35110B-0675-157F-7675-9D5DC76D0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2D7801-B7FF-9E48-698E-F3B402E2A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F6BF35-6E3B-79C2-1855-C845A9D2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D813-B539-4BD7-8D08-7FA3BDDDA831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B887A6-5934-5FCD-EC59-5BCABD6B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042436-27BC-62FC-6696-A5F81600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3065-3F4F-42B6-A48A-6DEF8F9DE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45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F659AD-A888-23AA-C825-47E2B822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B38095-7AD0-C625-6E76-AE9A5A368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38ED3D-DAEE-C1D4-32A1-58A4F8B9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D813-B539-4BD7-8D08-7FA3BDDDA831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E028C-0F2C-F2EF-6294-433CD372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F1893D-9963-CACD-0329-88293B1F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3065-3F4F-42B6-A48A-6DEF8F9DE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13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DED63-7B4F-1A6B-3E07-E477570E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BFA8AA-E27F-B511-CD21-89D3C7DC4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0DFE7C-BC4B-547C-4B3B-E5E8F957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D813-B539-4BD7-8D08-7FA3BDDDA831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660C88-E3E7-86CD-722E-86E3FE68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FF3F32-E5B8-A1AD-E26F-DBB8D3B3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3065-3F4F-42B6-A48A-6DEF8F9DE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657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9F076-70C7-BC75-D681-9DD72016C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F553DA-C0B2-474F-92DB-FED1A93A3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8616A0-E766-2AC0-33F5-7AF3594C4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D22D02-2073-3907-9CCC-FAA394C3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D813-B539-4BD7-8D08-7FA3BDDDA831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FD15DB-DB49-3E4C-1FC4-EB9EA9A6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48B338-F3B7-D1C5-A0C6-428C65A9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3065-3F4F-42B6-A48A-6DEF8F9DE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20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A8FE1-4FFF-B3B4-B862-FD151EC3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D40A19-8646-D500-5FD2-121385FE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DBB4A1-4474-F8EE-57A6-31C961DF9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0E75AB-914A-5DB2-4306-8556E6507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8C7DF9D-52C4-65F6-D3CB-C51A327CC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BAA7CD-1864-897A-2139-D94E8703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D813-B539-4BD7-8D08-7FA3BDDDA831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E9793B-DD76-BB0D-EA31-381B8B9A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29EB7A-59DC-FD5D-81A1-38DC10F4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3065-3F4F-42B6-A48A-6DEF8F9DE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517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45F9E-C96A-8649-7771-3BAADBE8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3D62AD2-1342-1EEB-0DD2-D8FBED39D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D813-B539-4BD7-8D08-7FA3BDDDA831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056F81-FBCA-C3D9-9072-D18F34770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A32ECB-FB3B-E54C-2A3D-C1945223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3065-3F4F-42B6-A48A-6DEF8F9DE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340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6F72DF-6052-8BE1-7B9E-0676393E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D813-B539-4BD7-8D08-7FA3BDDDA831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4068B5C-8290-C86E-5B0D-7711604F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6D468E-00D2-F5B0-4DFB-875D2E39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3065-3F4F-42B6-A48A-6DEF8F9DE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94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B3DBB-22D3-D4DB-0E01-B674B5455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CE83D-B6BF-0E3F-C1B5-24512CEC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63038A-D120-DE1B-E92D-76F3913615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6BBAF5-F1BC-A3B7-3C61-74B52EE0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D813-B539-4BD7-8D08-7FA3BDDDA831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D2E2B7-FD65-5F50-97BB-49FDEE30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39EF10-DAD8-9FC4-1FC2-56554941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3065-3F4F-42B6-A48A-6DEF8F9DE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41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1D60C6-F0F5-CFB2-459A-CD2D718F7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367C7F-2C46-927D-E1F7-938535668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7FC477-29A0-D77B-F10B-ACBA50B57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C23317-F33E-7C5D-F9BD-55FBF95E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0D813-B539-4BD7-8D08-7FA3BDDDA831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DB0AB8-6C93-4310-C664-9561DEF8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6B490B-7F5D-A1EE-2424-AC1F383B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3065-3F4F-42B6-A48A-6DEF8F9DE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82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67F234-EC5E-D241-4B85-734E8728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8DC61E-D425-0A93-B81D-EF3ABE9A0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5030F6-8420-E220-F5F4-0246554EA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30D813-B539-4BD7-8D08-7FA3BDDDA831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2B0B18-5689-D43F-6C8C-38F8B8D96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2A2EC6-E913-D588-7D42-4EF08BD40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2B3065-3F4F-42B6-A48A-6DEF8F9DE54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93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39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3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D4084CA-A408-1490-7844-068B264D95BD}"/>
              </a:ext>
            </a:extLst>
          </p:cNvPr>
          <p:cNvSpPr txBox="1"/>
          <p:nvPr/>
        </p:nvSpPr>
        <p:spPr>
          <a:xfrm>
            <a:off x="3046863" y="32477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https://dontpad.com/dev-dunas</a:t>
            </a:r>
          </a:p>
        </p:txBody>
      </p:sp>
    </p:spTree>
    <p:extLst>
      <p:ext uri="{BB962C8B-B14F-4D97-AF65-F5344CB8AC3E}">
        <p14:creationId xmlns:p14="http://schemas.microsoft.com/office/powerpoint/2010/main" val="209872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67629C8-AB91-FD1B-83C1-9B98E8C5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5" y="1201175"/>
            <a:ext cx="11421989" cy="4825791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01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E79838-AF3B-F946-CB1B-D45120122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8804" y="512759"/>
            <a:ext cx="9114392" cy="570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96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F01D743-E8AB-D812-CB36-3EA7C0C12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27164"/>
            <a:ext cx="11658600" cy="355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86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849CF95-9A93-6590-F6C5-8F494FA3AADE}"/>
              </a:ext>
            </a:extLst>
          </p:cNvPr>
          <p:cNvSpPr txBox="1"/>
          <p:nvPr/>
        </p:nvSpPr>
        <p:spPr>
          <a:xfrm>
            <a:off x="436911" y="1388013"/>
            <a:ext cx="11318178" cy="3483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Sintaxe Básica</a:t>
            </a:r>
          </a:p>
          <a:p>
            <a:pPr algn="just">
              <a:lnSpc>
                <a:spcPct val="150000"/>
              </a:lnSpc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Sensível a maiúsculas e minúsculas → </a:t>
            </a:r>
            <a:r>
              <a:rPr lang="pt-BR" sz="25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 é diferente de </a:t>
            </a:r>
            <a:r>
              <a:rPr lang="pt-BR" sz="2500" b="1" dirty="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Cada instrução pode terminar com ; (opcional, mas recomendado).</a:t>
            </a:r>
          </a:p>
          <a:p>
            <a:pPr algn="just">
              <a:lnSpc>
                <a:spcPct val="150000"/>
              </a:lnSpc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Comentários:</a:t>
            </a:r>
          </a:p>
          <a:p>
            <a:pPr algn="just">
              <a:lnSpc>
                <a:spcPct val="150000"/>
              </a:lnSpc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Linha única → //  </a:t>
            </a:r>
          </a:p>
          <a:p>
            <a:pPr algn="just">
              <a:lnSpc>
                <a:spcPct val="150000"/>
              </a:lnSpc>
            </a:pP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Várias linhas → /*      */</a:t>
            </a:r>
          </a:p>
        </p:txBody>
      </p:sp>
    </p:spTree>
    <p:extLst>
      <p:ext uri="{BB962C8B-B14F-4D97-AF65-F5344CB8AC3E}">
        <p14:creationId xmlns:p14="http://schemas.microsoft.com/office/powerpoint/2010/main" val="1559144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07A16827-2ADF-A3DB-7F55-C3C14C2BEE1B}"/>
              </a:ext>
            </a:extLst>
          </p:cNvPr>
          <p:cNvSpPr txBox="1"/>
          <p:nvPr/>
        </p:nvSpPr>
        <p:spPr>
          <a:xfrm>
            <a:off x="173293" y="937822"/>
            <a:ext cx="60984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Formas modernas de declarar variáveis:</a:t>
            </a:r>
          </a:p>
          <a:p>
            <a:r>
              <a:rPr lang="pt-BR" sz="25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 → pode mudar</a:t>
            </a:r>
          </a:p>
          <a:p>
            <a:r>
              <a:rPr lang="pt-BR" sz="25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 → valor fixo</a:t>
            </a:r>
          </a:p>
          <a:p>
            <a:r>
              <a:rPr lang="pt-BR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pt-BR" sz="2500" dirty="0">
                <a:latin typeface="Arial" panose="020B0604020202020204" pitchFamily="34" charset="0"/>
                <a:cs typeface="Arial" panose="020B0604020202020204" pitchFamily="34" charset="0"/>
              </a:rPr>
              <a:t> → antigo, evite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0D4A41-E7FF-9782-21B1-08691C73BFE2}"/>
              </a:ext>
            </a:extLst>
          </p:cNvPr>
          <p:cNvSpPr txBox="1"/>
          <p:nvPr/>
        </p:nvSpPr>
        <p:spPr>
          <a:xfrm>
            <a:off x="320777" y="279908"/>
            <a:ext cx="23781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Variáveis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A3E9B6A-687E-38E4-F703-36BC30C35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313" y="1926201"/>
            <a:ext cx="9071394" cy="43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95F165-1CCA-8C74-3C0E-17D199CA3EBD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28A341-28AD-4110-5375-485A39D93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73253"/>
            <a:ext cx="6780700" cy="45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39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A059DD-299A-C084-EA47-04BC9E4F0EF4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</a:t>
            </a: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dados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A131AF-095E-5449-C646-D9A1F9EB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282773"/>
            <a:ext cx="6780700" cy="429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84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70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JUVENALDO FLORENTINO CANJA</dc:creator>
  <cp:lastModifiedBy>JUVENALDO FLORENTINO CANJA</cp:lastModifiedBy>
  <cp:revision>2</cp:revision>
  <dcterms:created xsi:type="dcterms:W3CDTF">2025-09-29T01:31:37Z</dcterms:created>
  <dcterms:modified xsi:type="dcterms:W3CDTF">2025-09-29T10:21:25Z</dcterms:modified>
</cp:coreProperties>
</file>