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3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86AD4-8CB7-F6E2-E5E8-30B1C84FE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EBCA2B-85AF-12E3-7108-135D5CA21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4F83A5-0529-09FD-C82B-C58F2C69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889-5E5B-4F47-A5C4-85D9C2F80815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1DB466-538B-9FC5-864E-71BB353C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AC16E1-D2F5-ABFC-EDA6-72E25A88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3C7B-B5A8-4609-8479-774FF9DC0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73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74311-1F24-0E82-7326-78388062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E59CB2-FE6B-08FA-E241-B20BDBF64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27C134-AD52-FDC7-4FE5-E0CEE95C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889-5E5B-4F47-A5C4-85D9C2F80815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8A1BFE-942E-1298-3639-042438E0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AE6E0-F8E8-0746-C872-298DB447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3C7B-B5A8-4609-8479-774FF9DC0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14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42709A9-5912-BC1E-F4AD-68B197E75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0C8F08-72E7-374E-57C7-5082236BB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BF9364-7EFA-7B04-0362-5C85759C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889-5E5B-4F47-A5C4-85D9C2F80815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3BE86D-7031-066E-9617-A67A47D5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BAF58-DEEC-FD4A-9E7B-0E9C2120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3C7B-B5A8-4609-8479-774FF9DC0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76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838BF-4725-A016-ABE6-77125007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109E55-559F-C770-C525-2F7B73820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063FB7-C44B-7314-485A-921DE704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889-5E5B-4F47-A5C4-85D9C2F80815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E97D76-1CA0-EC2E-1346-79F8F647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855811-4943-D946-F429-224BA61C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3C7B-B5A8-4609-8479-774FF9DC0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82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1D975-D295-9F5C-B317-0FE6A5DC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B8DF5C-832A-7C26-0F2C-83FDA89B0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B8D22-0176-D307-9F31-23E51D29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889-5E5B-4F47-A5C4-85D9C2F80815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6161B7-0F2C-EC92-CFCD-1146C61C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B13BB9-D907-ACE4-9C74-0B2C1FF7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3C7B-B5A8-4609-8479-774FF9DC0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26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9D06F-41D1-E29B-F70C-76C4DBB3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B03A65-B929-C003-54D0-3B05416E1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465142-E181-5535-01B0-75256BE27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916D0E-1D96-5E48-B9D1-D76BF3591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889-5E5B-4F47-A5C4-85D9C2F80815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C7E805-6606-EEA9-B53E-BAD2A241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D0D31E-8966-87AD-BDEF-B571A0D5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3C7B-B5A8-4609-8479-774FF9DC0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34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7DA7B-1C38-976E-D9BB-7CDF990C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04C9A4-1128-3C47-AF6E-7C7C116AD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552659-16B5-8CAF-2E75-1FA462760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0B4A28-AF7B-9A1E-6165-BF7610629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60393B-9947-1F32-0FCD-50F0DD684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8C2ED70-EB5B-4E83-253B-63A186BA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889-5E5B-4F47-A5C4-85D9C2F80815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F246968-6E62-73FD-E92B-A0FE614A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50F3564-767A-67F9-B289-977D0B4A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3C7B-B5A8-4609-8479-774FF9DC0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51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BB8A7-0902-4A99-CB17-B2622DC6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FE90D3-78B8-D6B4-6ADE-3F7EDD7D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889-5E5B-4F47-A5C4-85D9C2F80815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89B614-3BE0-42AF-4EDF-10F90A83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C3B233-0A6E-F1F1-C143-E23D1B7E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3C7B-B5A8-4609-8479-774FF9DC0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98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894313-8440-057C-ADD8-21FD70A2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889-5E5B-4F47-A5C4-85D9C2F80815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9BAFB6-ABB3-F01D-758E-6DA92EA8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365C00-651D-E88C-50BE-F76D66D6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3C7B-B5A8-4609-8479-774FF9DC0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64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4E8F9-74C9-2EBB-1101-E6D54B62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FA4567-7EE3-6BA7-A228-800FB5F1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F39CBF-7A22-0605-8685-99F863389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B21844-DC26-2CBE-7DEA-D99EE809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889-5E5B-4F47-A5C4-85D9C2F80815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344B37-0D99-7DA6-90EA-B9EA7E52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96A3F0-8ADD-1848-2A6D-28CACF12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3C7B-B5A8-4609-8479-774FF9DC0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72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514B0-751C-6EFB-2CBA-06D8B65C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95B676-6BB5-8A0B-FDC6-D46361F8A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A9ED1B-C25A-ED59-1C2E-7A7331D21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1CBB46-E51E-BB1C-0794-AE09DF6E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D889-5E5B-4F47-A5C4-85D9C2F80815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AC6BD8-3403-77EB-7A8F-6AD1B94E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8B9CFA-E38B-16B5-6AFE-F4BB0C0C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23C7B-B5A8-4609-8479-774FF9DC0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15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494ECB5-083E-3EC4-2F80-18B77D7A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EC68E4-7207-B981-5C8A-15B6E96CB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D73955-0981-F807-154C-13464AE6D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47D889-5E5B-4F47-A5C4-85D9C2F80815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2E44FE-2815-5E2A-87C9-C43234C86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C087D1-0256-28D3-A9DE-ACBF0E4C1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E23C7B-B5A8-4609-8479-774FF9DC01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55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24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70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71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54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465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18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BC72B4F-0503-1D2C-5735-B77B62AF73E5}"/>
              </a:ext>
            </a:extLst>
          </p:cNvPr>
          <p:cNvSpPr txBox="1"/>
          <p:nvPr/>
        </p:nvSpPr>
        <p:spPr>
          <a:xfrm>
            <a:off x="287721" y="1591327"/>
            <a:ext cx="7973410" cy="4092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HTML (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HyperText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Markup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) é uma linguagem de marcação usada para estruturar conteúdo na web.</a:t>
            </a:r>
          </a:p>
          <a:p>
            <a:pPr>
              <a:lnSpc>
                <a:spcPct val="150000"/>
              </a:lnSpc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Seu objetivo é organizar elementos como textos, imagens, tabelas e vídeos em documentos interconectados.</a:t>
            </a:r>
          </a:p>
          <a:p>
            <a:pPr>
              <a:lnSpc>
                <a:spcPct val="150000"/>
              </a:lnSpc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Utiliza um sistema hierárquico de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para definir a estrutura do conteúdo.</a:t>
            </a:r>
          </a:p>
          <a:p>
            <a:pPr>
              <a:lnSpc>
                <a:spcPct val="150000"/>
              </a:lnSpc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Exemplo de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básicas:</a:t>
            </a:r>
          </a:p>
          <a:p>
            <a:pPr>
              <a:lnSpc>
                <a:spcPct val="150000"/>
              </a:lnSpc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&lt;h1&gt;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para títulos,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&lt;p&gt;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para parágrafos,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para imagens.</a:t>
            </a:r>
          </a:p>
        </p:txBody>
      </p:sp>
    </p:spTree>
    <p:extLst>
      <p:ext uri="{BB962C8B-B14F-4D97-AF65-F5344CB8AC3E}">
        <p14:creationId xmlns:p14="http://schemas.microsoft.com/office/powerpoint/2010/main" val="351605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5B498D2-0D2D-CE11-A079-11FA806743E4}"/>
              </a:ext>
            </a:extLst>
          </p:cNvPr>
          <p:cNvSpPr txBox="1"/>
          <p:nvPr/>
        </p:nvSpPr>
        <p:spPr>
          <a:xfrm>
            <a:off x="271952" y="843565"/>
            <a:ext cx="7106309" cy="4600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Origem e Evolução do HTML</a:t>
            </a:r>
          </a:p>
          <a:p>
            <a:pPr algn="just">
              <a:lnSpc>
                <a:spcPct val="150000"/>
              </a:lnSpc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Surgiu da combinação de dois padrões:</a:t>
            </a:r>
          </a:p>
          <a:p>
            <a:pPr algn="just">
              <a:lnSpc>
                <a:spcPct val="150000"/>
              </a:lnSpc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SGML: padrão ISO para criação de linguagens de marcação independentes de plataforma.</a:t>
            </a:r>
          </a:p>
          <a:p>
            <a:pPr algn="just">
              <a:lnSpc>
                <a:spcPct val="150000"/>
              </a:lnSpc>
            </a:pP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HyTime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 padrão para descrição de hiperdocumentos de mídia baseados em tempo e estrutura.</a:t>
            </a:r>
          </a:p>
          <a:p>
            <a:pPr algn="just">
              <a:lnSpc>
                <a:spcPct val="150000"/>
              </a:lnSpc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Mantido inicialmente pelo IETF (1993) e depois pelo W3C (a partir de 1996).</a:t>
            </a:r>
          </a:p>
          <a:p>
            <a:pPr algn="just">
              <a:lnSpc>
                <a:spcPct val="150000"/>
              </a:lnSpc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Tornou-se norma internacional (ISO/IEC) em 2000.</a:t>
            </a:r>
          </a:p>
        </p:txBody>
      </p:sp>
    </p:spTree>
    <p:extLst>
      <p:ext uri="{BB962C8B-B14F-4D97-AF65-F5344CB8AC3E}">
        <p14:creationId xmlns:p14="http://schemas.microsoft.com/office/powerpoint/2010/main" val="134271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901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63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6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918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140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JUVENALDO FLORENTINO CANJA</dc:creator>
  <cp:lastModifiedBy>JUVENALDO FLORENTINO CANJA</cp:lastModifiedBy>
  <cp:revision>1</cp:revision>
  <dcterms:created xsi:type="dcterms:W3CDTF">2025-08-31T20:40:16Z</dcterms:created>
  <dcterms:modified xsi:type="dcterms:W3CDTF">2025-08-31T21:04:43Z</dcterms:modified>
</cp:coreProperties>
</file>