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0" r:id="rId5"/>
    <p:sldId id="258" r:id="rId6"/>
    <p:sldId id="261" r:id="rId7"/>
    <p:sldId id="262" r:id="rId8"/>
    <p:sldId id="259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7F19E-4369-F826-83CC-B0B287D929FA}" v="1409" dt="2024-09-12T21:32:18.211"/>
    <p1510:client id="{BA90C1DC-F96C-1C92-9E3C-8C269B78E1EC}" v="21" dt="2024-09-12T21:39:46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宗儒" userId="S::jasmine806.ee10@m365.nycu.edu.tw::23c9f887-c216-4d11-ae0b-212251fdb931" providerId="AD" clId="Web-{BA90C1DC-F96C-1C92-9E3C-8C269B78E1EC}"/>
    <pc:docChg chg="modSld">
      <pc:chgData name="李宗儒" userId="S::jasmine806.ee10@m365.nycu.edu.tw::23c9f887-c216-4d11-ae0b-212251fdb931" providerId="AD" clId="Web-{BA90C1DC-F96C-1C92-9E3C-8C269B78E1EC}" dt="2024-09-12T21:39:46.786" v="20" actId="20577"/>
      <pc:docMkLst>
        <pc:docMk/>
      </pc:docMkLst>
      <pc:sldChg chg="modSp">
        <pc:chgData name="李宗儒" userId="S::jasmine806.ee10@m365.nycu.edu.tw::23c9f887-c216-4d11-ae0b-212251fdb931" providerId="AD" clId="Web-{BA90C1DC-F96C-1C92-9E3C-8C269B78E1EC}" dt="2024-09-12T21:39:19.582" v="13" actId="20577"/>
        <pc:sldMkLst>
          <pc:docMk/>
          <pc:sldMk cId="2947865382" sldId="265"/>
        </pc:sldMkLst>
        <pc:spChg chg="mod">
          <ac:chgData name="李宗儒" userId="S::jasmine806.ee10@m365.nycu.edu.tw::23c9f887-c216-4d11-ae0b-212251fdb931" providerId="AD" clId="Web-{BA90C1DC-F96C-1C92-9E3C-8C269B78E1EC}" dt="2024-09-12T21:39:19.582" v="13" actId="20577"/>
          <ac:spMkLst>
            <pc:docMk/>
            <pc:sldMk cId="2947865382" sldId="265"/>
            <ac:spMk id="2" creationId="{31A1EBD5-AA40-B93D-28AA-796BD76C2571}"/>
          </ac:spMkLst>
        </pc:spChg>
      </pc:sldChg>
      <pc:sldChg chg="modSp">
        <pc:chgData name="李宗儒" userId="S::jasmine806.ee10@m365.nycu.edu.tw::23c9f887-c216-4d11-ae0b-212251fdb931" providerId="AD" clId="Web-{BA90C1DC-F96C-1C92-9E3C-8C269B78E1EC}" dt="2024-09-12T21:39:46.786" v="20" actId="20577"/>
        <pc:sldMkLst>
          <pc:docMk/>
          <pc:sldMk cId="249489210" sldId="266"/>
        </pc:sldMkLst>
        <pc:spChg chg="mod">
          <ac:chgData name="李宗儒" userId="S::jasmine806.ee10@m365.nycu.edu.tw::23c9f887-c216-4d11-ae0b-212251fdb931" providerId="AD" clId="Web-{BA90C1DC-F96C-1C92-9E3C-8C269B78E1EC}" dt="2024-09-12T21:39:46.786" v="20" actId="20577"/>
          <ac:spMkLst>
            <pc:docMk/>
            <pc:sldMk cId="249489210" sldId="266"/>
            <ac:spMk id="2" creationId="{31A1EBD5-AA40-B93D-28AA-796BD76C2571}"/>
          </ac:spMkLst>
        </pc:spChg>
      </pc:sldChg>
    </pc:docChg>
  </pc:docChgLst>
  <pc:docChgLst>
    <pc:chgData name="李宗儒" userId="S::jasmine806.ee10@m365.nycu.edu.tw::23c9f887-c216-4d11-ae0b-212251fdb931" providerId="AD" clId="Web-{79A7F19E-4369-F826-83CC-B0B287D929FA}"/>
    <pc:docChg chg="addSld delSld modSld sldOrd addMainMaster delMainMaster addSection delSection">
      <pc:chgData name="李宗儒" userId="S::jasmine806.ee10@m365.nycu.edu.tw::23c9f887-c216-4d11-ae0b-212251fdb931" providerId="AD" clId="Web-{79A7F19E-4369-F826-83CC-B0B287D929FA}" dt="2024-09-12T21:32:18.211" v="1383" actId="20577"/>
      <pc:docMkLst>
        <pc:docMk/>
      </pc:docMkLst>
      <pc:sldChg chg="modSp mod modClrScheme chgLayout">
        <pc:chgData name="李宗儒" userId="S::jasmine806.ee10@m365.nycu.edu.tw::23c9f887-c216-4d11-ae0b-212251fdb931" providerId="AD" clId="Web-{79A7F19E-4369-F826-83CC-B0B287D929FA}" dt="2024-09-12T21:32:18.211" v="1383" actId="20577"/>
        <pc:sldMkLst>
          <pc:docMk/>
          <pc:sldMk cId="2592129946" sldId="256"/>
        </pc:sldMkLst>
        <pc:spChg chg="mod ord">
          <ac:chgData name="李宗儒" userId="S::jasmine806.ee10@m365.nycu.edu.tw::23c9f887-c216-4d11-ae0b-212251fdb931" providerId="AD" clId="Web-{79A7F19E-4369-F826-83CC-B0B287D929FA}" dt="2024-09-12T21:32:18.211" v="1383" actId="20577"/>
          <ac:spMkLst>
            <pc:docMk/>
            <pc:sldMk cId="2592129946" sldId="256"/>
            <ac:spMk id="2" creationId="{00000000-0000-0000-0000-000000000000}"/>
          </ac:spMkLst>
        </pc:spChg>
        <pc:spChg chg="mod ord">
          <ac:chgData name="李宗儒" userId="S::jasmine806.ee10@m365.nycu.edu.tw::23c9f887-c216-4d11-ae0b-212251fdb931" providerId="AD" clId="Web-{79A7F19E-4369-F826-83CC-B0B287D929FA}" dt="2024-09-12T18:11:27.550" v="157" actId="20577"/>
          <ac:spMkLst>
            <pc:docMk/>
            <pc:sldMk cId="2592129946" sldId="256"/>
            <ac:spMk id="3" creationId="{00000000-0000-0000-0000-000000000000}"/>
          </ac:spMkLst>
        </pc:spChg>
      </pc:sldChg>
      <pc:sldChg chg="addSp modSp new mod modClrScheme chgLayout">
        <pc:chgData name="李宗儒" userId="S::jasmine806.ee10@m365.nycu.edu.tw::23c9f887-c216-4d11-ae0b-212251fdb931" providerId="AD" clId="Web-{79A7F19E-4369-F826-83CC-B0B287D929FA}" dt="2024-09-12T20:37:31.514" v="892" actId="20577"/>
        <pc:sldMkLst>
          <pc:docMk/>
          <pc:sldMk cId="1367397531" sldId="257"/>
        </pc:sldMkLst>
        <pc:spChg chg="mod ord">
          <ac:chgData name="李宗儒" userId="S::jasmine806.ee10@m365.nycu.edu.tw::23c9f887-c216-4d11-ae0b-212251fdb931" providerId="AD" clId="Web-{79A7F19E-4369-F826-83CC-B0B287D929FA}" dt="2024-09-12T18:30:17.384" v="197" actId="20577"/>
          <ac:spMkLst>
            <pc:docMk/>
            <pc:sldMk cId="1367397531" sldId="257"/>
            <ac:spMk id="2" creationId="{FEA2AEAC-EF86-DACF-A59F-06FC41BEB5E5}"/>
          </ac:spMkLst>
        </pc:spChg>
        <pc:spChg chg="mod ord">
          <ac:chgData name="李宗儒" userId="S::jasmine806.ee10@m365.nycu.edu.tw::23c9f887-c216-4d11-ae0b-212251fdb931" providerId="AD" clId="Web-{79A7F19E-4369-F826-83CC-B0B287D929FA}" dt="2024-09-12T20:37:31.514" v="892" actId="20577"/>
          <ac:spMkLst>
            <pc:docMk/>
            <pc:sldMk cId="1367397531" sldId="257"/>
            <ac:spMk id="3" creationId="{13C568F7-9917-8536-F56B-9A91E0D06F6F}"/>
          </ac:spMkLst>
        </pc:spChg>
        <pc:picChg chg="add mod">
          <ac:chgData name="李宗儒" userId="S::jasmine806.ee10@m365.nycu.edu.tw::23c9f887-c216-4d11-ae0b-212251fdb931" providerId="AD" clId="Web-{79A7F19E-4369-F826-83CC-B0B287D929FA}" dt="2024-09-12T18:29:44.258" v="191" actId="1076"/>
          <ac:picMkLst>
            <pc:docMk/>
            <pc:sldMk cId="1367397531" sldId="257"/>
            <ac:picMk id="4" creationId="{754D22CD-0D59-6705-C5A3-4FA17003C037}"/>
          </ac:picMkLst>
        </pc:picChg>
      </pc:sldChg>
      <pc:sldChg chg="addSp modSp new mod modClrScheme chgLayout">
        <pc:chgData name="李宗儒" userId="S::jasmine806.ee10@m365.nycu.edu.tw::23c9f887-c216-4d11-ae0b-212251fdb931" providerId="AD" clId="Web-{79A7F19E-4369-F826-83CC-B0B287D929FA}" dt="2024-09-12T19:27:47.282" v="270" actId="1076"/>
        <pc:sldMkLst>
          <pc:docMk/>
          <pc:sldMk cId="668761462" sldId="258"/>
        </pc:sldMkLst>
        <pc:spChg chg="mod ord">
          <ac:chgData name="李宗儒" userId="S::jasmine806.ee10@m365.nycu.edu.tw::23c9f887-c216-4d11-ae0b-212251fdb931" providerId="AD" clId="Web-{79A7F19E-4369-F826-83CC-B0B287D929FA}" dt="2024-09-12T18:31:09.260" v="199" actId="1076"/>
          <ac:spMkLst>
            <pc:docMk/>
            <pc:sldMk cId="668761462" sldId="258"/>
            <ac:spMk id="2" creationId="{82AC4636-A109-5A25-3AA8-50B235C63E14}"/>
          </ac:spMkLst>
        </pc:spChg>
        <pc:spChg chg="mod ord">
          <ac:chgData name="李宗儒" userId="S::jasmine806.ee10@m365.nycu.edu.tw::23c9f887-c216-4d11-ae0b-212251fdb931" providerId="AD" clId="Web-{79A7F19E-4369-F826-83CC-B0B287D929FA}" dt="2024-09-12T19:26:56.140" v="267" actId="1076"/>
          <ac:spMkLst>
            <pc:docMk/>
            <pc:sldMk cId="668761462" sldId="258"/>
            <ac:spMk id="3" creationId="{0587838F-37CC-D05D-6DF9-654FC9424DC0}"/>
          </ac:spMkLst>
        </pc:spChg>
        <pc:picChg chg="add mod">
          <ac:chgData name="李宗儒" userId="S::jasmine806.ee10@m365.nycu.edu.tw::23c9f887-c216-4d11-ae0b-212251fdb931" providerId="AD" clId="Web-{79A7F19E-4369-F826-83CC-B0B287D929FA}" dt="2024-09-12T19:27:47.282" v="270" actId="1076"/>
          <ac:picMkLst>
            <pc:docMk/>
            <pc:sldMk cId="668761462" sldId="258"/>
            <ac:picMk id="4" creationId="{17326B57-5E33-B312-38E8-81A4775B1090}"/>
          </ac:picMkLst>
        </pc:picChg>
      </pc:sldChg>
      <pc:sldChg chg="addSp modSp new mod modClrScheme chgLayout">
        <pc:chgData name="李宗儒" userId="S::jasmine806.ee10@m365.nycu.edu.tw::23c9f887-c216-4d11-ae0b-212251fdb931" providerId="AD" clId="Web-{79A7F19E-4369-F826-83CC-B0B287D929FA}" dt="2024-09-12T20:51:28.829" v="1057" actId="1076"/>
        <pc:sldMkLst>
          <pc:docMk/>
          <pc:sldMk cId="33196398" sldId="259"/>
        </pc:sldMkLst>
        <pc:spChg chg="mod ord">
          <ac:chgData name="李宗儒" userId="S::jasmine806.ee10@m365.nycu.edu.tw::23c9f887-c216-4d11-ae0b-212251fdb931" providerId="AD" clId="Web-{79A7F19E-4369-F826-83CC-B0B287D929FA}" dt="2024-09-12T20:43:37.187" v="937" actId="1076"/>
          <ac:spMkLst>
            <pc:docMk/>
            <pc:sldMk cId="33196398" sldId="259"/>
            <ac:spMk id="2" creationId="{31A1EBD5-AA40-B93D-28AA-796BD76C2571}"/>
          </ac:spMkLst>
        </pc:spChg>
        <pc:spChg chg="mod ord">
          <ac:chgData name="李宗儒" userId="S::jasmine806.ee10@m365.nycu.edu.tw::23c9f887-c216-4d11-ae0b-212251fdb931" providerId="AD" clId="Web-{79A7F19E-4369-F826-83CC-B0B287D929FA}" dt="2024-09-12T20:51:24.141" v="1056" actId="20577"/>
          <ac:spMkLst>
            <pc:docMk/>
            <pc:sldMk cId="33196398" sldId="259"/>
            <ac:spMk id="3" creationId="{01A1D662-501C-0E12-3FC8-0ABC85732221}"/>
          </ac:spMkLst>
        </pc:spChg>
        <pc:picChg chg="add mod">
          <ac:chgData name="李宗儒" userId="S::jasmine806.ee10@m365.nycu.edu.tw::23c9f887-c216-4d11-ae0b-212251fdb931" providerId="AD" clId="Web-{79A7F19E-4369-F826-83CC-B0B287D929FA}" dt="2024-09-12T20:51:28.829" v="1057" actId="1076"/>
          <ac:picMkLst>
            <pc:docMk/>
            <pc:sldMk cId="33196398" sldId="259"/>
            <ac:picMk id="4" creationId="{8AED1528-6583-EA31-8387-4E00DDEBD397}"/>
          </ac:picMkLst>
        </pc:picChg>
      </pc:sldChg>
      <pc:sldChg chg="addSp delSp modSp new">
        <pc:chgData name="李宗儒" userId="S::jasmine806.ee10@m365.nycu.edu.tw::23c9f887-c216-4d11-ae0b-212251fdb931" providerId="AD" clId="Web-{79A7F19E-4369-F826-83CC-B0B287D929FA}" dt="2024-09-12T20:32:18.189" v="826" actId="20577"/>
        <pc:sldMkLst>
          <pc:docMk/>
          <pc:sldMk cId="3607496822" sldId="260"/>
        </pc:sldMkLst>
        <pc:spChg chg="del">
          <ac:chgData name="李宗儒" userId="S::jasmine806.ee10@m365.nycu.edu.tw::23c9f887-c216-4d11-ae0b-212251fdb931" providerId="AD" clId="Web-{79A7F19E-4369-F826-83CC-B0B287D929FA}" dt="2024-09-12T18:31:43.463" v="201"/>
          <ac:spMkLst>
            <pc:docMk/>
            <pc:sldMk cId="3607496822" sldId="260"/>
            <ac:spMk id="2" creationId="{40E899ED-9783-1CB3-DBE1-E01098267C53}"/>
          </ac:spMkLst>
        </pc:spChg>
        <pc:spChg chg="mod">
          <ac:chgData name="李宗儒" userId="S::jasmine806.ee10@m365.nycu.edu.tw::23c9f887-c216-4d11-ae0b-212251fdb931" providerId="AD" clId="Web-{79A7F19E-4369-F826-83CC-B0B287D929FA}" dt="2024-09-12T20:32:18.189" v="826" actId="20577"/>
          <ac:spMkLst>
            <pc:docMk/>
            <pc:sldMk cId="3607496822" sldId="260"/>
            <ac:spMk id="3" creationId="{1BBFE6A2-BC7F-23DE-8750-CAF131CEEA1D}"/>
          </ac:spMkLst>
        </pc:spChg>
        <pc:spChg chg="add mod">
          <ac:chgData name="李宗儒" userId="S::jasmine806.ee10@m365.nycu.edu.tw::23c9f887-c216-4d11-ae0b-212251fdb931" providerId="AD" clId="Web-{79A7F19E-4369-F826-83CC-B0B287D929FA}" dt="2024-09-12T19:09:20.750" v="232" actId="1076"/>
          <ac:spMkLst>
            <pc:docMk/>
            <pc:sldMk cId="3607496822" sldId="260"/>
            <ac:spMk id="8" creationId="{A1BCDB8E-4665-C90B-5DB8-A2F5E7A8C5B3}"/>
          </ac:spMkLst>
        </pc:spChg>
        <pc:picChg chg="add mod">
          <ac:chgData name="李宗儒" userId="S::jasmine806.ee10@m365.nycu.edu.tw::23c9f887-c216-4d11-ae0b-212251fdb931" providerId="AD" clId="Web-{79A7F19E-4369-F826-83CC-B0B287D929FA}" dt="2024-09-12T19:09:25.141" v="235" actId="1076"/>
          <ac:picMkLst>
            <pc:docMk/>
            <pc:sldMk cId="3607496822" sldId="260"/>
            <ac:picMk id="2" creationId="{B98754D1-D4B6-28B7-A22E-520B179DFC5E}"/>
          </ac:picMkLst>
        </pc:picChg>
      </pc:sldChg>
      <pc:sldChg chg="addSp delSp modSp add replId">
        <pc:chgData name="李宗儒" userId="S::jasmine806.ee10@m365.nycu.edu.tw::23c9f887-c216-4d11-ae0b-212251fdb931" providerId="AD" clId="Web-{79A7F19E-4369-F826-83CC-B0B287D929FA}" dt="2024-09-12T21:17:00.193" v="1356" actId="20577"/>
        <pc:sldMkLst>
          <pc:docMk/>
          <pc:sldMk cId="124636887" sldId="261"/>
        </pc:sldMkLst>
        <pc:spChg chg="mod">
          <ac:chgData name="李宗儒" userId="S::jasmine806.ee10@m365.nycu.edu.tw::23c9f887-c216-4d11-ae0b-212251fdb931" providerId="AD" clId="Web-{79A7F19E-4369-F826-83CC-B0B287D929FA}" dt="2024-09-12T21:17:00.193" v="1356" actId="20577"/>
          <ac:spMkLst>
            <pc:docMk/>
            <pc:sldMk cId="124636887" sldId="261"/>
            <ac:spMk id="3" creationId="{0587838F-37CC-D05D-6DF9-654FC9424DC0}"/>
          </ac:spMkLst>
        </pc:spChg>
        <pc:graphicFrameChg chg="add mod modGraphic">
          <ac:chgData name="李宗儒" userId="S::jasmine806.ee10@m365.nycu.edu.tw::23c9f887-c216-4d11-ae0b-212251fdb931" providerId="AD" clId="Web-{79A7F19E-4369-F826-83CC-B0B287D929FA}" dt="2024-09-12T20:30:33.888" v="806"/>
          <ac:graphicFrameMkLst>
            <pc:docMk/>
            <pc:sldMk cId="124636887" sldId="261"/>
            <ac:graphicFrameMk id="5" creationId="{3BADD7F8-C9C0-70C9-43D7-22E8ECA8581B}"/>
          </ac:graphicFrameMkLst>
        </pc:graphicFrameChg>
        <pc:picChg chg="del mod">
          <ac:chgData name="李宗儒" userId="S::jasmine806.ee10@m365.nycu.edu.tw::23c9f887-c216-4d11-ae0b-212251fdb931" providerId="AD" clId="Web-{79A7F19E-4369-F826-83CC-B0B287D929FA}" dt="2024-09-12T20:13:48.289" v="300"/>
          <ac:picMkLst>
            <pc:docMk/>
            <pc:sldMk cId="124636887" sldId="261"/>
            <ac:picMk id="4" creationId="{17326B57-5E33-B312-38E8-81A4775B1090}"/>
          </ac:picMkLst>
        </pc:picChg>
      </pc:sldChg>
      <pc:sldChg chg="new del">
        <pc:chgData name="李宗儒" userId="S::jasmine806.ee10@m365.nycu.edu.tw::23c9f887-c216-4d11-ae0b-212251fdb931" providerId="AD" clId="Web-{79A7F19E-4369-F826-83CC-B0B287D929FA}" dt="2024-09-12T19:53:07.062" v="272"/>
        <pc:sldMkLst>
          <pc:docMk/>
          <pc:sldMk cId="1438740079" sldId="261"/>
        </pc:sldMkLst>
      </pc:sldChg>
      <pc:sldChg chg="addSp delSp modSp add ord replId">
        <pc:chgData name="李宗儒" userId="S::jasmine806.ee10@m365.nycu.edu.tw::23c9f887-c216-4d11-ae0b-212251fdb931" providerId="AD" clId="Web-{79A7F19E-4369-F826-83CC-B0B287D929FA}" dt="2024-09-12T20:28:31.134" v="740" actId="20577"/>
        <pc:sldMkLst>
          <pc:docMk/>
          <pc:sldMk cId="2497011127" sldId="262"/>
        </pc:sldMkLst>
        <pc:spChg chg="mod">
          <ac:chgData name="李宗儒" userId="S::jasmine806.ee10@m365.nycu.edu.tw::23c9f887-c216-4d11-ae0b-212251fdb931" providerId="AD" clId="Web-{79A7F19E-4369-F826-83CC-B0B287D929FA}" dt="2024-09-12T20:28:31.134" v="740" actId="20577"/>
          <ac:spMkLst>
            <pc:docMk/>
            <pc:sldMk cId="2497011127" sldId="262"/>
            <ac:spMk id="3" creationId="{0587838F-37CC-D05D-6DF9-654FC9424DC0}"/>
          </ac:spMkLst>
        </pc:spChg>
        <pc:picChg chg="del">
          <ac:chgData name="李宗儒" userId="S::jasmine806.ee10@m365.nycu.edu.tw::23c9f887-c216-4d11-ae0b-212251fdb931" providerId="AD" clId="Web-{79A7F19E-4369-F826-83CC-B0B287D929FA}" dt="2024-09-12T20:25:19.595" v="713"/>
          <ac:picMkLst>
            <pc:docMk/>
            <pc:sldMk cId="2497011127" sldId="262"/>
            <ac:picMk id="4" creationId="{17326B57-5E33-B312-38E8-81A4775B1090}"/>
          </ac:picMkLst>
        </pc:picChg>
        <pc:picChg chg="add del">
          <ac:chgData name="李宗儒" userId="S::jasmine806.ee10@m365.nycu.edu.tw::23c9f887-c216-4d11-ae0b-212251fdb931" providerId="AD" clId="Web-{79A7F19E-4369-F826-83CC-B0B287D929FA}" dt="2024-09-12T20:28:03.523" v="736"/>
          <ac:picMkLst>
            <pc:docMk/>
            <pc:sldMk cId="2497011127" sldId="262"/>
            <ac:picMk id="6" creationId="{E44D40CD-57A4-0330-E5B3-42F14AA95C10}"/>
          </ac:picMkLst>
        </pc:picChg>
        <pc:picChg chg="add mod">
          <ac:chgData name="李宗儒" userId="S::jasmine806.ee10@m365.nycu.edu.tw::23c9f887-c216-4d11-ae0b-212251fdb931" providerId="AD" clId="Web-{79A7F19E-4369-F826-83CC-B0B287D929FA}" dt="2024-09-12T20:28:09.305" v="738" actId="1076"/>
          <ac:picMkLst>
            <pc:docMk/>
            <pc:sldMk cId="2497011127" sldId="262"/>
            <ac:picMk id="7" creationId="{3DBFDFA1-196B-F258-2CA1-BD81DF063720}"/>
          </ac:picMkLst>
        </pc:picChg>
      </pc:sldChg>
      <pc:sldChg chg="addSp delSp modSp add replId">
        <pc:chgData name="李宗儒" userId="S::jasmine806.ee10@m365.nycu.edu.tw::23c9f887-c216-4d11-ae0b-212251fdb931" providerId="AD" clId="Web-{79A7F19E-4369-F826-83CC-B0B287D929FA}" dt="2024-09-12T20:39:14.987" v="899" actId="1076"/>
        <pc:sldMkLst>
          <pc:docMk/>
          <pc:sldMk cId="2358395536" sldId="263"/>
        </pc:sldMkLst>
        <pc:spChg chg="mod">
          <ac:chgData name="李宗儒" userId="S::jasmine806.ee10@m365.nycu.edu.tw::23c9f887-c216-4d11-ae0b-212251fdb931" providerId="AD" clId="Web-{79A7F19E-4369-F826-83CC-B0B287D929FA}" dt="2024-09-12T20:37:25.514" v="890" actId="20577"/>
          <ac:spMkLst>
            <pc:docMk/>
            <pc:sldMk cId="2358395536" sldId="263"/>
            <ac:spMk id="3" creationId="{13C568F7-9917-8536-F56B-9A91E0D06F6F}"/>
          </ac:spMkLst>
        </pc:spChg>
        <pc:picChg chg="del mod">
          <ac:chgData name="李宗儒" userId="S::jasmine806.ee10@m365.nycu.edu.tw::23c9f887-c216-4d11-ae0b-212251fdb931" providerId="AD" clId="Web-{79A7F19E-4369-F826-83CC-B0B287D929FA}" dt="2024-09-12T20:33:33.988" v="853"/>
          <ac:picMkLst>
            <pc:docMk/>
            <pc:sldMk cId="2358395536" sldId="263"/>
            <ac:picMk id="4" creationId="{754D22CD-0D59-6705-C5A3-4FA17003C037}"/>
          </ac:picMkLst>
        </pc:picChg>
        <pc:picChg chg="add mod">
          <ac:chgData name="李宗儒" userId="S::jasmine806.ee10@m365.nycu.edu.tw::23c9f887-c216-4d11-ae0b-212251fdb931" providerId="AD" clId="Web-{79A7F19E-4369-F826-83CC-B0B287D929FA}" dt="2024-09-12T20:39:14.987" v="899" actId="1076"/>
          <ac:picMkLst>
            <pc:docMk/>
            <pc:sldMk cId="2358395536" sldId="263"/>
            <ac:picMk id="5" creationId="{AF5670CD-98F2-54A1-84F9-E43D0C14C0A4}"/>
          </ac:picMkLst>
        </pc:picChg>
      </pc:sldChg>
      <pc:sldChg chg="addSp delSp modSp add replId">
        <pc:chgData name="李宗儒" userId="S::jasmine806.ee10@m365.nycu.edu.tw::23c9f887-c216-4d11-ae0b-212251fdb931" providerId="AD" clId="Web-{79A7F19E-4369-F826-83CC-B0B287D929FA}" dt="2024-09-12T20:58:27.005" v="1139" actId="1076"/>
        <pc:sldMkLst>
          <pc:docMk/>
          <pc:sldMk cId="3574104068" sldId="264"/>
        </pc:sldMkLst>
        <pc:spChg chg="mod">
          <ac:chgData name="李宗儒" userId="S::jasmine806.ee10@m365.nycu.edu.tw::23c9f887-c216-4d11-ae0b-212251fdb931" providerId="AD" clId="Web-{79A7F19E-4369-F826-83CC-B0B287D929FA}" dt="2024-09-12T20:55:04.091" v="1123" actId="20577"/>
          <ac:spMkLst>
            <pc:docMk/>
            <pc:sldMk cId="3574104068" sldId="264"/>
            <ac:spMk id="3" creationId="{01A1D662-501C-0E12-3FC8-0ABC85732221}"/>
          </ac:spMkLst>
        </pc:spChg>
        <pc:picChg chg="del">
          <ac:chgData name="李宗儒" userId="S::jasmine806.ee10@m365.nycu.edu.tw::23c9f887-c216-4d11-ae0b-212251fdb931" providerId="AD" clId="Web-{79A7F19E-4369-F826-83CC-B0B287D929FA}" dt="2024-09-12T20:46:05.489" v="995"/>
          <ac:picMkLst>
            <pc:docMk/>
            <pc:sldMk cId="3574104068" sldId="264"/>
            <ac:picMk id="4" creationId="{8AED1528-6583-EA31-8387-4E00DDEBD397}"/>
          </ac:picMkLst>
        </pc:picChg>
        <pc:picChg chg="add del mod">
          <ac:chgData name="李宗儒" userId="S::jasmine806.ee10@m365.nycu.edu.tw::23c9f887-c216-4d11-ae0b-212251fdb931" providerId="AD" clId="Web-{79A7F19E-4369-F826-83CC-B0B287D929FA}" dt="2024-09-12T20:58:19.786" v="1136"/>
          <ac:picMkLst>
            <pc:docMk/>
            <pc:sldMk cId="3574104068" sldId="264"/>
            <ac:picMk id="5" creationId="{469414DF-139E-60A6-7657-09B326DD0CCF}"/>
          </ac:picMkLst>
        </pc:picChg>
        <pc:picChg chg="add del mod">
          <ac:chgData name="李宗儒" userId="S::jasmine806.ee10@m365.nycu.edu.tw::23c9f887-c216-4d11-ae0b-212251fdb931" providerId="AD" clId="Web-{79A7F19E-4369-F826-83CC-B0B287D929FA}" dt="2024-09-12T20:58:06.567" v="1134"/>
          <ac:picMkLst>
            <pc:docMk/>
            <pc:sldMk cId="3574104068" sldId="264"/>
            <ac:picMk id="6" creationId="{5E1376D4-F17E-3353-4852-283C9FE66725}"/>
          </ac:picMkLst>
        </pc:picChg>
        <pc:picChg chg="add mod">
          <ac:chgData name="李宗儒" userId="S::jasmine806.ee10@m365.nycu.edu.tw::23c9f887-c216-4d11-ae0b-212251fdb931" providerId="AD" clId="Web-{79A7F19E-4369-F826-83CC-B0B287D929FA}" dt="2024-09-12T20:58:27.005" v="1139" actId="1076"/>
          <ac:picMkLst>
            <pc:docMk/>
            <pc:sldMk cId="3574104068" sldId="264"/>
            <ac:picMk id="7" creationId="{59A89DB4-0E95-E68C-0D33-9D084ADBF1E0}"/>
          </ac:picMkLst>
        </pc:picChg>
      </pc:sldChg>
      <pc:sldChg chg="addSp delSp modSp add replId">
        <pc:chgData name="李宗儒" userId="S::jasmine806.ee10@m365.nycu.edu.tw::23c9f887-c216-4d11-ae0b-212251fdb931" providerId="AD" clId="Web-{79A7F19E-4369-F826-83CC-B0B287D929FA}" dt="2024-09-12T21:08:54.982" v="1296" actId="20577"/>
        <pc:sldMkLst>
          <pc:docMk/>
          <pc:sldMk cId="2947865382" sldId="265"/>
        </pc:sldMkLst>
        <pc:spChg chg="mod">
          <ac:chgData name="李宗儒" userId="S::jasmine806.ee10@m365.nycu.edu.tw::23c9f887-c216-4d11-ae0b-212251fdb931" providerId="AD" clId="Web-{79A7F19E-4369-F826-83CC-B0B287D929FA}" dt="2024-09-12T21:08:54.982" v="1296" actId="20577"/>
          <ac:spMkLst>
            <pc:docMk/>
            <pc:sldMk cId="2947865382" sldId="265"/>
            <ac:spMk id="3" creationId="{01A1D662-501C-0E12-3FC8-0ABC85732221}"/>
          </ac:spMkLst>
        </pc:spChg>
        <pc:picChg chg="add mod modCrop">
          <ac:chgData name="李宗儒" userId="S::jasmine806.ee10@m365.nycu.edu.tw::23c9f887-c216-4d11-ae0b-212251fdb931" providerId="AD" clId="Web-{79A7F19E-4369-F826-83CC-B0B287D929FA}" dt="2024-09-12T21:04:22.284" v="1246"/>
          <ac:picMkLst>
            <pc:docMk/>
            <pc:sldMk cId="2947865382" sldId="265"/>
            <ac:picMk id="4" creationId="{CCA4FD10-7B63-7A46-C0B6-123DFC8AE432}"/>
          </ac:picMkLst>
        </pc:picChg>
        <pc:picChg chg="add mod">
          <ac:chgData name="李宗儒" userId="S::jasmine806.ee10@m365.nycu.edu.tw::23c9f887-c216-4d11-ae0b-212251fdb931" providerId="AD" clId="Web-{79A7F19E-4369-F826-83CC-B0B287D929FA}" dt="2024-09-12T21:07:03.572" v="1249" actId="1076"/>
          <ac:picMkLst>
            <pc:docMk/>
            <pc:sldMk cId="2947865382" sldId="265"/>
            <ac:picMk id="5" creationId="{0F97A091-53AF-5ABF-B682-CDB639F9CD7F}"/>
          </ac:picMkLst>
        </pc:picChg>
        <pc:picChg chg="del">
          <ac:chgData name="李宗儒" userId="S::jasmine806.ee10@m365.nycu.edu.tw::23c9f887-c216-4d11-ae0b-212251fdb931" providerId="AD" clId="Web-{79A7F19E-4369-F826-83CC-B0B287D929FA}" dt="2024-09-12T21:01:42.528" v="1203"/>
          <ac:picMkLst>
            <pc:docMk/>
            <pc:sldMk cId="2947865382" sldId="265"/>
            <ac:picMk id="7" creationId="{59A89DB4-0E95-E68C-0D33-9D084ADBF1E0}"/>
          </ac:picMkLst>
        </pc:picChg>
      </pc:sldChg>
      <pc:sldChg chg="addSp delSp modSp add replId">
        <pc:chgData name="李宗儒" userId="S::jasmine806.ee10@m365.nycu.edu.tw::23c9f887-c216-4d11-ae0b-212251fdb931" providerId="AD" clId="Web-{79A7F19E-4369-F826-83CC-B0B287D929FA}" dt="2024-09-12T21:13:40.586" v="1333" actId="1076"/>
        <pc:sldMkLst>
          <pc:docMk/>
          <pc:sldMk cId="249489210" sldId="266"/>
        </pc:sldMkLst>
        <pc:spChg chg="mod">
          <ac:chgData name="李宗儒" userId="S::jasmine806.ee10@m365.nycu.edu.tw::23c9f887-c216-4d11-ae0b-212251fdb931" providerId="AD" clId="Web-{79A7F19E-4369-F826-83CC-B0B287D929FA}" dt="2024-09-12T21:10:11.750" v="1324" actId="20577"/>
          <ac:spMkLst>
            <pc:docMk/>
            <pc:sldMk cId="249489210" sldId="266"/>
            <ac:spMk id="3" creationId="{01A1D662-501C-0E12-3FC8-0ABC85732221}"/>
          </ac:spMkLst>
        </pc:spChg>
        <pc:picChg chg="add del mod">
          <ac:chgData name="李宗儒" userId="S::jasmine806.ee10@m365.nycu.edu.tw::23c9f887-c216-4d11-ae0b-212251fdb931" providerId="AD" clId="Web-{79A7F19E-4369-F826-83CC-B0B287D929FA}" dt="2024-09-12T21:11:13.737" v="1329"/>
          <ac:picMkLst>
            <pc:docMk/>
            <pc:sldMk cId="249489210" sldId="266"/>
            <ac:picMk id="4" creationId="{4931D876-085E-A802-51CB-D8AE73EB8F0F}"/>
          </ac:picMkLst>
        </pc:picChg>
        <pc:picChg chg="add mod">
          <ac:chgData name="李宗儒" userId="S::jasmine806.ee10@m365.nycu.edu.tw::23c9f887-c216-4d11-ae0b-212251fdb931" providerId="AD" clId="Web-{79A7F19E-4369-F826-83CC-B0B287D929FA}" dt="2024-09-12T21:13:40.586" v="1333" actId="1076"/>
          <ac:picMkLst>
            <pc:docMk/>
            <pc:sldMk cId="249489210" sldId="266"/>
            <ac:picMk id="5" creationId="{D4CCF172-8FEE-ADB2-5304-96290B5FE10F}"/>
          </ac:picMkLst>
        </pc:picChg>
        <pc:picChg chg="del">
          <ac:chgData name="李宗儒" userId="S::jasmine806.ee10@m365.nycu.edu.tw::23c9f887-c216-4d11-ae0b-212251fdb931" providerId="AD" clId="Web-{79A7F19E-4369-F826-83CC-B0B287D929FA}" dt="2024-09-12T21:10:17.141" v="1325"/>
          <ac:picMkLst>
            <pc:docMk/>
            <pc:sldMk cId="249489210" sldId="266"/>
            <ac:picMk id="7" creationId="{59A89DB4-0E95-E68C-0D33-9D084ADBF1E0}"/>
          </ac:picMkLst>
        </pc:picChg>
      </pc:sldChg>
      <pc:sldChg chg="addSp delSp modSp add replId">
        <pc:chgData name="李宗儒" userId="S::jasmine806.ee10@m365.nycu.edu.tw::23c9f887-c216-4d11-ae0b-212251fdb931" providerId="AD" clId="Web-{79A7F19E-4369-F826-83CC-B0B287D929FA}" dt="2024-09-12T21:15:21.096" v="1351"/>
        <pc:sldMkLst>
          <pc:docMk/>
          <pc:sldMk cId="654138223" sldId="267"/>
        </pc:sldMkLst>
        <pc:spChg chg="mod">
          <ac:chgData name="李宗儒" userId="S::jasmine806.ee10@m365.nycu.edu.tw::23c9f887-c216-4d11-ae0b-212251fdb931" providerId="AD" clId="Web-{79A7F19E-4369-F826-83CC-B0B287D929FA}" dt="2024-09-12T21:15:15.283" v="1349" actId="20577"/>
          <ac:spMkLst>
            <pc:docMk/>
            <pc:sldMk cId="654138223" sldId="267"/>
            <ac:spMk id="2" creationId="{31A1EBD5-AA40-B93D-28AA-796BD76C2571}"/>
          </ac:spMkLst>
        </pc:spChg>
        <pc:spChg chg="del mod">
          <ac:chgData name="李宗儒" userId="S::jasmine806.ee10@m365.nycu.edu.tw::23c9f887-c216-4d11-ae0b-212251fdb931" providerId="AD" clId="Web-{79A7F19E-4369-F826-83CC-B0B287D929FA}" dt="2024-09-12T21:14:28.088" v="1337"/>
          <ac:spMkLst>
            <pc:docMk/>
            <pc:sldMk cId="654138223" sldId="267"/>
            <ac:spMk id="3" creationId="{01A1D662-501C-0E12-3FC8-0ABC85732221}"/>
          </ac:spMkLst>
        </pc:spChg>
        <pc:spChg chg="add del mod">
          <ac:chgData name="李宗儒" userId="S::jasmine806.ee10@m365.nycu.edu.tw::23c9f887-c216-4d11-ae0b-212251fdb931" providerId="AD" clId="Web-{79A7F19E-4369-F826-83CC-B0B287D929FA}" dt="2024-09-12T21:14:51.714" v="1341"/>
          <ac:spMkLst>
            <pc:docMk/>
            <pc:sldMk cId="654138223" sldId="267"/>
            <ac:spMk id="5" creationId="{FF1C05A6-5E5A-2769-917F-9671C4FF0B55}"/>
          </ac:spMkLst>
        </pc:spChg>
        <pc:spChg chg="add del mod">
          <ac:chgData name="李宗儒" userId="S::jasmine806.ee10@m365.nycu.edu.tw::23c9f887-c216-4d11-ae0b-212251fdb931" providerId="AD" clId="Web-{79A7F19E-4369-F826-83CC-B0B287D929FA}" dt="2024-09-12T21:15:21.096" v="1351"/>
          <ac:spMkLst>
            <pc:docMk/>
            <pc:sldMk cId="654138223" sldId="267"/>
            <ac:spMk id="8" creationId="{C5661036-8ABA-8A53-F823-A8D197F2C000}"/>
          </ac:spMkLst>
        </pc:spChg>
        <pc:picChg chg="del">
          <ac:chgData name="李宗儒" userId="S::jasmine806.ee10@m365.nycu.edu.tw::23c9f887-c216-4d11-ae0b-212251fdb931" providerId="AD" clId="Web-{79A7F19E-4369-F826-83CC-B0B287D929FA}" dt="2024-09-12T21:14:17.869" v="1334"/>
          <ac:picMkLst>
            <pc:docMk/>
            <pc:sldMk cId="654138223" sldId="267"/>
            <ac:picMk id="7" creationId="{59A89DB4-0E95-E68C-0D33-9D084ADBF1E0}"/>
          </ac:picMkLst>
        </pc:picChg>
      </pc:sldChg>
      <pc:sldMasterChg chg="del delSldLayout">
        <pc:chgData name="李宗儒" userId="S::jasmine806.ee10@m365.nycu.edu.tw::23c9f887-c216-4d11-ae0b-212251fdb931" providerId="AD" clId="Web-{79A7F19E-4369-F826-83CC-B0B287D929FA}" dt="2024-09-12T18:10:29.937" v="116"/>
        <pc:sldMasterMkLst>
          <pc:docMk/>
          <pc:sldMasterMk cId="3221134675" sldId="2147483648"/>
        </pc:sldMasterMkLst>
        <pc:sldLayoutChg chg="del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221134675" sldId="2147483648"/>
            <pc:sldLayoutMk cId="1334484747" sldId="2147483649"/>
          </pc:sldLayoutMkLst>
        </pc:sldLayoutChg>
        <pc:sldLayoutChg chg="del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221134675" sldId="2147483648"/>
            <pc:sldLayoutMk cId="2392236802" sldId="2147483650"/>
          </pc:sldLayoutMkLst>
        </pc:sldLayoutChg>
        <pc:sldLayoutChg chg="del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221134675" sldId="2147483648"/>
            <pc:sldLayoutMk cId="2154042259" sldId="2147483651"/>
          </pc:sldLayoutMkLst>
        </pc:sldLayoutChg>
        <pc:sldLayoutChg chg="del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221134675" sldId="2147483648"/>
            <pc:sldLayoutMk cId="597651056" sldId="2147483652"/>
          </pc:sldLayoutMkLst>
        </pc:sldLayoutChg>
        <pc:sldLayoutChg chg="del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221134675" sldId="2147483648"/>
            <pc:sldLayoutMk cId="1644048710" sldId="2147483653"/>
          </pc:sldLayoutMkLst>
        </pc:sldLayoutChg>
        <pc:sldLayoutChg chg="del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221134675" sldId="2147483648"/>
            <pc:sldLayoutMk cId="1864656770" sldId="2147483654"/>
          </pc:sldLayoutMkLst>
        </pc:sldLayoutChg>
        <pc:sldLayoutChg chg="del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221134675" sldId="2147483648"/>
            <pc:sldLayoutMk cId="3410961386" sldId="2147483655"/>
          </pc:sldLayoutMkLst>
        </pc:sldLayoutChg>
        <pc:sldLayoutChg chg="del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221134675" sldId="2147483648"/>
            <pc:sldLayoutMk cId="361526853" sldId="2147483656"/>
          </pc:sldLayoutMkLst>
        </pc:sldLayoutChg>
        <pc:sldLayoutChg chg="del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221134675" sldId="2147483648"/>
            <pc:sldLayoutMk cId="3012263201" sldId="2147483657"/>
          </pc:sldLayoutMkLst>
        </pc:sldLayoutChg>
        <pc:sldLayoutChg chg="del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221134675" sldId="2147483648"/>
            <pc:sldLayoutMk cId="118045649" sldId="2147483658"/>
          </pc:sldLayoutMkLst>
        </pc:sldLayoutChg>
        <pc:sldLayoutChg chg="del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221134675" sldId="2147483648"/>
            <pc:sldLayoutMk cId="4095651481" sldId="2147483659"/>
          </pc:sldLayoutMkLst>
        </pc:sldLayoutChg>
      </pc:sldMasterChg>
      <pc:sldMasterChg chg="add addSldLayout modSldLayout">
        <pc:chgData name="李宗儒" userId="S::jasmine806.ee10@m365.nycu.edu.tw::23c9f887-c216-4d11-ae0b-212251fdb931" providerId="AD" clId="Web-{79A7F19E-4369-F826-83CC-B0B287D929FA}" dt="2024-09-12T18:10:29.937" v="116"/>
        <pc:sldMasterMkLst>
          <pc:docMk/>
          <pc:sldMasterMk cId="3648566803" sldId="2147483660"/>
        </pc:sldMasterMkLst>
        <pc:sldLayoutChg chg="add mod replId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648566803" sldId="2147483660"/>
            <pc:sldLayoutMk cId="2729081072" sldId="2147483661"/>
          </pc:sldLayoutMkLst>
        </pc:sldLayoutChg>
        <pc:sldLayoutChg chg="add mod replId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648566803" sldId="2147483660"/>
            <pc:sldLayoutMk cId="3772194960" sldId="2147483662"/>
          </pc:sldLayoutMkLst>
        </pc:sldLayoutChg>
        <pc:sldLayoutChg chg="add mod replId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648566803" sldId="2147483660"/>
            <pc:sldLayoutMk cId="339038514" sldId="2147483663"/>
          </pc:sldLayoutMkLst>
        </pc:sldLayoutChg>
        <pc:sldLayoutChg chg="add mod replId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648566803" sldId="2147483660"/>
            <pc:sldLayoutMk cId="1096077240" sldId="2147483664"/>
          </pc:sldLayoutMkLst>
        </pc:sldLayoutChg>
        <pc:sldLayoutChg chg="add mod replId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648566803" sldId="2147483660"/>
            <pc:sldLayoutMk cId="2455487998" sldId="2147483665"/>
          </pc:sldLayoutMkLst>
        </pc:sldLayoutChg>
        <pc:sldLayoutChg chg="add mod replId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648566803" sldId="2147483660"/>
            <pc:sldLayoutMk cId="4020301840" sldId="2147483666"/>
          </pc:sldLayoutMkLst>
        </pc:sldLayoutChg>
        <pc:sldLayoutChg chg="add mod replId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648566803" sldId="2147483660"/>
            <pc:sldLayoutMk cId="938851668" sldId="2147483667"/>
          </pc:sldLayoutMkLst>
        </pc:sldLayoutChg>
        <pc:sldLayoutChg chg="add mod replId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648566803" sldId="2147483660"/>
            <pc:sldLayoutMk cId="1056530540" sldId="2147483668"/>
          </pc:sldLayoutMkLst>
        </pc:sldLayoutChg>
        <pc:sldLayoutChg chg="add mod replId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648566803" sldId="2147483660"/>
            <pc:sldLayoutMk cId="2628041958" sldId="2147483669"/>
          </pc:sldLayoutMkLst>
        </pc:sldLayoutChg>
        <pc:sldLayoutChg chg="add mod replId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648566803" sldId="2147483660"/>
            <pc:sldLayoutMk cId="3807404410" sldId="2147483670"/>
          </pc:sldLayoutMkLst>
        </pc:sldLayoutChg>
        <pc:sldLayoutChg chg="add mod replId">
          <pc:chgData name="李宗儒" userId="S::jasmine806.ee10@m365.nycu.edu.tw::23c9f887-c216-4d11-ae0b-212251fdb931" providerId="AD" clId="Web-{79A7F19E-4369-F826-83CC-B0B287D929FA}" dt="2024-09-12T18:10:29.937" v="116"/>
          <pc:sldLayoutMkLst>
            <pc:docMk/>
            <pc:sldMasterMk cId="3648566803" sldId="2147483660"/>
            <pc:sldLayoutMk cId="2330190795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8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0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9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9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7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8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0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5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4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66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10011431" cy="3260635"/>
          </a:xfrm>
        </p:spPr>
        <p:txBody>
          <a:bodyPr/>
          <a:lstStyle/>
          <a:p>
            <a:r>
              <a:rPr lang="zh-TW" altLang="en-US">
                <a:ea typeface="新細明體"/>
              </a:rPr>
              <a:t>UNet Image segmentation guide</a:t>
            </a:r>
            <a:endParaRPr lang="zh-TW" altLang="en-US" dirty="0">
              <a:ea typeface="新細明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PPT : 李宗儒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1EBD5-AA40-B93D-28AA-796BD76C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4" y="-1035"/>
            <a:ext cx="9238434" cy="857559"/>
          </a:xfrm>
        </p:spPr>
        <p:txBody>
          <a:bodyPr/>
          <a:lstStyle/>
          <a:p>
            <a:r>
              <a:rPr lang="zh-TW" altLang="en-US">
                <a:ea typeface="新細明體"/>
              </a:rPr>
              <a:t> Part 4. example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1D662-501C-0E12-3FC8-0ABC8573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366" y="1178560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/>
              <a:t>範例 : 使用VSCode執行pre_process.py</a:t>
            </a:r>
          </a:p>
          <a:p>
            <a:pPr marL="0" indent="0">
              <a:buNone/>
            </a:pPr>
            <a:r>
              <a:rPr lang="zh-TW" altLang="en-US"/>
              <a:t>1. 用VSCode開啟檔案</a:t>
            </a:r>
          </a:p>
          <a:p>
            <a:pPr marL="0" indent="0">
              <a:buNone/>
            </a:pPr>
            <a:r>
              <a:rPr lang="zh-TW" altLang="en-US"/>
              <a:t>2. 點擊左側工具列的 Explorer 後按 open folder 打開 pre_process.py 所在資料夾</a:t>
            </a:r>
            <a:endParaRPr lang="zh-TW" altLang="en-US" dirty="0"/>
          </a:p>
        </p:txBody>
      </p:sp>
      <p:pic>
        <p:nvPicPr>
          <p:cNvPr id="4" name="圖片 3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CCA4FD10-7B63-7A46-C0B6-123DFC8AE4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" r="31172" b="364"/>
          <a:stretch/>
        </p:blipFill>
        <p:spPr>
          <a:xfrm>
            <a:off x="416719" y="3082798"/>
            <a:ext cx="4195749" cy="3255319"/>
          </a:xfrm>
          <a:prstGeom prst="rect">
            <a:avLst/>
          </a:prstGeom>
        </p:spPr>
      </p:pic>
      <p:pic>
        <p:nvPicPr>
          <p:cNvPr id="5" name="圖片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0F97A091-53AF-5ABF-B682-CDB639F9C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812" y="3075781"/>
            <a:ext cx="6096000" cy="32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6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1EBD5-AA40-B93D-28AA-796BD76C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4" y="-1035"/>
            <a:ext cx="9238434" cy="857559"/>
          </a:xfrm>
        </p:spPr>
        <p:txBody>
          <a:bodyPr/>
          <a:lstStyle/>
          <a:p>
            <a:r>
              <a:rPr lang="zh-TW" altLang="en-US">
                <a:ea typeface="新細明體"/>
              </a:rPr>
              <a:t> Part 4. example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1D662-501C-0E12-3FC8-0ABC8573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366" y="1178560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/>
              <a:t>3. 點擊右上角的三角形圖標執行檔案</a:t>
            </a:r>
          </a:p>
          <a:p>
            <a:pPr marL="0" indent="0">
              <a:buNone/>
            </a:pPr>
            <a:r>
              <a:rPr lang="zh-TW" altLang="en-US"/>
              <a:t>4. 執行資訊會顯示在下方Terminal欄位</a:t>
            </a:r>
          </a:p>
          <a:p>
            <a:pPr marL="0" indent="0">
              <a:buNone/>
            </a:pPr>
            <a:r>
              <a:rPr lang="zh-TW" altLang="en-US"/>
              <a:t>5. 後面接續執行的test.py 和 post_process.py可以直接點左側欄位開啟檔案，</a:t>
            </a:r>
          </a:p>
          <a:p>
            <a:pPr marL="0" indent="0">
              <a:buNone/>
            </a:pPr>
            <a:r>
              <a:rPr lang="zh-TW" altLang="en-US"/>
              <a:t> 並直接按右上的三角圖標執行</a:t>
            </a:r>
            <a:endParaRPr lang="zh-TW" altLang="en-US" dirty="0"/>
          </a:p>
        </p:txBody>
      </p:sp>
      <p:pic>
        <p:nvPicPr>
          <p:cNvPr id="5" name="圖片 4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D4CCF172-8FEE-ADB2-5304-96290B5FE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3232943"/>
            <a:ext cx="6572249" cy="35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1EBD5-AA40-B93D-28AA-796BD76C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756" y="2999340"/>
            <a:ext cx="9238434" cy="857559"/>
          </a:xfrm>
        </p:spPr>
        <p:txBody>
          <a:bodyPr/>
          <a:lstStyle/>
          <a:p>
            <a:pPr algn="ctr"/>
            <a:r>
              <a:rPr lang="zh-TW" altLang="en-US">
                <a:ea typeface="新細明體"/>
              </a:rPr>
              <a:t>~The end~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13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2AEAC-EF86-DACF-A59F-06FC41BE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" y="416"/>
            <a:ext cx="9238434" cy="857559"/>
          </a:xfrm>
        </p:spPr>
        <p:txBody>
          <a:bodyPr/>
          <a:lstStyle/>
          <a:p>
            <a:r>
              <a:rPr lang="zh-TW" altLang="en-US">
                <a:ea typeface="新細明體"/>
              </a:rPr>
              <a:t> Part 1. Install VSCode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C568F7-9917-8536-F56B-9A91E0D06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23" y="1110343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err="1">
                <a:ea typeface="+mn-lt"/>
                <a:cs typeface="+mn-lt"/>
              </a:rPr>
              <a:t>VSCode</a:t>
            </a:r>
            <a:r>
              <a:rPr lang="en-US" altLang="zh-TW" dirty="0">
                <a:ea typeface="+mn-lt"/>
                <a:cs typeface="+mn-lt"/>
              </a:rPr>
              <a:t> Download : </a:t>
            </a:r>
            <a:r>
              <a:rPr lang="zh-TW" b="1" dirty="0">
                <a:solidFill>
                  <a:srgbClr val="FFC000"/>
                </a:solidFill>
                <a:ea typeface="+mn-lt"/>
                <a:cs typeface="+mn-lt"/>
              </a:rPr>
              <a:t>https://code.visualstudio.com/Download</a:t>
            </a:r>
            <a:endParaRPr lang="zh-TW" altLang="en-US" b="1">
              <a:solidFill>
                <a:srgbClr val="FFC000"/>
              </a:solidFill>
            </a:endParaRPr>
          </a:p>
        </p:txBody>
      </p:sp>
      <p:pic>
        <p:nvPicPr>
          <p:cNvPr id="4" name="圖片 3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754D22CD-0D59-6705-C5A3-4FA17003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58" y="1710636"/>
            <a:ext cx="10036628" cy="46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9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2AEAC-EF86-DACF-A59F-06FC41BE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" y="416"/>
            <a:ext cx="9238434" cy="857559"/>
          </a:xfrm>
        </p:spPr>
        <p:txBody>
          <a:bodyPr/>
          <a:lstStyle/>
          <a:p>
            <a:r>
              <a:rPr lang="zh-TW" altLang="en-US">
                <a:ea typeface="新細明體"/>
              </a:rPr>
              <a:t> Part 1. Install VSCode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C568F7-9917-8536-F56B-9A91E0D06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23" y="1110343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python3與VSCode的環境設定可以參考此篇詳細教學 :</a:t>
            </a:r>
          </a:p>
          <a:p>
            <a:pPr marL="0" indent="0">
              <a:buNone/>
            </a:pPr>
            <a:r>
              <a:rPr lang="en-US" altLang="zh-TW" dirty="0">
                <a:ea typeface="+mn-lt"/>
                <a:cs typeface="+mn-lt"/>
              </a:rPr>
              <a:t> </a:t>
            </a:r>
            <a:r>
              <a:rPr lang="en-US" dirty="0">
                <a:ea typeface="+mn-lt"/>
                <a:cs typeface="+mn-lt"/>
              </a:rPr>
              <a:t> </a:t>
            </a:r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https://ithelp.ithome.com.tw/articles/10212365</a:t>
            </a:r>
            <a:endParaRPr lang="en-US" altLang="zh-TW" dirty="0">
              <a:solidFill>
                <a:srgbClr val="FFC000"/>
              </a:solidFill>
              <a:ea typeface="+mn-lt"/>
              <a:cs typeface="+mn-lt"/>
            </a:endParaRPr>
          </a:p>
          <a:p>
            <a:r>
              <a:rPr lang="en-US" altLang="zh-TW" dirty="0" err="1">
                <a:ea typeface="+mn-lt"/>
                <a:cs typeface="+mn-lt"/>
              </a:rPr>
              <a:t>python下載連結</a:t>
            </a:r>
            <a:r>
              <a:rPr lang="en-US" altLang="zh-TW" dirty="0">
                <a:ea typeface="+mn-lt"/>
                <a:cs typeface="+mn-lt"/>
              </a:rPr>
              <a:t> : </a:t>
            </a:r>
          </a:p>
          <a:p>
            <a:pPr marL="0" indent="0">
              <a:buNone/>
            </a:pPr>
            <a:r>
              <a:rPr lang="en-US" altLang="zh-TW" dirty="0"/>
              <a:t>  </a:t>
            </a:r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https://www.python.org/downloads/</a:t>
            </a:r>
            <a:endParaRPr lang="en-US" altLang="zh-TW" b="1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圖片 4" descr="一張含有 文字, 螢幕擷取畫面, 軟體, 作業系統 的圖片&#10;&#10;自動產生的描述">
            <a:extLst>
              <a:ext uri="{FF2B5EF4-FFF2-40B4-BE49-F238E27FC236}">
                <a16:creationId xmlns:a16="http://schemas.microsoft.com/office/drawing/2014/main" id="{AF5670CD-98F2-54A1-84F9-E43D0C14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726" y="3119120"/>
            <a:ext cx="7848600" cy="35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9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BFE6A2-BC7F-23DE-8750-CAF131CEE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740" y="1214783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/>
              <a:t>下載及環境設定完後，VSCode打開介面如下 :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9AFCE8-46D2-86AC-DEAE-A845F7CB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51DE-2D51-40C7-BD81-5475DEDABFE9}" type="datetime1">
              <a:t>2024/9/12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4D352F-3852-EBAD-D7CD-045BB884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84DFD4-BBD8-714F-DF55-DFD768AD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1BCDB8E-4665-C90B-5DB8-A2F5E7A8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" y="416"/>
            <a:ext cx="9238434" cy="857559"/>
          </a:xfrm>
        </p:spPr>
        <p:txBody>
          <a:bodyPr/>
          <a:lstStyle/>
          <a:p>
            <a:r>
              <a:rPr lang="zh-TW" altLang="en-US">
                <a:ea typeface="新細明體"/>
              </a:rPr>
              <a:t> Part 1. Install VSCode</a:t>
            </a:r>
            <a:endParaRPr lang="zh-TW" altLang="en-US"/>
          </a:p>
        </p:txBody>
      </p:sp>
      <p:pic>
        <p:nvPicPr>
          <p:cNvPr id="2" name="圖片 1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B98754D1-D4B6-28B7-A22E-520B179DF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348" y="1714865"/>
            <a:ext cx="8967303" cy="47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9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C4636-A109-5A25-3AA8-50B235C6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4" y="-1035"/>
            <a:ext cx="9238434" cy="857559"/>
          </a:xfrm>
        </p:spPr>
        <p:txBody>
          <a:bodyPr/>
          <a:lstStyle/>
          <a:p>
            <a:r>
              <a:rPr lang="zh-TW" altLang="en-US">
                <a:ea typeface="新細明體"/>
              </a:rPr>
              <a:t> Part 2. install Library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7838F-37CC-D05D-6DF9-654FC942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366" y="853440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>
                <a:ea typeface="新細明體"/>
              </a:rPr>
              <a:t>在windows命令列搜尋 cmd.exe，打開後顯示如下 :</a:t>
            </a:r>
            <a:endParaRPr lang="zh-TW" altLang="en-US" dirty="0">
              <a:ea typeface="新細明體"/>
            </a:endParaRPr>
          </a:p>
        </p:txBody>
      </p:sp>
      <p:pic>
        <p:nvPicPr>
          <p:cNvPr id="4" name="圖片 3" descr="一張含有 文字, 螢幕擷取畫面, 陳列 的圖片&#10;&#10;自動產生的描述">
            <a:extLst>
              <a:ext uri="{FF2B5EF4-FFF2-40B4-BE49-F238E27FC236}">
                <a16:creationId xmlns:a16="http://schemas.microsoft.com/office/drawing/2014/main" id="{17326B57-5E33-B312-38E8-81A4775B1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80" y="1711669"/>
            <a:ext cx="7955280" cy="41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6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C4636-A109-5A25-3AA8-50B235C6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4" y="-1035"/>
            <a:ext cx="9238434" cy="857559"/>
          </a:xfrm>
        </p:spPr>
        <p:txBody>
          <a:bodyPr/>
          <a:lstStyle/>
          <a:p>
            <a:r>
              <a:rPr lang="zh-TW" altLang="en-US">
                <a:ea typeface="新細明體"/>
              </a:rPr>
              <a:t> Part 2. install Library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7838F-37CC-D05D-6DF9-654FC942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366" y="853440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>
                <a:ea typeface="新細明體"/>
              </a:rPr>
              <a:t>在cmd.exe安裝需要用到的函式庫 :</a:t>
            </a:r>
          </a:p>
          <a:p>
            <a:pPr marL="0" indent="0">
              <a:buNone/>
            </a:pPr>
            <a:r>
              <a:rPr lang="zh-TW" altLang="en-US">
                <a:ea typeface="新細明體"/>
              </a:rPr>
              <a:t>指令為"pip install 函式庫名稱"</a:t>
            </a:r>
          </a:p>
          <a:p>
            <a:pPr marL="0" indent="0">
              <a:buNone/>
            </a:pPr>
            <a:endParaRPr lang="zh-TW" altLang="en-US" dirty="0">
              <a:ea typeface="新細明體"/>
            </a:endParaRPr>
          </a:p>
          <a:p>
            <a:pPr marL="0" indent="0">
              <a:buNone/>
            </a:pPr>
            <a:endParaRPr lang="zh-TW" altLang="en-US" dirty="0">
              <a:ea typeface="新細明體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BADD7F8-C9C0-70C9-43D7-22E8ECA85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68698"/>
              </p:ext>
            </p:extLst>
          </p:nvPr>
        </p:nvGraphicFramePr>
        <p:xfrm>
          <a:off x="2011680" y="2135941"/>
          <a:ext cx="8168639" cy="407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799">
                  <a:extLst>
                    <a:ext uri="{9D8B030D-6E8A-4147-A177-3AD203B41FA5}">
                      <a16:colId xmlns:a16="http://schemas.microsoft.com/office/drawing/2014/main" val="1025004060"/>
                    </a:ext>
                  </a:extLst>
                </a:gridCol>
                <a:gridCol w="6085840">
                  <a:extLst>
                    <a:ext uri="{9D8B030D-6E8A-4147-A177-3AD203B41FA5}">
                      <a16:colId xmlns:a16="http://schemas.microsoft.com/office/drawing/2014/main" val="880021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函式庫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指令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097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b="1"/>
                        <a:t>python3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b="1"/>
                        <a:t>pip install python3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89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b="1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1"/>
                        <a:t>pip install cv2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b="1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1800" b="1" i="0" u="none" strike="noStrike" noProof="0">
                          <a:solidFill>
                            <a:srgbClr val="000000"/>
                          </a:solidFill>
                          <a:latin typeface="Trade Gothic Next Light"/>
                        </a:rPr>
                        <a:t>pip install </a:t>
                      </a:r>
                      <a:r>
                        <a:rPr lang="en-US" altLang="zh-TW" sz="1800" b="1" i="0" u="none" strike="noStrike" noProof="0" dirty="0">
                          <a:solidFill>
                            <a:srgbClr val="000000"/>
                          </a:solidFill>
                          <a:latin typeface="Trade Gothic Next Light"/>
                        </a:rPr>
                        <a:t>math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4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b="1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1800" b="1" i="0" u="none" strike="noStrike" noProof="0">
                          <a:solidFill>
                            <a:srgbClr val="000000"/>
                          </a:solidFill>
                          <a:latin typeface="Trade Gothic Next Light"/>
                        </a:rPr>
                        <a:t>pip install </a:t>
                      </a:r>
                      <a:r>
                        <a:rPr lang="en-US" altLang="zh-TW" sz="1800" b="1" i="0" u="none" strike="noStrike" noProof="0" err="1">
                          <a:solidFill>
                            <a:srgbClr val="000000"/>
                          </a:solidFill>
                          <a:latin typeface="Trade Gothic Next Light"/>
                        </a:rPr>
                        <a:t>numpy</a:t>
                      </a:r>
                      <a:endParaRPr lang="zh-TW" altLang="en-US" b="1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50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b="1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1800" b="1" i="0" u="none" strike="noStrike" noProof="0">
                          <a:solidFill>
                            <a:srgbClr val="000000"/>
                          </a:solidFill>
                          <a:latin typeface="Trade Gothic Next Light"/>
                        </a:rPr>
                        <a:t>pip install </a:t>
                      </a:r>
                      <a:r>
                        <a:rPr lang="en-US" altLang="zh-TW" sz="1800" b="1" i="0" u="none" strike="noStrike" noProof="0" dirty="0">
                          <a:solidFill>
                            <a:srgbClr val="000000"/>
                          </a:solidFill>
                          <a:latin typeface="Trade Gothic Next Light"/>
                        </a:rPr>
                        <a:t>matplotlib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9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b="1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1800" b="1" i="0" u="none" strike="noStrike" noProof="0">
                          <a:solidFill>
                            <a:srgbClr val="000000"/>
                          </a:solidFill>
                          <a:latin typeface="Trade Gothic Next Light"/>
                        </a:rPr>
                        <a:t>pip install </a:t>
                      </a:r>
                      <a:r>
                        <a:rPr lang="en-US" altLang="zh-TW" sz="1800" b="1" i="0" u="none" strike="noStrike" noProof="0" err="1">
                          <a:solidFill>
                            <a:srgbClr val="000000"/>
                          </a:solidFill>
                          <a:latin typeface="Trade Gothic Next Light"/>
                        </a:rPr>
                        <a:t>os</a:t>
                      </a:r>
                      <a:endParaRPr lang="zh-TW" b="1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b="1"/>
                        <a:t>torch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1800" b="1" i="0" u="none" strike="noStrike" noProof="0">
                          <a:solidFill>
                            <a:srgbClr val="000000"/>
                          </a:solidFill>
                          <a:latin typeface="Trade Gothic Next Light"/>
                        </a:rPr>
                        <a:t>pip install </a:t>
                      </a:r>
                      <a:r>
                        <a:rPr lang="en-US" altLang="zh-TW" sz="1800" b="1" i="0" u="none" strike="noStrike" noProof="0" dirty="0">
                          <a:solidFill>
                            <a:srgbClr val="000000"/>
                          </a:solidFill>
                          <a:latin typeface="Trade Gothic Next Light"/>
                        </a:rPr>
                        <a:t>torch</a:t>
                      </a:r>
                      <a:endParaRPr lang="zh-TW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5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b="1"/>
                        <a:t>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1800" b="1" i="0" u="none" strike="noStrike" noProof="0">
                          <a:solidFill>
                            <a:srgbClr val="000000"/>
                          </a:solidFill>
                          <a:latin typeface="Trade Gothic Next Light"/>
                        </a:rPr>
                        <a:t>pip install </a:t>
                      </a:r>
                      <a:r>
                        <a:rPr lang="en-US" altLang="zh-TW" sz="1800" b="1" i="0" u="none" strike="noStrike" noProof="0" dirty="0">
                          <a:solidFill>
                            <a:srgbClr val="000000"/>
                          </a:solidFill>
                          <a:latin typeface="Trade Gothic Next Light"/>
                        </a:rPr>
                        <a:t>PIL</a:t>
                      </a:r>
                      <a:endParaRPr lang="zh-TW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8299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b="1"/>
                        <a:t>torchvision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1800" b="1" i="0" u="none" strike="noStrike" noProof="0">
                          <a:solidFill>
                            <a:srgbClr val="000000"/>
                          </a:solidFill>
                          <a:latin typeface="Trade Gothic Next Light"/>
                        </a:rPr>
                        <a:t>pip install </a:t>
                      </a:r>
                      <a:r>
                        <a:rPr lang="en-US" altLang="zh-TW" sz="1800" b="1" i="0" u="none" strike="noStrike" noProof="0" err="1">
                          <a:solidFill>
                            <a:srgbClr val="000000"/>
                          </a:solidFill>
                          <a:latin typeface="Trade Gothic Next Light"/>
                        </a:rPr>
                        <a:t>torchvision</a:t>
                      </a:r>
                      <a:endParaRPr lang="zh-TW" b="1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748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altLang="en-US" b="1"/>
                        <a:t>tkinter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1800" b="1" i="0" u="none" strike="noStrike" noProof="0">
                          <a:solidFill>
                            <a:srgbClr val="000000"/>
                          </a:solidFill>
                          <a:latin typeface="Trade Gothic Next Light"/>
                        </a:rPr>
                        <a:t>pip install </a:t>
                      </a:r>
                      <a:r>
                        <a:rPr lang="en-US" altLang="zh-TW" sz="1800" b="1" i="0" u="none" strike="noStrike" noProof="0" err="1">
                          <a:solidFill>
                            <a:srgbClr val="000000"/>
                          </a:solidFill>
                          <a:latin typeface="Trade Gothic Next Light"/>
                        </a:rPr>
                        <a:t>tkinter</a:t>
                      </a:r>
                      <a:endParaRPr lang="zh-TW" b="1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6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3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C4636-A109-5A25-3AA8-50B235C6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4" y="-1035"/>
            <a:ext cx="9238434" cy="857559"/>
          </a:xfrm>
        </p:spPr>
        <p:txBody>
          <a:bodyPr/>
          <a:lstStyle/>
          <a:p>
            <a:r>
              <a:rPr lang="zh-TW" altLang="en-US">
                <a:ea typeface="新細明體"/>
              </a:rPr>
              <a:t> Part 2. install Library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7838F-37CC-D05D-6DF9-654FC942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366" y="853440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>
                <a:ea typeface="新細明體"/>
              </a:rPr>
              <a:t>函式庫下載完成後可以用 "pip show 函式庫名稱"這個指令</a:t>
            </a:r>
            <a:endParaRPr lang="zh-TW">
              <a:ea typeface="新細明體"/>
            </a:endParaRPr>
          </a:p>
          <a:p>
            <a:pPr marL="0" indent="0">
              <a:buNone/>
            </a:pPr>
            <a:r>
              <a:rPr lang="zh-TW" altLang="en-US">
                <a:ea typeface="新細明體"/>
              </a:rPr>
              <a:t>查看下載的函式庫的相關資訊</a:t>
            </a:r>
            <a:endParaRPr lang="zh-TW"/>
          </a:p>
          <a:p>
            <a:pPr marL="0" indent="0">
              <a:buNone/>
            </a:pPr>
            <a:endParaRPr lang="zh-TW" altLang="en-US" dirty="0">
              <a:ea typeface="新細明體"/>
            </a:endParaRPr>
          </a:p>
        </p:txBody>
      </p:sp>
      <p:pic>
        <p:nvPicPr>
          <p:cNvPr id="7" name="圖片 6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3DBFDFA1-196B-F258-2CA1-BD81DF06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1923988"/>
            <a:ext cx="7945120" cy="41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1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1EBD5-AA40-B93D-28AA-796BD76C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4" y="-1035"/>
            <a:ext cx="9238434" cy="857559"/>
          </a:xfrm>
        </p:spPr>
        <p:txBody>
          <a:bodyPr/>
          <a:lstStyle/>
          <a:p>
            <a:r>
              <a:rPr lang="zh-TW" altLang="en-US">
                <a:ea typeface="新細明體"/>
              </a:rPr>
              <a:t> Part 3. Image Segmentation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1D662-501C-0E12-3FC8-0ABC8573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366" y="1178560"/>
            <a:ext cx="9238434" cy="47345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/>
              <a:t>Step 1. 先把要處理的圖片放入 </a:t>
            </a:r>
            <a:r>
              <a:rPr lang="zh-TW" altLang="en-US" b="1"/>
              <a:t>input 資料夾</a:t>
            </a:r>
            <a:r>
              <a:rPr lang="zh-TW" altLang="en-US"/>
              <a:t>中並改名為 </a:t>
            </a:r>
            <a:r>
              <a:rPr lang="zh-TW" altLang="en-US" b="1"/>
              <a:t>input.png</a:t>
            </a:r>
          </a:p>
          <a:p>
            <a:pPr marL="0" indent="0">
              <a:buNone/>
            </a:pPr>
            <a:r>
              <a:rPr lang="zh-TW" altLang="en-US" b="1"/>
              <a:t>(注意 : 圖片大小需至少為1024 x 800)</a:t>
            </a:r>
            <a:endParaRPr lang="zh-TW" altLang="en-US" b="1" dirty="0"/>
          </a:p>
        </p:txBody>
      </p:sp>
      <p:pic>
        <p:nvPicPr>
          <p:cNvPr id="4" name="圖片 3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8AED1528-6583-EA31-8387-4E00DDEB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03" y="2398045"/>
            <a:ext cx="9546771" cy="33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1EBD5-AA40-B93D-28AA-796BD76C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4" y="-1035"/>
            <a:ext cx="9238434" cy="857559"/>
          </a:xfrm>
        </p:spPr>
        <p:txBody>
          <a:bodyPr/>
          <a:lstStyle/>
          <a:p>
            <a:r>
              <a:rPr lang="zh-TW" altLang="en-US">
                <a:ea typeface="新細明體"/>
              </a:rPr>
              <a:t> Part 3. Image Segmentation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1D662-501C-0E12-3FC8-0ABC8573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366" y="1178560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/>
              <a:t>Step 2. 依序執行</a:t>
            </a:r>
            <a:r>
              <a:rPr lang="zh-TW" altLang="en-US" b="1"/>
              <a:t>pre_process.py , test.py , post_process.py</a:t>
            </a:r>
            <a:r>
              <a:rPr lang="zh-TW" altLang="en-US"/>
              <a:t> 三個檔案。</a:t>
            </a:r>
          </a:p>
          <a:p>
            <a:pPr marL="0" indent="0">
              <a:buNone/>
            </a:pPr>
            <a:r>
              <a:rPr lang="zh-TW" altLang="en-US"/>
              <a:t>   詳細執行方法會在後續3頁以pre_process.py為例介紹</a:t>
            </a:r>
          </a:p>
          <a:p>
            <a:pPr marL="0" indent="0">
              <a:buNone/>
            </a:pPr>
            <a:r>
              <a:rPr lang="zh-TW" altLang="en-US"/>
              <a:t>Step 3. 在執行完以上三個檔案後，處理的結果會儲存在 </a:t>
            </a:r>
            <a:r>
              <a:rPr lang="zh-TW" altLang="en-US" b="1"/>
              <a:t>result </a:t>
            </a:r>
            <a:r>
              <a:rPr lang="zh-TW" altLang="en-US"/>
              <a:t>資料夾內，</a:t>
            </a:r>
          </a:p>
          <a:p>
            <a:pPr marL="0" indent="0">
              <a:buNone/>
            </a:pPr>
            <a:r>
              <a:rPr lang="zh-TW" altLang="en-US"/>
              <a:t>   面積大小會顯示在VSCode下方的Terminal以及額外出現的視窗中 </a:t>
            </a:r>
          </a:p>
        </p:txBody>
      </p:sp>
      <p:pic>
        <p:nvPicPr>
          <p:cNvPr id="7" name="圖片 6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59A89DB4-0E95-E68C-0D33-9D084ADBF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94" y="3311525"/>
            <a:ext cx="6500812" cy="33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0406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PortalVTI</vt:lpstr>
      <vt:lpstr>UNet Image segmentation guide</vt:lpstr>
      <vt:lpstr> Part 1. Install VSCode</vt:lpstr>
      <vt:lpstr> Part 1. Install VSCode</vt:lpstr>
      <vt:lpstr> Part 1. Install VSCode</vt:lpstr>
      <vt:lpstr> Part 2. install Library</vt:lpstr>
      <vt:lpstr> Part 2. install Library</vt:lpstr>
      <vt:lpstr> Part 2. install Library</vt:lpstr>
      <vt:lpstr> Part 3. Image Segmentation</vt:lpstr>
      <vt:lpstr> Part 3. Image Segmentation</vt:lpstr>
      <vt:lpstr> Part 4. example</vt:lpstr>
      <vt:lpstr> Part 4. example</vt:lpstr>
      <vt:lpstr>~The end~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396</cp:revision>
  <dcterms:created xsi:type="dcterms:W3CDTF">2024-09-12T08:26:47Z</dcterms:created>
  <dcterms:modified xsi:type="dcterms:W3CDTF">2024-09-12T21:39:50Z</dcterms:modified>
</cp:coreProperties>
</file>