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5"/>
  </p:notesMasterIdLst>
  <p:sldIdLst>
    <p:sldId id="320" r:id="rId4"/>
    <p:sldId id="331" r:id="rId5"/>
    <p:sldId id="319" r:id="rId6"/>
    <p:sldId id="330" r:id="rId7"/>
    <p:sldId id="339" r:id="rId8"/>
    <p:sldId id="344" r:id="rId9"/>
    <p:sldId id="335" r:id="rId10"/>
    <p:sldId id="342" r:id="rId11"/>
    <p:sldId id="334" r:id="rId12"/>
    <p:sldId id="260" r:id="rId13"/>
    <p:sldId id="343" r:id="rId14"/>
    <p:sldId id="333" r:id="rId15"/>
    <p:sldId id="257" r:id="rId16"/>
    <p:sldId id="340" r:id="rId17"/>
    <p:sldId id="321" r:id="rId18"/>
    <p:sldId id="324" r:id="rId19"/>
    <p:sldId id="289" r:id="rId20"/>
    <p:sldId id="325" r:id="rId21"/>
    <p:sldId id="332" r:id="rId22"/>
    <p:sldId id="337" r:id="rId23"/>
    <p:sldId id="256" r:id="rId24"/>
    <p:sldId id="341" r:id="rId25"/>
    <p:sldId id="336" r:id="rId26"/>
    <p:sldId id="288" r:id="rId27"/>
    <p:sldId id="262" r:id="rId28"/>
    <p:sldId id="322" r:id="rId29"/>
    <p:sldId id="266" r:id="rId30"/>
    <p:sldId id="318" r:id="rId31"/>
    <p:sldId id="291" r:id="rId32"/>
    <p:sldId id="287" r:id="rId33"/>
    <p:sldId id="2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ven Ghosh" initials="JG" lastIdx="1" clrIdx="0">
    <p:extLst>
      <p:ext uri="{19B8F6BF-5375-455C-9EA6-DF929625EA0E}">
        <p15:presenceInfo xmlns:p15="http://schemas.microsoft.com/office/powerpoint/2012/main" userId="7b985676ae5aa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C9BAA-5927-4F2F-93F9-FBE499264B3B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D2214D-442F-44E6-8743-FDFB6035EEAE}">
      <dgm:prSet phldrT="[Text]" custT="1"/>
      <dgm:spPr/>
      <dgm:t>
        <a:bodyPr/>
        <a:lstStyle/>
        <a:p>
          <a:r>
            <a:rPr lang="en-US" sz="1200" b="1" dirty="0"/>
            <a:t>Initiation</a:t>
          </a:r>
          <a:r>
            <a:rPr lang="en-US" sz="1200" dirty="0"/>
            <a:t> </a:t>
          </a:r>
        </a:p>
        <a:p>
          <a:endParaRPr lang="en-US" sz="1200" dirty="0"/>
        </a:p>
      </dgm:t>
    </dgm:pt>
    <dgm:pt modelId="{CC7DA31F-F3F9-4BAA-A0AB-098A4F08C268}" type="parTrans" cxnId="{0FABA0F1-3950-46AB-98A4-434BC32C18DF}">
      <dgm:prSet/>
      <dgm:spPr/>
      <dgm:t>
        <a:bodyPr/>
        <a:lstStyle/>
        <a:p>
          <a:endParaRPr lang="en-US"/>
        </a:p>
      </dgm:t>
    </dgm:pt>
    <dgm:pt modelId="{182FCF4A-FC65-4E0C-9269-24C48EDDAAEB}" type="sibTrans" cxnId="{0FABA0F1-3950-46AB-98A4-434BC32C18DF}">
      <dgm:prSet/>
      <dgm:spPr/>
      <dgm:t>
        <a:bodyPr/>
        <a:lstStyle/>
        <a:p>
          <a:endParaRPr lang="en-US"/>
        </a:p>
      </dgm:t>
    </dgm:pt>
    <dgm:pt modelId="{15CCBF3C-A096-4AC3-9BBE-FCCD210B667C}">
      <dgm:prSet phldrT="[Text]" custT="1"/>
      <dgm:spPr/>
      <dgm:t>
        <a:bodyPr/>
        <a:lstStyle/>
        <a:p>
          <a:r>
            <a:rPr lang="en-US" sz="1200" dirty="0"/>
            <a:t>Adopt as is for existing Automated suite</a:t>
          </a:r>
        </a:p>
      </dgm:t>
    </dgm:pt>
    <dgm:pt modelId="{63871B75-B2FD-42F0-8F69-78267E7CC330}" type="parTrans" cxnId="{B6093F70-E7A8-40BD-972E-572C4D1508BD}">
      <dgm:prSet/>
      <dgm:spPr/>
      <dgm:t>
        <a:bodyPr/>
        <a:lstStyle/>
        <a:p>
          <a:endParaRPr lang="en-US"/>
        </a:p>
      </dgm:t>
    </dgm:pt>
    <dgm:pt modelId="{5E0DF006-DF06-45E3-B643-D4084AB73D2C}" type="sibTrans" cxnId="{B6093F70-E7A8-40BD-972E-572C4D1508BD}">
      <dgm:prSet/>
      <dgm:spPr/>
      <dgm:t>
        <a:bodyPr/>
        <a:lstStyle/>
        <a:p>
          <a:endParaRPr lang="en-US"/>
        </a:p>
      </dgm:t>
    </dgm:pt>
    <dgm:pt modelId="{4E74A98B-72F9-4214-9680-F63DB8C78F09}">
      <dgm:prSet phldrT="[Text]" custT="1"/>
      <dgm:spPr/>
      <dgm:t>
        <a:bodyPr/>
        <a:lstStyle/>
        <a:p>
          <a:r>
            <a:rPr lang="en-US" sz="1200" dirty="0"/>
            <a:t>Build &amp; maintain base line automated suite</a:t>
          </a:r>
        </a:p>
      </dgm:t>
    </dgm:pt>
    <dgm:pt modelId="{11B90E89-F377-4315-AA17-9299EC2DD4D0}" type="parTrans" cxnId="{2800A11C-B614-45E0-A290-A4EA7C0ABE90}">
      <dgm:prSet/>
      <dgm:spPr/>
      <dgm:t>
        <a:bodyPr/>
        <a:lstStyle/>
        <a:p>
          <a:endParaRPr lang="en-US"/>
        </a:p>
      </dgm:t>
    </dgm:pt>
    <dgm:pt modelId="{A1FB44B5-2541-4419-BC0E-BE9C01066435}" type="sibTrans" cxnId="{2800A11C-B614-45E0-A290-A4EA7C0ABE90}">
      <dgm:prSet/>
      <dgm:spPr/>
      <dgm:t>
        <a:bodyPr/>
        <a:lstStyle/>
        <a:p>
          <a:endParaRPr lang="en-US"/>
        </a:p>
      </dgm:t>
    </dgm:pt>
    <dgm:pt modelId="{088FE0CB-CEA8-43B6-8AD2-122492138197}">
      <dgm:prSet phldrT="[Text]" custT="1"/>
      <dgm:spPr/>
      <dgm:t>
        <a:bodyPr/>
        <a:lstStyle/>
        <a:p>
          <a:r>
            <a:rPr lang="en-US" sz="12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Enhancement</a:t>
          </a:r>
        </a:p>
        <a:p>
          <a:endParaRPr lang="en-US" sz="1200" kern="1200" dirty="0"/>
        </a:p>
      </dgm:t>
    </dgm:pt>
    <dgm:pt modelId="{C7AA06E9-ACDA-48BB-9F78-9E6E4630A3B9}" type="parTrans" cxnId="{3D4107F2-C3E8-4ABA-A353-BFC6D85841D9}">
      <dgm:prSet/>
      <dgm:spPr/>
      <dgm:t>
        <a:bodyPr/>
        <a:lstStyle/>
        <a:p>
          <a:endParaRPr lang="en-US"/>
        </a:p>
      </dgm:t>
    </dgm:pt>
    <dgm:pt modelId="{50481E18-30FE-444F-B96C-3227CEE977DA}" type="sibTrans" cxnId="{3D4107F2-C3E8-4ABA-A353-BFC6D85841D9}">
      <dgm:prSet/>
      <dgm:spPr/>
      <dgm:t>
        <a:bodyPr/>
        <a:lstStyle/>
        <a:p>
          <a:endParaRPr lang="en-US"/>
        </a:p>
      </dgm:t>
    </dgm:pt>
    <dgm:pt modelId="{10C04B57-EC94-4CBE-94AA-15585489AC15}">
      <dgm:prSet phldrT="[Text]" custT="1"/>
      <dgm:spPr/>
      <dgm:t>
        <a:bodyPr/>
        <a:lstStyle/>
        <a:p>
          <a:r>
            <a:rPr lang="en-US" sz="1200" kern="1200" dirty="0"/>
            <a:t>Enhanced automated reporting</a:t>
          </a:r>
        </a:p>
      </dgm:t>
    </dgm:pt>
    <dgm:pt modelId="{DA417B99-4963-4E28-B63C-C30257BD1D90}" type="parTrans" cxnId="{54779FAB-6391-41B4-88EB-F7C96B26D794}">
      <dgm:prSet/>
      <dgm:spPr/>
      <dgm:t>
        <a:bodyPr/>
        <a:lstStyle/>
        <a:p>
          <a:endParaRPr lang="en-US"/>
        </a:p>
      </dgm:t>
    </dgm:pt>
    <dgm:pt modelId="{22302B07-49D7-4EB3-807C-B7BC9EDC596C}" type="sibTrans" cxnId="{54779FAB-6391-41B4-88EB-F7C96B26D794}">
      <dgm:prSet/>
      <dgm:spPr/>
      <dgm:t>
        <a:bodyPr/>
        <a:lstStyle/>
        <a:p>
          <a:endParaRPr lang="en-US"/>
        </a:p>
      </dgm:t>
    </dgm:pt>
    <dgm:pt modelId="{7B504947-31A2-4BCF-9ADF-5AE1EE06298C}">
      <dgm:prSet phldrT="[Text]" custT="1"/>
      <dgm:spPr/>
      <dgm:t>
        <a:bodyPr/>
        <a:lstStyle/>
        <a:p>
          <a:r>
            <a:rPr lang="en-US" sz="1200" kern="1200" dirty="0"/>
            <a:t>Evaluate Scope &amp; implementation for Database validation</a:t>
          </a:r>
        </a:p>
      </dgm:t>
    </dgm:pt>
    <dgm:pt modelId="{2DDD1E37-48AF-4E69-AE16-7E52F0E2E7BB}" type="parTrans" cxnId="{D88FBE56-23FA-4227-8032-4B72CB347A9F}">
      <dgm:prSet/>
      <dgm:spPr/>
      <dgm:t>
        <a:bodyPr/>
        <a:lstStyle/>
        <a:p>
          <a:endParaRPr lang="en-US"/>
        </a:p>
      </dgm:t>
    </dgm:pt>
    <dgm:pt modelId="{048A17AB-29F4-45FA-A2ED-59DE8099B7BD}" type="sibTrans" cxnId="{D88FBE56-23FA-4227-8032-4B72CB347A9F}">
      <dgm:prSet/>
      <dgm:spPr/>
      <dgm:t>
        <a:bodyPr/>
        <a:lstStyle/>
        <a:p>
          <a:endParaRPr lang="en-US"/>
        </a:p>
      </dgm:t>
    </dgm:pt>
    <dgm:pt modelId="{5DE4E40B-1892-4003-BA80-BCFE882E94E3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6200" tIns="0" rIns="76200" bIns="0" numCol="1" spcCol="1270" anchor="t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Continuous Improvement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BCFCB5E8-678A-4760-8DD6-799E8B743821}" type="parTrans" cxnId="{6D035011-3936-4D10-B8F7-9C58BEA45F93}">
      <dgm:prSet/>
      <dgm:spPr/>
      <dgm:t>
        <a:bodyPr/>
        <a:lstStyle/>
        <a:p>
          <a:endParaRPr lang="en-US"/>
        </a:p>
      </dgm:t>
    </dgm:pt>
    <dgm:pt modelId="{A8DAF784-EC67-43E9-B35A-2A336626C470}" type="sibTrans" cxnId="{6D035011-3936-4D10-B8F7-9C58BEA45F93}">
      <dgm:prSet/>
      <dgm:spPr/>
      <dgm:t>
        <a:bodyPr/>
        <a:lstStyle/>
        <a:p>
          <a:endParaRPr lang="en-US"/>
        </a:p>
      </dgm:t>
    </dgm:pt>
    <dgm:pt modelId="{7351CF2A-B057-4067-B98D-F1A9369F97D7}">
      <dgm:prSet phldrT="[Text]" custT="1"/>
      <dgm:spPr/>
      <dgm:t>
        <a:bodyPr/>
        <a:lstStyle/>
        <a:p>
          <a:r>
            <a:rPr lang="en-US" sz="1200" kern="1200" dirty="0"/>
            <a:t>Evaluate Scope &amp; implementation of Automated test data generation</a:t>
          </a:r>
        </a:p>
      </dgm:t>
    </dgm:pt>
    <dgm:pt modelId="{417D16F1-5325-4A29-935E-16419E65D48F}" type="parTrans" cxnId="{9487F682-0DC2-49B7-B5F5-4F3305B47791}">
      <dgm:prSet/>
      <dgm:spPr/>
      <dgm:t>
        <a:bodyPr/>
        <a:lstStyle/>
        <a:p>
          <a:endParaRPr lang="en-US"/>
        </a:p>
      </dgm:t>
    </dgm:pt>
    <dgm:pt modelId="{1E63E427-9945-40BC-8CFE-5071226CDA00}" type="sibTrans" cxnId="{9487F682-0DC2-49B7-B5F5-4F3305B47791}">
      <dgm:prSet/>
      <dgm:spPr/>
      <dgm:t>
        <a:bodyPr/>
        <a:lstStyle/>
        <a:p>
          <a:endParaRPr lang="en-US"/>
        </a:p>
      </dgm:t>
    </dgm:pt>
    <dgm:pt modelId="{2B8CB375-C3E2-4D81-9FE9-4BC4CB45A028}">
      <dgm:prSet phldrT="[Text]" custT="1"/>
      <dgm:spPr/>
      <dgm:t>
        <a:bodyPr/>
        <a:lstStyle/>
        <a:p>
          <a:endParaRPr lang="en-US" sz="1200" kern="1200" dirty="0"/>
        </a:p>
      </dgm:t>
    </dgm:pt>
    <dgm:pt modelId="{0FEA6D9C-A1EE-4A19-B8F1-8466E9EE06A5}" type="parTrans" cxnId="{0BF5F55C-5DE0-4742-96CB-EB7E644BE699}">
      <dgm:prSet/>
      <dgm:spPr/>
      <dgm:t>
        <a:bodyPr/>
        <a:lstStyle/>
        <a:p>
          <a:endParaRPr lang="en-US"/>
        </a:p>
      </dgm:t>
    </dgm:pt>
    <dgm:pt modelId="{EE576519-08FB-4CA5-9E21-6B81D9373DB5}" type="sibTrans" cxnId="{0BF5F55C-5DE0-4742-96CB-EB7E644BE699}">
      <dgm:prSet/>
      <dgm:spPr/>
      <dgm:t>
        <a:bodyPr/>
        <a:lstStyle/>
        <a:p>
          <a:endParaRPr lang="en-US"/>
        </a:p>
      </dgm:t>
    </dgm:pt>
    <dgm:pt modelId="{ECC83455-387E-4EC4-AB1D-CAA213252442}">
      <dgm:prSet phldrT="[Text]" custT="1"/>
      <dgm:spPr/>
      <dgm:t>
        <a:bodyPr/>
        <a:lstStyle/>
        <a:p>
          <a:r>
            <a:rPr lang="en-US" sz="1200" kern="1200" dirty="0"/>
            <a:t>Parallel test execution by Implementing Selenium Grid</a:t>
          </a:r>
        </a:p>
      </dgm:t>
    </dgm:pt>
    <dgm:pt modelId="{D33AEB88-D402-41BA-A94A-C6DFC5700884}" type="parTrans" cxnId="{04ABE605-2C93-40BA-B6FD-14244DC7A04D}">
      <dgm:prSet/>
      <dgm:spPr/>
      <dgm:t>
        <a:bodyPr/>
        <a:lstStyle/>
        <a:p>
          <a:endParaRPr lang="en-US"/>
        </a:p>
      </dgm:t>
    </dgm:pt>
    <dgm:pt modelId="{87DDA689-F3D5-49FE-97BF-4A5ED29F82CF}" type="sibTrans" cxnId="{04ABE605-2C93-40BA-B6FD-14244DC7A04D}">
      <dgm:prSet/>
      <dgm:spPr/>
      <dgm:t>
        <a:bodyPr/>
        <a:lstStyle/>
        <a:p>
          <a:endParaRPr lang="en-US"/>
        </a:p>
      </dgm:t>
    </dgm:pt>
    <dgm:pt modelId="{4EC274B7-5924-46AF-9D3D-0B422FEF5864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6200" tIns="0" rIns="76200" bIns="0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35B96BB0-E1DB-4021-B7B7-719CE399102B}" type="parTrans" cxnId="{9F8A0EB5-46D2-41FB-ABD2-2D886FD31651}">
      <dgm:prSet/>
      <dgm:spPr/>
      <dgm:t>
        <a:bodyPr/>
        <a:lstStyle/>
        <a:p>
          <a:endParaRPr lang="en-US"/>
        </a:p>
      </dgm:t>
    </dgm:pt>
    <dgm:pt modelId="{BA22E9BC-5E96-459C-BD31-756CD59F5BFF}" type="sibTrans" cxnId="{9F8A0EB5-46D2-41FB-ABD2-2D886FD31651}">
      <dgm:prSet/>
      <dgm:spPr/>
      <dgm:t>
        <a:bodyPr/>
        <a:lstStyle/>
        <a:p>
          <a:endParaRPr lang="en-US"/>
        </a:p>
      </dgm:t>
    </dgm:pt>
    <dgm:pt modelId="{DF3F9A71-7204-4FD3-8B0A-B8C684C71053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6200" tIns="0" rIns="76200" bIns="0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People transformation</a:t>
          </a:r>
        </a:p>
      </dgm:t>
    </dgm:pt>
    <dgm:pt modelId="{601E07DA-F10D-481A-9EB2-029DD75559BD}" type="parTrans" cxnId="{67DA8DF5-03AB-4CB8-B5A9-101979BD2922}">
      <dgm:prSet/>
      <dgm:spPr/>
      <dgm:t>
        <a:bodyPr/>
        <a:lstStyle/>
        <a:p>
          <a:endParaRPr lang="en-US"/>
        </a:p>
      </dgm:t>
    </dgm:pt>
    <dgm:pt modelId="{84E338DB-3C4E-471E-BFFA-492DB52FFC13}" type="sibTrans" cxnId="{67DA8DF5-03AB-4CB8-B5A9-101979BD2922}">
      <dgm:prSet/>
      <dgm:spPr/>
      <dgm:t>
        <a:bodyPr/>
        <a:lstStyle/>
        <a:p>
          <a:endParaRPr lang="en-US"/>
        </a:p>
      </dgm:t>
    </dgm:pt>
    <dgm:pt modelId="{DEFF5411-206E-4293-9E93-75FD11A853D6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6200" tIns="0" rIns="76200" bIns="0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Integration with CI/CD pipeline</a:t>
          </a:r>
        </a:p>
      </dgm:t>
    </dgm:pt>
    <dgm:pt modelId="{A0E718A2-E80E-4BB9-BB36-A3E04E723133}" type="parTrans" cxnId="{D85B9DEB-1B08-451E-8E54-9CE349751DCD}">
      <dgm:prSet/>
      <dgm:spPr/>
      <dgm:t>
        <a:bodyPr/>
        <a:lstStyle/>
        <a:p>
          <a:endParaRPr lang="en-US"/>
        </a:p>
      </dgm:t>
    </dgm:pt>
    <dgm:pt modelId="{D6E1132B-348D-4F4A-941D-5E7A412599DF}" type="sibTrans" cxnId="{D85B9DEB-1B08-451E-8E54-9CE349751DCD}">
      <dgm:prSet/>
      <dgm:spPr/>
      <dgm:t>
        <a:bodyPr/>
        <a:lstStyle/>
        <a:p>
          <a:endParaRPr lang="en-US"/>
        </a:p>
      </dgm:t>
    </dgm:pt>
    <dgm:pt modelId="{1B6C8841-2C16-44E7-85A2-67453585BD91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6200" tIns="0" rIns="76200" bIns="0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Establish &amp; Staff Automation center of Excellence</a:t>
          </a:r>
        </a:p>
      </dgm:t>
    </dgm:pt>
    <dgm:pt modelId="{CD803C0B-9B00-4158-BB02-15D37A3FFBCD}" type="parTrans" cxnId="{C54BCD5A-7A31-44A9-BEAF-3ABB35BD6347}">
      <dgm:prSet/>
      <dgm:spPr/>
      <dgm:t>
        <a:bodyPr/>
        <a:lstStyle/>
        <a:p>
          <a:endParaRPr lang="en-US"/>
        </a:p>
      </dgm:t>
    </dgm:pt>
    <dgm:pt modelId="{5C9A5292-0DC5-4FD2-B8D0-2EE27A09B098}" type="sibTrans" cxnId="{C54BCD5A-7A31-44A9-BEAF-3ABB35BD6347}">
      <dgm:prSet/>
      <dgm:spPr/>
      <dgm:t>
        <a:bodyPr/>
        <a:lstStyle/>
        <a:p>
          <a:endParaRPr lang="en-US"/>
        </a:p>
      </dgm:t>
    </dgm:pt>
    <dgm:pt modelId="{97E818E8-7988-48DA-91FB-51D1A7FA7115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6200" tIns="0" rIns="76200" bIns="0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627FE6DD-49F6-4357-90CE-E8791FFF3D60}" type="parTrans" cxnId="{70F3E08B-468A-4019-A93C-C1C0420A6060}">
      <dgm:prSet/>
      <dgm:spPr/>
      <dgm:t>
        <a:bodyPr/>
        <a:lstStyle/>
        <a:p>
          <a:endParaRPr lang="en-US"/>
        </a:p>
      </dgm:t>
    </dgm:pt>
    <dgm:pt modelId="{4477DB19-A3C9-4047-98B0-172C547F52E6}" type="sibTrans" cxnId="{70F3E08B-468A-4019-A93C-C1C0420A6060}">
      <dgm:prSet/>
      <dgm:spPr/>
      <dgm:t>
        <a:bodyPr/>
        <a:lstStyle/>
        <a:p>
          <a:endParaRPr lang="en-US"/>
        </a:p>
      </dgm:t>
    </dgm:pt>
    <dgm:pt modelId="{D2E96330-FE83-4494-8FFD-E07F47380DF4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6200" tIns="0" rIns="76200" bIns="0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EFB96083-EEEF-499E-B006-6071165B1CBD}" type="parTrans" cxnId="{093838AD-9B02-40CE-9D6C-D0F5116C93D6}">
      <dgm:prSet/>
      <dgm:spPr/>
      <dgm:t>
        <a:bodyPr/>
        <a:lstStyle/>
        <a:p>
          <a:endParaRPr lang="en-US"/>
        </a:p>
      </dgm:t>
    </dgm:pt>
    <dgm:pt modelId="{CDD3B5F3-5251-4B50-BA1E-2686097C20AF}" type="sibTrans" cxnId="{093838AD-9B02-40CE-9D6C-D0F5116C93D6}">
      <dgm:prSet/>
      <dgm:spPr/>
      <dgm:t>
        <a:bodyPr/>
        <a:lstStyle/>
        <a:p>
          <a:endParaRPr lang="en-US"/>
        </a:p>
      </dgm:t>
    </dgm:pt>
    <dgm:pt modelId="{6511ED0B-F84A-413D-B24C-EFBE90D3868B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6200" tIns="0" rIns="76200" bIns="0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E80D2E99-F13C-49FA-8AFE-47BA6AA9F7A9}" type="parTrans" cxnId="{5F8AC882-7880-4EDB-9D9D-373A7E48A64E}">
      <dgm:prSet/>
      <dgm:spPr/>
      <dgm:t>
        <a:bodyPr/>
        <a:lstStyle/>
        <a:p>
          <a:endParaRPr lang="en-US"/>
        </a:p>
      </dgm:t>
    </dgm:pt>
    <dgm:pt modelId="{1A098F43-486A-478B-9199-E0CCEFB24BFA}" type="sibTrans" cxnId="{5F8AC882-7880-4EDB-9D9D-373A7E48A64E}">
      <dgm:prSet/>
      <dgm:spPr/>
      <dgm:t>
        <a:bodyPr/>
        <a:lstStyle/>
        <a:p>
          <a:endParaRPr lang="en-US"/>
        </a:p>
      </dgm:t>
    </dgm:pt>
    <dgm:pt modelId="{C68338D9-D919-4881-9C05-05DF8EB93556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6200" tIns="0" rIns="76200" bIns="0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Deliver continuous improvement by leveraging different tools &amp; technology</a:t>
          </a:r>
        </a:p>
      </dgm:t>
    </dgm:pt>
    <dgm:pt modelId="{CAA7312F-1D23-4E82-AA43-A23A49181BED}" type="parTrans" cxnId="{F16E9A3F-A0C4-49EE-9898-13270E5D9916}">
      <dgm:prSet/>
      <dgm:spPr/>
      <dgm:t>
        <a:bodyPr/>
        <a:lstStyle/>
        <a:p>
          <a:endParaRPr lang="en-US"/>
        </a:p>
      </dgm:t>
    </dgm:pt>
    <dgm:pt modelId="{FB2CEBDA-BA42-430C-AE59-2992094A72A9}" type="sibTrans" cxnId="{F16E9A3F-A0C4-49EE-9898-13270E5D9916}">
      <dgm:prSet/>
      <dgm:spPr/>
      <dgm:t>
        <a:bodyPr/>
        <a:lstStyle/>
        <a:p>
          <a:endParaRPr lang="en-US"/>
        </a:p>
      </dgm:t>
    </dgm:pt>
    <dgm:pt modelId="{3C4B4D9B-1D2B-4AF2-8221-AF5D15775E8A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Integration with Test Management &amp; Automate defect reporting</a:t>
          </a:r>
        </a:p>
      </dgm:t>
    </dgm:pt>
    <dgm:pt modelId="{5A933BBA-2790-4E43-9568-755CB7D3D2F6}" type="parTrans" cxnId="{711FEAF6-9825-47AA-8150-F7D043265E9C}">
      <dgm:prSet/>
      <dgm:spPr/>
      <dgm:t>
        <a:bodyPr/>
        <a:lstStyle/>
        <a:p>
          <a:endParaRPr lang="en-US"/>
        </a:p>
      </dgm:t>
    </dgm:pt>
    <dgm:pt modelId="{8D7C78EA-1743-43A5-A945-DED171DBF949}" type="sibTrans" cxnId="{711FEAF6-9825-47AA-8150-F7D043265E9C}">
      <dgm:prSet/>
      <dgm:spPr/>
      <dgm:t>
        <a:bodyPr/>
        <a:lstStyle/>
        <a:p>
          <a:endParaRPr lang="en-US"/>
        </a:p>
      </dgm:t>
    </dgm:pt>
    <dgm:pt modelId="{6EF2BBFB-D7C6-4B97-9E41-84489C8E81A4}">
      <dgm:prSet phldrT="[Text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Inline , In-sprint Automation</a:t>
          </a:r>
        </a:p>
      </dgm:t>
    </dgm:pt>
    <dgm:pt modelId="{F3829D40-F8B7-445F-9A90-F70DFB5484B2}" type="parTrans" cxnId="{B5FDDB9C-D0F4-4DC0-AC78-962C905CA0EB}">
      <dgm:prSet/>
      <dgm:spPr/>
      <dgm:t>
        <a:bodyPr/>
        <a:lstStyle/>
        <a:p>
          <a:endParaRPr lang="en-US"/>
        </a:p>
      </dgm:t>
    </dgm:pt>
    <dgm:pt modelId="{B821F33C-8B4D-4A2C-ACCE-A4AAAE50509E}" type="sibTrans" cxnId="{B5FDDB9C-D0F4-4DC0-AC78-962C905CA0EB}">
      <dgm:prSet/>
      <dgm:spPr/>
      <dgm:t>
        <a:bodyPr/>
        <a:lstStyle/>
        <a:p>
          <a:endParaRPr lang="en-US"/>
        </a:p>
      </dgm:t>
    </dgm:pt>
    <dgm:pt modelId="{AC07B9AD-65E4-432F-8E82-634CC12088BD}">
      <dgm:prSet phldrT="[Text]" custT="1"/>
      <dgm:spPr/>
      <dgm:t>
        <a:bodyPr/>
        <a:lstStyle/>
        <a:p>
          <a:r>
            <a:rPr lang="en-US" sz="1200" kern="1200" dirty="0"/>
            <a:t>Implement BDD/ATDD framework</a:t>
          </a:r>
        </a:p>
      </dgm:t>
    </dgm:pt>
    <dgm:pt modelId="{D243C01E-DAD5-4B6B-AE12-F5DC53A1C9CC}" type="parTrans" cxnId="{49A5B97D-EE8E-4E54-B3CC-60651FCC0874}">
      <dgm:prSet/>
      <dgm:spPr/>
      <dgm:t>
        <a:bodyPr/>
        <a:lstStyle/>
        <a:p>
          <a:endParaRPr lang="en-US"/>
        </a:p>
      </dgm:t>
    </dgm:pt>
    <dgm:pt modelId="{51B9C1A5-4AFE-4AAD-904F-39A81A50AC25}" type="sibTrans" cxnId="{49A5B97D-EE8E-4E54-B3CC-60651FCC0874}">
      <dgm:prSet/>
      <dgm:spPr/>
      <dgm:t>
        <a:bodyPr/>
        <a:lstStyle/>
        <a:p>
          <a:endParaRPr lang="en-US"/>
        </a:p>
      </dgm:t>
    </dgm:pt>
    <dgm:pt modelId="{3D1E1892-8230-4F82-B151-C7B522280E21}">
      <dgm:prSet phldrT="[Text]" custT="1"/>
      <dgm:spPr/>
      <dgm:t>
        <a:bodyPr/>
        <a:lstStyle/>
        <a:p>
          <a:r>
            <a:rPr lang="en-US" sz="1200" dirty="0"/>
            <a:t>Core automation framework setup</a:t>
          </a:r>
        </a:p>
      </dgm:t>
    </dgm:pt>
    <dgm:pt modelId="{4BB89873-890F-45DD-B310-4558CC9C5E4D}" type="parTrans" cxnId="{0A6293E2-8AE3-4B99-B8C6-8918CF84C97D}">
      <dgm:prSet/>
      <dgm:spPr/>
      <dgm:t>
        <a:bodyPr/>
        <a:lstStyle/>
        <a:p>
          <a:endParaRPr lang="en-US"/>
        </a:p>
      </dgm:t>
    </dgm:pt>
    <dgm:pt modelId="{F1CE0AAA-9013-4372-AAB7-B8D8F596CF5E}" type="sibTrans" cxnId="{0A6293E2-8AE3-4B99-B8C6-8918CF84C97D}">
      <dgm:prSet/>
      <dgm:spPr/>
      <dgm:t>
        <a:bodyPr/>
        <a:lstStyle/>
        <a:p>
          <a:endParaRPr lang="en-US"/>
        </a:p>
      </dgm:t>
    </dgm:pt>
    <dgm:pt modelId="{7422D487-D793-4ACA-98A0-002C0EE7102A}">
      <dgm:prSet phldrT="[Text]" custT="1"/>
      <dgm:spPr/>
      <dgm:t>
        <a:bodyPr/>
        <a:lstStyle/>
        <a:p>
          <a:r>
            <a:rPr lang="en-US" sz="1200" dirty="0"/>
            <a:t>Identify regression test candidate</a:t>
          </a:r>
        </a:p>
      </dgm:t>
    </dgm:pt>
    <dgm:pt modelId="{3194457B-E8A1-4F8A-99FF-8092B136D2C1}" type="parTrans" cxnId="{65DA5386-8831-4DC0-8142-52F1756982FA}">
      <dgm:prSet/>
      <dgm:spPr/>
      <dgm:t>
        <a:bodyPr/>
        <a:lstStyle/>
        <a:p>
          <a:endParaRPr lang="en-US"/>
        </a:p>
      </dgm:t>
    </dgm:pt>
    <dgm:pt modelId="{A7754B15-AE8B-4614-90B3-2369E1B8067A}" type="sibTrans" cxnId="{65DA5386-8831-4DC0-8142-52F1756982FA}">
      <dgm:prSet/>
      <dgm:spPr/>
      <dgm:t>
        <a:bodyPr/>
        <a:lstStyle/>
        <a:p>
          <a:endParaRPr lang="en-US"/>
        </a:p>
      </dgm:t>
    </dgm:pt>
    <dgm:pt modelId="{92FCCD7C-5C33-4D40-8C94-6622BC77A083}">
      <dgm:prSet phldrT="[Text]" custT="1"/>
      <dgm:spPr/>
      <dgm:t>
        <a:bodyPr/>
        <a:lstStyle/>
        <a:p>
          <a:r>
            <a:rPr lang="en-US" sz="1200" dirty="0"/>
            <a:t>POC performed for new applications in scope</a:t>
          </a:r>
        </a:p>
      </dgm:t>
    </dgm:pt>
    <dgm:pt modelId="{A0A8A594-F420-4471-B898-370C53DD4102}" type="parTrans" cxnId="{D5567CB8-7932-4ADB-BFAF-74FB84683F2C}">
      <dgm:prSet/>
      <dgm:spPr/>
      <dgm:t>
        <a:bodyPr/>
        <a:lstStyle/>
        <a:p>
          <a:endParaRPr lang="en-US"/>
        </a:p>
      </dgm:t>
    </dgm:pt>
    <dgm:pt modelId="{9E310C4E-0E23-45B1-B298-A6CE8708E745}" type="sibTrans" cxnId="{D5567CB8-7932-4ADB-BFAF-74FB84683F2C}">
      <dgm:prSet/>
      <dgm:spPr/>
      <dgm:t>
        <a:bodyPr/>
        <a:lstStyle/>
        <a:p>
          <a:endParaRPr lang="en-US"/>
        </a:p>
      </dgm:t>
    </dgm:pt>
    <dgm:pt modelId="{9AE616FF-1228-40E9-B4C5-6CAC304A830D}">
      <dgm:prSet phldrT="[Text]" custT="1"/>
      <dgm:spPr/>
      <dgm:t>
        <a:bodyPr/>
        <a:lstStyle/>
        <a:p>
          <a:r>
            <a:rPr lang="en-US" sz="1200" dirty="0"/>
            <a:t>Enhance existing framework to make BDD/ATDD ready </a:t>
          </a:r>
        </a:p>
      </dgm:t>
    </dgm:pt>
    <dgm:pt modelId="{D9DBC013-100E-46F8-BB1C-76E6494FB15E}" type="parTrans" cxnId="{F142A5D8-238E-41CA-9411-592CF406A488}">
      <dgm:prSet/>
      <dgm:spPr/>
      <dgm:t>
        <a:bodyPr/>
        <a:lstStyle/>
        <a:p>
          <a:endParaRPr lang="en-US"/>
        </a:p>
      </dgm:t>
    </dgm:pt>
    <dgm:pt modelId="{6D23E336-A93D-46F0-8D62-C7E5917679B3}" type="sibTrans" cxnId="{F142A5D8-238E-41CA-9411-592CF406A488}">
      <dgm:prSet/>
      <dgm:spPr/>
      <dgm:t>
        <a:bodyPr/>
        <a:lstStyle/>
        <a:p>
          <a:endParaRPr lang="en-US"/>
        </a:p>
      </dgm:t>
    </dgm:pt>
    <dgm:pt modelId="{928A7991-AC22-4B99-93A2-7DAEFDCD1EE5}">
      <dgm:prSet phldrT="[Text]" custT="1"/>
      <dgm:spPr/>
      <dgm:t>
        <a:bodyPr/>
        <a:lstStyle/>
        <a:p>
          <a:r>
            <a:rPr lang="en-US" sz="1200" dirty="0"/>
            <a:t>Execute existing regression suite </a:t>
          </a:r>
        </a:p>
      </dgm:t>
    </dgm:pt>
    <dgm:pt modelId="{C95732E5-35A9-4DCC-9CA1-8C50DE133889}" type="parTrans" cxnId="{2320D261-5493-44A8-8F4C-2EB63512C191}">
      <dgm:prSet/>
      <dgm:spPr/>
      <dgm:t>
        <a:bodyPr/>
        <a:lstStyle/>
        <a:p>
          <a:endParaRPr lang="en-US"/>
        </a:p>
      </dgm:t>
    </dgm:pt>
    <dgm:pt modelId="{2DBA3EB9-30A8-4800-989E-42440BC35DD3}" type="sibTrans" cxnId="{2320D261-5493-44A8-8F4C-2EB63512C191}">
      <dgm:prSet/>
      <dgm:spPr/>
      <dgm:t>
        <a:bodyPr/>
        <a:lstStyle/>
        <a:p>
          <a:endParaRPr lang="en-US"/>
        </a:p>
      </dgm:t>
    </dgm:pt>
    <dgm:pt modelId="{571D9A7C-75B5-4891-8529-0BD35AE0F811}" type="pres">
      <dgm:prSet presAssocID="{18FC9BAA-5927-4F2F-93F9-FBE499264B3B}" presName="Name0" presStyleCnt="0">
        <dgm:presLayoutVars>
          <dgm:dir/>
          <dgm:resizeHandles val="exact"/>
        </dgm:presLayoutVars>
      </dgm:prSet>
      <dgm:spPr/>
    </dgm:pt>
    <dgm:pt modelId="{4B10878B-1E5A-4C9C-ACCE-56073EC3C639}" type="pres">
      <dgm:prSet presAssocID="{15D2214D-442F-44E6-8743-FDFB6035EEAE}" presName="node" presStyleLbl="node1" presStyleIdx="0" presStyleCnt="3">
        <dgm:presLayoutVars>
          <dgm:bulletEnabled val="1"/>
        </dgm:presLayoutVars>
      </dgm:prSet>
      <dgm:spPr/>
    </dgm:pt>
    <dgm:pt modelId="{58DFAF39-8EA1-4425-8398-EDFEDEA23A85}" type="pres">
      <dgm:prSet presAssocID="{182FCF4A-FC65-4E0C-9269-24C48EDDAAEB}" presName="sibTrans" presStyleCnt="0"/>
      <dgm:spPr/>
    </dgm:pt>
    <dgm:pt modelId="{86A07817-1311-4F84-9BF6-988B5D046E44}" type="pres">
      <dgm:prSet presAssocID="{088FE0CB-CEA8-43B6-8AD2-122492138197}" presName="node" presStyleLbl="node1" presStyleIdx="1" presStyleCnt="3">
        <dgm:presLayoutVars>
          <dgm:bulletEnabled val="1"/>
        </dgm:presLayoutVars>
      </dgm:prSet>
      <dgm:spPr/>
    </dgm:pt>
    <dgm:pt modelId="{05710BD6-0B19-4D9F-A267-14BA68F31D85}" type="pres">
      <dgm:prSet presAssocID="{50481E18-30FE-444F-B96C-3227CEE977DA}" presName="sibTrans" presStyleCnt="0"/>
      <dgm:spPr/>
    </dgm:pt>
    <dgm:pt modelId="{E8D52B7E-95E2-4B43-B552-F276B94D2874}" type="pres">
      <dgm:prSet presAssocID="{5DE4E40B-1892-4003-BA80-BCFE882E94E3}" presName="node" presStyleLbl="node1" presStyleIdx="2" presStyleCnt="3" custLinFactNeighborX="50199" custLinFactNeighborY="-3367">
        <dgm:presLayoutVars>
          <dgm:bulletEnabled val="1"/>
        </dgm:presLayoutVars>
      </dgm:prSet>
      <dgm:spPr>
        <a:xfrm rot="16200000">
          <a:off x="4660651" y="957014"/>
          <a:ext cx="4525963" cy="2611933"/>
        </a:xfrm>
        <a:prstGeom prst="flowChartManualOperation">
          <a:avLst/>
        </a:prstGeom>
      </dgm:spPr>
    </dgm:pt>
  </dgm:ptLst>
  <dgm:cxnLst>
    <dgm:cxn modelId="{029E8302-AF98-4093-88FB-A9CD524B0ED1}" type="presOf" srcId="{D2E96330-FE83-4494-8FFD-E07F47380DF4}" destId="{E8D52B7E-95E2-4B43-B552-F276B94D2874}" srcOrd="0" destOrd="8" presId="urn:microsoft.com/office/officeart/2005/8/layout/hList6"/>
    <dgm:cxn modelId="{D566B105-AB84-4D3C-BD7E-282CA6E89507}" type="presOf" srcId="{6511ED0B-F84A-413D-B24C-EFBE90D3868B}" destId="{E8D52B7E-95E2-4B43-B552-F276B94D2874}" srcOrd="0" destOrd="7" presId="urn:microsoft.com/office/officeart/2005/8/layout/hList6"/>
    <dgm:cxn modelId="{04ABE605-2C93-40BA-B6FD-14244DC7A04D}" srcId="{088FE0CB-CEA8-43B6-8AD2-122492138197}" destId="{ECC83455-387E-4EC4-AB1D-CAA213252442}" srcOrd="4" destOrd="0" parTransId="{D33AEB88-D402-41BA-A94A-C6DFC5700884}" sibTransId="{87DDA689-F3D5-49FE-97BF-4A5ED29F82CF}"/>
    <dgm:cxn modelId="{DDD45B0A-8BC2-422B-A670-D13F14F507D2}" type="presOf" srcId="{1B6C8841-2C16-44E7-85A2-67453585BD91}" destId="{E8D52B7E-95E2-4B43-B552-F276B94D2874}" srcOrd="0" destOrd="6" presId="urn:microsoft.com/office/officeart/2005/8/layout/hList6"/>
    <dgm:cxn modelId="{18E32F10-B20F-403C-AB0E-680E95CCA995}" type="presOf" srcId="{7422D487-D793-4ACA-98A0-002C0EE7102A}" destId="{4B10878B-1E5A-4C9C-ACCE-56073EC3C639}" srcOrd="0" destOrd="5" presId="urn:microsoft.com/office/officeart/2005/8/layout/hList6"/>
    <dgm:cxn modelId="{6D035011-3936-4D10-B8F7-9C58BEA45F93}" srcId="{18FC9BAA-5927-4F2F-93F9-FBE499264B3B}" destId="{5DE4E40B-1892-4003-BA80-BCFE882E94E3}" srcOrd="2" destOrd="0" parTransId="{BCFCB5E8-678A-4760-8DD6-799E8B743821}" sibTransId="{A8DAF784-EC67-43E9-B35A-2A336626C470}"/>
    <dgm:cxn modelId="{A91D3D14-9D57-4A38-96FA-672096930C4F}" type="presOf" srcId="{18FC9BAA-5927-4F2F-93F9-FBE499264B3B}" destId="{571D9A7C-75B5-4891-8529-0BD35AE0F811}" srcOrd="0" destOrd="0" presId="urn:microsoft.com/office/officeart/2005/8/layout/hList6"/>
    <dgm:cxn modelId="{2800A11C-B614-45E0-A290-A4EA7C0ABE90}" srcId="{15D2214D-442F-44E6-8743-FDFB6035EEAE}" destId="{4E74A98B-72F9-4214-9680-F63DB8C78F09}" srcOrd="6" destOrd="0" parTransId="{11B90E89-F377-4315-AA17-9299EC2DD4D0}" sibTransId="{A1FB44B5-2541-4419-BC0E-BE9C01066435}"/>
    <dgm:cxn modelId="{383AC935-CA78-4EA0-912E-15DD2F30C4A9}" type="presOf" srcId="{DEFF5411-206E-4293-9E93-75FD11A853D6}" destId="{E8D52B7E-95E2-4B43-B552-F276B94D2874}" srcOrd="0" destOrd="3" presId="urn:microsoft.com/office/officeart/2005/8/layout/hList6"/>
    <dgm:cxn modelId="{1F238E3B-7236-4F8F-BCAF-B901C8CFA9AF}" type="presOf" srcId="{5DE4E40B-1892-4003-BA80-BCFE882E94E3}" destId="{E8D52B7E-95E2-4B43-B552-F276B94D2874}" srcOrd="0" destOrd="0" presId="urn:microsoft.com/office/officeart/2005/8/layout/hList6"/>
    <dgm:cxn modelId="{F16E9A3F-A0C4-49EE-9898-13270E5D9916}" srcId="{5DE4E40B-1892-4003-BA80-BCFE882E94E3}" destId="{C68338D9-D919-4881-9C05-05DF8EB93556}" srcOrd="0" destOrd="0" parTransId="{CAA7312F-1D23-4E82-AA43-A23A49181BED}" sibTransId="{FB2CEBDA-BA42-430C-AE59-2992094A72A9}"/>
    <dgm:cxn modelId="{0BF5F55C-5DE0-4742-96CB-EB7E644BE699}" srcId="{088FE0CB-CEA8-43B6-8AD2-122492138197}" destId="{2B8CB375-C3E2-4D81-9FE9-4BC4CB45A028}" srcOrd="5" destOrd="0" parTransId="{0FEA6D9C-A1EE-4A19-B8F1-8466E9EE06A5}" sibTransId="{EE576519-08FB-4CA5-9E21-6B81D9373DB5}"/>
    <dgm:cxn modelId="{2320D261-5493-44A8-8F4C-2EB63512C191}" srcId="{15D2214D-442F-44E6-8743-FDFB6035EEAE}" destId="{928A7991-AC22-4B99-93A2-7DAEFDCD1EE5}" srcOrd="1" destOrd="0" parTransId="{C95732E5-35A9-4DCC-9CA1-8C50DE133889}" sibTransId="{2DBA3EB9-30A8-4800-989E-42440BC35DD3}"/>
    <dgm:cxn modelId="{866F9F65-A7B0-41FD-89E4-A00FD3E26CF6}" type="presOf" srcId="{C68338D9-D919-4881-9C05-05DF8EB93556}" destId="{E8D52B7E-95E2-4B43-B552-F276B94D2874}" srcOrd="0" destOrd="1" presId="urn:microsoft.com/office/officeart/2005/8/layout/hList6"/>
    <dgm:cxn modelId="{9A0CC966-4AAF-4651-9000-19F64083BFD6}" type="presOf" srcId="{15CCBF3C-A096-4AC3-9BBE-FCCD210B667C}" destId="{4B10878B-1E5A-4C9C-ACCE-56073EC3C639}" srcOrd="0" destOrd="1" presId="urn:microsoft.com/office/officeart/2005/8/layout/hList6"/>
    <dgm:cxn modelId="{79DC9547-856D-4BD2-A5CD-976A1684E5A8}" type="presOf" srcId="{2B8CB375-C3E2-4D81-9FE9-4BC4CB45A028}" destId="{86A07817-1311-4F84-9BF6-988B5D046E44}" srcOrd="0" destOrd="6" presId="urn:microsoft.com/office/officeart/2005/8/layout/hList6"/>
    <dgm:cxn modelId="{3E83574A-7076-460E-B337-4592DA6F6F38}" type="presOf" srcId="{3C4B4D9B-1D2B-4AF2-8221-AF5D15775E8A}" destId="{E8D52B7E-95E2-4B43-B552-F276B94D2874}" srcOrd="0" destOrd="2" presId="urn:microsoft.com/office/officeart/2005/8/layout/hList6"/>
    <dgm:cxn modelId="{BFF3BB4A-DDB4-4DB3-93CD-C9513F2C4806}" type="presOf" srcId="{97E818E8-7988-48DA-91FB-51D1A7FA7115}" destId="{E8D52B7E-95E2-4B43-B552-F276B94D2874}" srcOrd="0" destOrd="9" presId="urn:microsoft.com/office/officeart/2005/8/layout/hList6"/>
    <dgm:cxn modelId="{B4BD4F4C-6A9D-42D6-97AA-3989744EEF50}" type="presOf" srcId="{7B504947-31A2-4BCF-9ADF-5AE1EE06298C}" destId="{86A07817-1311-4F84-9BF6-988B5D046E44}" srcOrd="0" destOrd="3" presId="urn:microsoft.com/office/officeart/2005/8/layout/hList6"/>
    <dgm:cxn modelId="{BDB7776E-CE3D-4027-89D7-9FAC65CE2392}" type="presOf" srcId="{928A7991-AC22-4B99-93A2-7DAEFDCD1EE5}" destId="{4B10878B-1E5A-4C9C-ACCE-56073EC3C639}" srcOrd="0" destOrd="2" presId="urn:microsoft.com/office/officeart/2005/8/layout/hList6"/>
    <dgm:cxn modelId="{B6093F70-E7A8-40BD-972E-572C4D1508BD}" srcId="{15D2214D-442F-44E6-8743-FDFB6035EEAE}" destId="{15CCBF3C-A096-4AC3-9BBE-FCCD210B667C}" srcOrd="0" destOrd="0" parTransId="{63871B75-B2FD-42F0-8F69-78267E7CC330}" sibTransId="{5E0DF006-DF06-45E3-B643-D4084AB73D2C}"/>
    <dgm:cxn modelId="{82EE4E55-D177-4B70-884F-617214FEDD28}" type="presOf" srcId="{DF3F9A71-7204-4FD3-8B0A-B8C684C71053}" destId="{E8D52B7E-95E2-4B43-B552-F276B94D2874}" srcOrd="0" destOrd="5" presId="urn:microsoft.com/office/officeart/2005/8/layout/hList6"/>
    <dgm:cxn modelId="{D88FBE56-23FA-4227-8032-4B72CB347A9F}" srcId="{088FE0CB-CEA8-43B6-8AD2-122492138197}" destId="{7B504947-31A2-4BCF-9ADF-5AE1EE06298C}" srcOrd="2" destOrd="0" parTransId="{2DDD1E37-48AF-4E69-AE16-7E52F0E2E7BB}" sibTransId="{048A17AB-29F4-45FA-A2ED-59DE8099B7BD}"/>
    <dgm:cxn modelId="{45D7DE57-EEBB-4921-A3EB-867CF7CE6888}" type="presOf" srcId="{7351CF2A-B057-4067-B98D-F1A9369F97D7}" destId="{86A07817-1311-4F84-9BF6-988B5D046E44}" srcOrd="0" destOrd="4" presId="urn:microsoft.com/office/officeart/2005/8/layout/hList6"/>
    <dgm:cxn modelId="{C54BCD5A-7A31-44A9-BEAF-3ABB35BD6347}" srcId="{5DE4E40B-1892-4003-BA80-BCFE882E94E3}" destId="{1B6C8841-2C16-44E7-85A2-67453585BD91}" srcOrd="5" destOrd="0" parTransId="{CD803C0B-9B00-4158-BB02-15D37A3FFBCD}" sibTransId="{5C9A5292-0DC5-4FD2-B8D0-2EE27A09B098}"/>
    <dgm:cxn modelId="{49A5B97D-EE8E-4E54-B3CC-60651FCC0874}" srcId="{088FE0CB-CEA8-43B6-8AD2-122492138197}" destId="{AC07B9AD-65E4-432F-8E82-634CC12088BD}" srcOrd="1" destOrd="0" parTransId="{D243C01E-DAD5-4B6B-AE12-F5DC53A1C9CC}" sibTransId="{51B9C1A5-4AFE-4AAD-904F-39A81A50AC25}"/>
    <dgm:cxn modelId="{5F8AC882-7880-4EDB-9D9D-373A7E48A64E}" srcId="{5DE4E40B-1892-4003-BA80-BCFE882E94E3}" destId="{6511ED0B-F84A-413D-B24C-EFBE90D3868B}" srcOrd="6" destOrd="0" parTransId="{E80D2E99-F13C-49FA-8AFE-47BA6AA9F7A9}" sibTransId="{1A098F43-486A-478B-9199-E0CCEFB24BFA}"/>
    <dgm:cxn modelId="{9487F682-0DC2-49B7-B5F5-4F3305B47791}" srcId="{088FE0CB-CEA8-43B6-8AD2-122492138197}" destId="{7351CF2A-B057-4067-B98D-F1A9369F97D7}" srcOrd="3" destOrd="0" parTransId="{417D16F1-5325-4A29-935E-16419E65D48F}" sibTransId="{1E63E427-9945-40BC-8CFE-5071226CDA00}"/>
    <dgm:cxn modelId="{65DA5386-8831-4DC0-8142-52F1756982FA}" srcId="{15D2214D-442F-44E6-8743-FDFB6035EEAE}" destId="{7422D487-D793-4ACA-98A0-002C0EE7102A}" srcOrd="4" destOrd="0" parTransId="{3194457B-E8A1-4F8A-99FF-8092B136D2C1}" sibTransId="{A7754B15-AE8B-4614-90B3-2369E1B8067A}"/>
    <dgm:cxn modelId="{70F3E08B-468A-4019-A93C-C1C0420A6060}" srcId="{5DE4E40B-1892-4003-BA80-BCFE882E94E3}" destId="{97E818E8-7988-48DA-91FB-51D1A7FA7115}" srcOrd="8" destOrd="0" parTransId="{627FE6DD-49F6-4357-90CE-E8791FFF3D60}" sibTransId="{4477DB19-A3C9-4047-98B0-172C547F52E6}"/>
    <dgm:cxn modelId="{B5FDDB9C-D0F4-4DC0-AC78-962C905CA0EB}" srcId="{5DE4E40B-1892-4003-BA80-BCFE882E94E3}" destId="{6EF2BBFB-D7C6-4B97-9E41-84489C8E81A4}" srcOrd="3" destOrd="0" parTransId="{F3829D40-F8B7-445F-9A90-F70DFB5484B2}" sibTransId="{B821F33C-8B4D-4A2C-ACCE-A4AAAE50509E}"/>
    <dgm:cxn modelId="{B27211A5-39AD-4B76-B0BB-740C944810C1}" type="presOf" srcId="{4E74A98B-72F9-4214-9680-F63DB8C78F09}" destId="{4B10878B-1E5A-4C9C-ACCE-56073EC3C639}" srcOrd="0" destOrd="7" presId="urn:microsoft.com/office/officeart/2005/8/layout/hList6"/>
    <dgm:cxn modelId="{54779FAB-6391-41B4-88EB-F7C96B26D794}" srcId="{088FE0CB-CEA8-43B6-8AD2-122492138197}" destId="{10C04B57-EC94-4CBE-94AA-15585489AC15}" srcOrd="0" destOrd="0" parTransId="{DA417B99-4963-4E28-B63C-C30257BD1D90}" sibTransId="{22302B07-49D7-4EB3-807C-B7BC9EDC596C}"/>
    <dgm:cxn modelId="{093838AD-9B02-40CE-9D6C-D0F5116C93D6}" srcId="{5DE4E40B-1892-4003-BA80-BCFE882E94E3}" destId="{D2E96330-FE83-4494-8FFD-E07F47380DF4}" srcOrd="7" destOrd="0" parTransId="{EFB96083-EEEF-499E-B006-6071165B1CBD}" sibTransId="{CDD3B5F3-5251-4B50-BA1E-2686097C20AF}"/>
    <dgm:cxn modelId="{9F8A0EB5-46D2-41FB-ABD2-2D886FD31651}" srcId="{5DE4E40B-1892-4003-BA80-BCFE882E94E3}" destId="{4EC274B7-5924-46AF-9D3D-0B422FEF5864}" srcOrd="9" destOrd="0" parTransId="{35B96BB0-E1DB-4021-B7B7-719CE399102B}" sibTransId="{BA22E9BC-5E96-459C-BD31-756CD59F5BFF}"/>
    <dgm:cxn modelId="{D5567CB8-7932-4ADB-BFAF-74FB84683F2C}" srcId="{15D2214D-442F-44E6-8743-FDFB6035EEAE}" destId="{92FCCD7C-5C33-4D40-8C94-6622BC77A083}" srcOrd="3" destOrd="0" parTransId="{A0A8A594-F420-4471-B898-370C53DD4102}" sibTransId="{9E310C4E-0E23-45B1-B298-A6CE8708E745}"/>
    <dgm:cxn modelId="{7D09AEBB-D1B9-452E-AC80-B4C9979A2B4F}" type="presOf" srcId="{15D2214D-442F-44E6-8743-FDFB6035EEAE}" destId="{4B10878B-1E5A-4C9C-ACCE-56073EC3C639}" srcOrd="0" destOrd="0" presId="urn:microsoft.com/office/officeart/2005/8/layout/hList6"/>
    <dgm:cxn modelId="{ABAF0ABC-A6B1-4545-AB5C-0CD0C94599DE}" type="presOf" srcId="{6EF2BBFB-D7C6-4B97-9E41-84489C8E81A4}" destId="{E8D52B7E-95E2-4B43-B552-F276B94D2874}" srcOrd="0" destOrd="4" presId="urn:microsoft.com/office/officeart/2005/8/layout/hList6"/>
    <dgm:cxn modelId="{196A6AD3-3F42-42C6-9522-2C9D413BAF8B}" type="presOf" srcId="{AC07B9AD-65E4-432F-8E82-634CC12088BD}" destId="{86A07817-1311-4F84-9BF6-988B5D046E44}" srcOrd="0" destOrd="2" presId="urn:microsoft.com/office/officeart/2005/8/layout/hList6"/>
    <dgm:cxn modelId="{F142A5D8-238E-41CA-9411-592CF406A488}" srcId="{15D2214D-442F-44E6-8743-FDFB6035EEAE}" destId="{9AE616FF-1228-40E9-B4C5-6CAC304A830D}" srcOrd="2" destOrd="0" parTransId="{D9DBC013-100E-46F8-BB1C-76E6494FB15E}" sibTransId="{6D23E336-A93D-46F0-8D62-C7E5917679B3}"/>
    <dgm:cxn modelId="{0A6293E2-8AE3-4B99-B8C6-8918CF84C97D}" srcId="{15D2214D-442F-44E6-8743-FDFB6035EEAE}" destId="{3D1E1892-8230-4F82-B151-C7B522280E21}" srcOrd="5" destOrd="0" parTransId="{4BB89873-890F-45DD-B310-4558CC9C5E4D}" sibTransId="{F1CE0AAA-9013-4372-AAB7-B8D8F596CF5E}"/>
    <dgm:cxn modelId="{395611E6-395D-498B-981E-B89F37F05807}" type="presOf" srcId="{9AE616FF-1228-40E9-B4C5-6CAC304A830D}" destId="{4B10878B-1E5A-4C9C-ACCE-56073EC3C639}" srcOrd="0" destOrd="3" presId="urn:microsoft.com/office/officeart/2005/8/layout/hList6"/>
    <dgm:cxn modelId="{7F0C30E6-FF97-4DBC-B202-3AC8353E5E73}" type="presOf" srcId="{92FCCD7C-5C33-4D40-8C94-6622BC77A083}" destId="{4B10878B-1E5A-4C9C-ACCE-56073EC3C639}" srcOrd="0" destOrd="4" presId="urn:microsoft.com/office/officeart/2005/8/layout/hList6"/>
    <dgm:cxn modelId="{E906EAE6-CB63-435B-92BC-26CC91711DCF}" type="presOf" srcId="{3D1E1892-8230-4F82-B151-C7B522280E21}" destId="{4B10878B-1E5A-4C9C-ACCE-56073EC3C639}" srcOrd="0" destOrd="6" presId="urn:microsoft.com/office/officeart/2005/8/layout/hList6"/>
    <dgm:cxn modelId="{5DCBA3E9-C6F6-4869-A515-06E01B0AED8B}" type="presOf" srcId="{10C04B57-EC94-4CBE-94AA-15585489AC15}" destId="{86A07817-1311-4F84-9BF6-988B5D046E44}" srcOrd="0" destOrd="1" presId="urn:microsoft.com/office/officeart/2005/8/layout/hList6"/>
    <dgm:cxn modelId="{D85B9DEB-1B08-451E-8E54-9CE349751DCD}" srcId="{5DE4E40B-1892-4003-BA80-BCFE882E94E3}" destId="{DEFF5411-206E-4293-9E93-75FD11A853D6}" srcOrd="2" destOrd="0" parTransId="{A0E718A2-E80E-4BB9-BB36-A3E04E723133}" sibTransId="{D6E1132B-348D-4F4A-941D-5E7A412599DF}"/>
    <dgm:cxn modelId="{7BDFB9EB-0A12-46BC-853A-59D935F18F53}" type="presOf" srcId="{ECC83455-387E-4EC4-AB1D-CAA213252442}" destId="{86A07817-1311-4F84-9BF6-988B5D046E44}" srcOrd="0" destOrd="5" presId="urn:microsoft.com/office/officeart/2005/8/layout/hList6"/>
    <dgm:cxn modelId="{0FABA0F1-3950-46AB-98A4-434BC32C18DF}" srcId="{18FC9BAA-5927-4F2F-93F9-FBE499264B3B}" destId="{15D2214D-442F-44E6-8743-FDFB6035EEAE}" srcOrd="0" destOrd="0" parTransId="{CC7DA31F-F3F9-4BAA-A0AB-098A4F08C268}" sibTransId="{182FCF4A-FC65-4E0C-9269-24C48EDDAAEB}"/>
    <dgm:cxn modelId="{3D4107F2-C3E8-4ABA-A353-BFC6D85841D9}" srcId="{18FC9BAA-5927-4F2F-93F9-FBE499264B3B}" destId="{088FE0CB-CEA8-43B6-8AD2-122492138197}" srcOrd="1" destOrd="0" parTransId="{C7AA06E9-ACDA-48BB-9F78-9E6E4630A3B9}" sibTransId="{50481E18-30FE-444F-B96C-3227CEE977DA}"/>
    <dgm:cxn modelId="{1D581DF3-C38F-4400-B5E0-91121727F49D}" type="presOf" srcId="{4EC274B7-5924-46AF-9D3D-0B422FEF5864}" destId="{E8D52B7E-95E2-4B43-B552-F276B94D2874}" srcOrd="0" destOrd="10" presId="urn:microsoft.com/office/officeart/2005/8/layout/hList6"/>
    <dgm:cxn modelId="{67DA8DF5-03AB-4CB8-B5A9-101979BD2922}" srcId="{5DE4E40B-1892-4003-BA80-BCFE882E94E3}" destId="{DF3F9A71-7204-4FD3-8B0A-B8C684C71053}" srcOrd="4" destOrd="0" parTransId="{601E07DA-F10D-481A-9EB2-029DD75559BD}" sibTransId="{84E338DB-3C4E-471E-BFFA-492DB52FFC13}"/>
    <dgm:cxn modelId="{711FEAF6-9825-47AA-8150-F7D043265E9C}" srcId="{5DE4E40B-1892-4003-BA80-BCFE882E94E3}" destId="{3C4B4D9B-1D2B-4AF2-8221-AF5D15775E8A}" srcOrd="1" destOrd="0" parTransId="{5A933BBA-2790-4E43-9568-755CB7D3D2F6}" sibTransId="{8D7C78EA-1743-43A5-A945-DED171DBF949}"/>
    <dgm:cxn modelId="{F04006FC-5B91-4E78-99D2-E32F022F1318}" type="presOf" srcId="{088FE0CB-CEA8-43B6-8AD2-122492138197}" destId="{86A07817-1311-4F84-9BF6-988B5D046E44}" srcOrd="0" destOrd="0" presId="urn:microsoft.com/office/officeart/2005/8/layout/hList6"/>
    <dgm:cxn modelId="{56DF8D0F-E256-4C1D-BFE2-1ED5A4CE2239}" type="presParOf" srcId="{571D9A7C-75B5-4891-8529-0BD35AE0F811}" destId="{4B10878B-1E5A-4C9C-ACCE-56073EC3C639}" srcOrd="0" destOrd="0" presId="urn:microsoft.com/office/officeart/2005/8/layout/hList6"/>
    <dgm:cxn modelId="{D0C6C4D1-D0D8-4192-8A90-91FB10FD6A77}" type="presParOf" srcId="{571D9A7C-75B5-4891-8529-0BD35AE0F811}" destId="{58DFAF39-8EA1-4425-8398-EDFEDEA23A85}" srcOrd="1" destOrd="0" presId="urn:microsoft.com/office/officeart/2005/8/layout/hList6"/>
    <dgm:cxn modelId="{0310E3A4-DCCD-4E8C-9291-52FE90993F68}" type="presParOf" srcId="{571D9A7C-75B5-4891-8529-0BD35AE0F811}" destId="{86A07817-1311-4F84-9BF6-988B5D046E44}" srcOrd="2" destOrd="0" presId="urn:microsoft.com/office/officeart/2005/8/layout/hList6"/>
    <dgm:cxn modelId="{CA609D82-2A72-46A1-BF9D-DDB5046D26A2}" type="presParOf" srcId="{571D9A7C-75B5-4891-8529-0BD35AE0F811}" destId="{05710BD6-0B19-4D9F-A267-14BA68F31D85}" srcOrd="3" destOrd="0" presId="urn:microsoft.com/office/officeart/2005/8/layout/hList6"/>
    <dgm:cxn modelId="{663164E6-BDD0-42F4-81F8-613D74E7191E}" type="presParOf" srcId="{571D9A7C-75B5-4891-8529-0BD35AE0F811}" destId="{E8D52B7E-95E2-4B43-B552-F276B94D287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48D1D-A46A-475C-A47E-7FD53D1B4652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D6FAE0E-2A3A-4833-8BBE-84B2820CE997}">
      <dgm:prSet phldrT="[Text]" custT="1"/>
      <dgm:spPr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2009" tIns="24003" rIns="24003" bIns="24003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 ~ 3 Months</a:t>
          </a:r>
        </a:p>
      </dgm:t>
    </dgm:pt>
    <dgm:pt modelId="{7696A1D6-AFE9-41B0-ADDA-D9EA7AF8A134}" type="parTrans" cxnId="{6AC7C6A9-F8FB-4DAF-AE83-9D2837D713A7}">
      <dgm:prSet/>
      <dgm:spPr/>
      <dgm:t>
        <a:bodyPr/>
        <a:lstStyle/>
        <a:p>
          <a:endParaRPr lang="en-US"/>
        </a:p>
      </dgm:t>
    </dgm:pt>
    <dgm:pt modelId="{2179C8E0-1122-4AC1-8681-4F3ABC8F4804}" type="sibTrans" cxnId="{6AC7C6A9-F8FB-4DAF-AE83-9D2837D713A7}">
      <dgm:prSet/>
      <dgm:spPr/>
      <dgm:t>
        <a:bodyPr/>
        <a:lstStyle/>
        <a:p>
          <a:endParaRPr lang="en-US"/>
        </a:p>
      </dgm:t>
    </dgm:pt>
    <dgm:pt modelId="{AC14C2CF-1F0D-4FE5-9D4F-F1C4A458A886}">
      <dgm:prSet phldrT="[Text]" custT="1"/>
      <dgm:spPr>
        <a:gradFill rotWithShape="0">
          <a:gsLst>
            <a:gs pos="0">
              <a:srgbClr val="00B0F0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sz="1800" kern="1200" dirty="0"/>
            <a:t>4 ~ 6 </a:t>
          </a:r>
          <a:r>
            <a:rPr lang="en-US" sz="1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Months</a:t>
          </a:r>
        </a:p>
      </dgm:t>
    </dgm:pt>
    <dgm:pt modelId="{7C4AC30F-4CBA-4781-9F1B-A12461BBB12A}" type="parTrans" cxnId="{8B9C9658-5006-4FF3-B23E-889990C603BF}">
      <dgm:prSet/>
      <dgm:spPr/>
      <dgm:t>
        <a:bodyPr/>
        <a:lstStyle/>
        <a:p>
          <a:endParaRPr lang="en-US"/>
        </a:p>
      </dgm:t>
    </dgm:pt>
    <dgm:pt modelId="{C55FF193-1467-4154-B76F-ECC11D810BA1}" type="sibTrans" cxnId="{8B9C9658-5006-4FF3-B23E-889990C603BF}">
      <dgm:prSet/>
      <dgm:spPr/>
      <dgm:t>
        <a:bodyPr/>
        <a:lstStyle/>
        <a:p>
          <a:endParaRPr lang="en-US"/>
        </a:p>
      </dgm:t>
    </dgm:pt>
    <dgm:pt modelId="{959B2F96-4D9E-45D0-A647-DBA7C3654375}">
      <dgm:prSet phldrT="[Text]" custT="1"/>
      <dgm:spPr>
        <a:gradFill rotWithShape="0">
          <a:gsLst>
            <a:gs pos="0">
              <a:srgbClr val="0070C0"/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72009" tIns="24003" rIns="24003" bIns="24003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What’s Next ?</a:t>
          </a:r>
        </a:p>
      </dgm:t>
    </dgm:pt>
    <dgm:pt modelId="{05351D57-6A4C-4709-8058-FA5D52369C81}" type="parTrans" cxnId="{3D4CAEAD-1442-4FC0-BC94-C66111CA4297}">
      <dgm:prSet/>
      <dgm:spPr/>
      <dgm:t>
        <a:bodyPr/>
        <a:lstStyle/>
        <a:p>
          <a:endParaRPr lang="en-US"/>
        </a:p>
      </dgm:t>
    </dgm:pt>
    <dgm:pt modelId="{EEB9A8A5-87D7-4520-92B1-ACABB27E501D}" type="sibTrans" cxnId="{3D4CAEAD-1442-4FC0-BC94-C66111CA4297}">
      <dgm:prSet/>
      <dgm:spPr/>
      <dgm:t>
        <a:bodyPr/>
        <a:lstStyle/>
        <a:p>
          <a:endParaRPr lang="en-US"/>
        </a:p>
      </dgm:t>
    </dgm:pt>
    <dgm:pt modelId="{A425A6BA-119D-4516-9AB9-A5C1C31B0EA6}" type="pres">
      <dgm:prSet presAssocID="{F4348D1D-A46A-475C-A47E-7FD53D1B4652}" presName="Name0" presStyleCnt="0">
        <dgm:presLayoutVars>
          <dgm:dir/>
          <dgm:animLvl val="lvl"/>
          <dgm:resizeHandles val="exact"/>
        </dgm:presLayoutVars>
      </dgm:prSet>
      <dgm:spPr/>
    </dgm:pt>
    <dgm:pt modelId="{D6B0D1ED-A88A-4013-8FD4-5A948212C05D}" type="pres">
      <dgm:prSet presAssocID="{FD6FAE0E-2A3A-4833-8BBE-84B2820CE997}" presName="parTxOnly" presStyleLbl="node1" presStyleIdx="0" presStyleCnt="3" custScaleX="69045" custScaleY="28181" custLinFactNeighborX="-18098" custLinFactNeighborY="-16078">
        <dgm:presLayoutVars>
          <dgm:chMax val="0"/>
          <dgm:chPref val="0"/>
          <dgm:bulletEnabled val="1"/>
        </dgm:presLayoutVars>
      </dgm:prSet>
      <dgm:spPr>
        <a:xfrm>
          <a:off x="1785" y="1596826"/>
          <a:ext cx="2175867" cy="870346"/>
        </a:xfrm>
        <a:prstGeom prst="chevron">
          <a:avLst/>
        </a:prstGeom>
      </dgm:spPr>
    </dgm:pt>
    <dgm:pt modelId="{B4703C3E-AA05-4707-B55B-7E5E701A0760}" type="pres">
      <dgm:prSet presAssocID="{2179C8E0-1122-4AC1-8681-4F3ABC8F4804}" presName="parTxOnlySpace" presStyleCnt="0"/>
      <dgm:spPr/>
    </dgm:pt>
    <dgm:pt modelId="{E5E981CF-6EAC-4CA4-B0AE-1D76F9874847}" type="pres">
      <dgm:prSet presAssocID="{AC14C2CF-1F0D-4FE5-9D4F-F1C4A458A886}" presName="parTxOnly" presStyleLbl="node1" presStyleIdx="1" presStyleCnt="3" custAng="0" custFlipVert="1" custScaleX="73159" custScaleY="27631" custLinFactNeighborX="12058" custLinFactNeighborY="-16353">
        <dgm:presLayoutVars>
          <dgm:chMax val="0"/>
          <dgm:chPref val="0"/>
          <dgm:bulletEnabled val="1"/>
        </dgm:presLayoutVars>
      </dgm:prSet>
      <dgm:spPr/>
    </dgm:pt>
    <dgm:pt modelId="{F109E5DF-27F9-4AAB-B386-6411CDDDA942}" type="pres">
      <dgm:prSet presAssocID="{C55FF193-1467-4154-B76F-ECC11D810BA1}" presName="parTxOnlySpace" presStyleCnt="0"/>
      <dgm:spPr/>
    </dgm:pt>
    <dgm:pt modelId="{1C4CA3CE-E021-440F-BDC4-7AA51DD484C3}" type="pres">
      <dgm:prSet presAssocID="{959B2F96-4D9E-45D0-A647-DBA7C3654375}" presName="parTxOnly" presStyleLbl="node1" presStyleIdx="2" presStyleCnt="3" custAng="0" custFlipVert="1" custScaleX="63806" custScaleY="28014" custLinFactNeighborX="18098" custLinFactNeighborY="-16161">
        <dgm:presLayoutVars>
          <dgm:chMax val="0"/>
          <dgm:chPref val="0"/>
          <dgm:bulletEnabled val="1"/>
        </dgm:presLayoutVars>
      </dgm:prSet>
      <dgm:spPr>
        <a:xfrm>
          <a:off x="3918346" y="1596826"/>
          <a:ext cx="2175867" cy="870346"/>
        </a:xfrm>
        <a:prstGeom prst="chevron">
          <a:avLst/>
        </a:prstGeom>
      </dgm:spPr>
    </dgm:pt>
  </dgm:ptLst>
  <dgm:cxnLst>
    <dgm:cxn modelId="{D104862B-313D-4282-8FF6-E3F2353964E8}" type="presOf" srcId="{F4348D1D-A46A-475C-A47E-7FD53D1B4652}" destId="{A425A6BA-119D-4516-9AB9-A5C1C31B0EA6}" srcOrd="0" destOrd="0" presId="urn:microsoft.com/office/officeart/2005/8/layout/chevron1"/>
    <dgm:cxn modelId="{8B9C9658-5006-4FF3-B23E-889990C603BF}" srcId="{F4348D1D-A46A-475C-A47E-7FD53D1B4652}" destId="{AC14C2CF-1F0D-4FE5-9D4F-F1C4A458A886}" srcOrd="1" destOrd="0" parTransId="{7C4AC30F-4CBA-4781-9F1B-A12461BBB12A}" sibTransId="{C55FF193-1467-4154-B76F-ECC11D810BA1}"/>
    <dgm:cxn modelId="{061A62A4-2FA3-4ECF-8051-A40A8A5CA328}" type="presOf" srcId="{AC14C2CF-1F0D-4FE5-9D4F-F1C4A458A886}" destId="{E5E981CF-6EAC-4CA4-B0AE-1D76F9874847}" srcOrd="0" destOrd="0" presId="urn:microsoft.com/office/officeart/2005/8/layout/chevron1"/>
    <dgm:cxn modelId="{6AC7C6A9-F8FB-4DAF-AE83-9D2837D713A7}" srcId="{F4348D1D-A46A-475C-A47E-7FD53D1B4652}" destId="{FD6FAE0E-2A3A-4833-8BBE-84B2820CE997}" srcOrd="0" destOrd="0" parTransId="{7696A1D6-AFE9-41B0-ADDA-D9EA7AF8A134}" sibTransId="{2179C8E0-1122-4AC1-8681-4F3ABC8F4804}"/>
    <dgm:cxn modelId="{3D4CAEAD-1442-4FC0-BC94-C66111CA4297}" srcId="{F4348D1D-A46A-475C-A47E-7FD53D1B4652}" destId="{959B2F96-4D9E-45D0-A647-DBA7C3654375}" srcOrd="2" destOrd="0" parTransId="{05351D57-6A4C-4709-8058-FA5D52369C81}" sibTransId="{EEB9A8A5-87D7-4520-92B1-ACABB27E501D}"/>
    <dgm:cxn modelId="{1D34E6E0-287F-430B-8BB9-2643D6B79098}" type="presOf" srcId="{FD6FAE0E-2A3A-4833-8BBE-84B2820CE997}" destId="{D6B0D1ED-A88A-4013-8FD4-5A948212C05D}" srcOrd="0" destOrd="0" presId="urn:microsoft.com/office/officeart/2005/8/layout/chevron1"/>
    <dgm:cxn modelId="{0AC41BE6-9AE1-42CE-9728-36325C3DBA81}" type="presOf" srcId="{959B2F96-4D9E-45D0-A647-DBA7C3654375}" destId="{1C4CA3CE-E021-440F-BDC4-7AA51DD484C3}" srcOrd="0" destOrd="0" presId="urn:microsoft.com/office/officeart/2005/8/layout/chevron1"/>
    <dgm:cxn modelId="{74C271B1-8B8A-4DE2-95D3-ED3DBACE1BD8}" type="presParOf" srcId="{A425A6BA-119D-4516-9AB9-A5C1C31B0EA6}" destId="{D6B0D1ED-A88A-4013-8FD4-5A948212C05D}" srcOrd="0" destOrd="0" presId="urn:microsoft.com/office/officeart/2005/8/layout/chevron1"/>
    <dgm:cxn modelId="{682DD0E5-25C6-4E9E-ADF4-58CA59F04F5E}" type="presParOf" srcId="{A425A6BA-119D-4516-9AB9-A5C1C31B0EA6}" destId="{B4703C3E-AA05-4707-B55B-7E5E701A0760}" srcOrd="1" destOrd="0" presId="urn:microsoft.com/office/officeart/2005/8/layout/chevron1"/>
    <dgm:cxn modelId="{99E50CE7-FEBF-437E-8CBA-DD827F5974F8}" type="presParOf" srcId="{A425A6BA-119D-4516-9AB9-A5C1C31B0EA6}" destId="{E5E981CF-6EAC-4CA4-B0AE-1D76F9874847}" srcOrd="2" destOrd="0" presId="urn:microsoft.com/office/officeart/2005/8/layout/chevron1"/>
    <dgm:cxn modelId="{39F2F31B-345A-43A7-BF0F-8BC8DBE72AAA}" type="presParOf" srcId="{A425A6BA-119D-4516-9AB9-A5C1C31B0EA6}" destId="{F109E5DF-27F9-4AAB-B386-6411CDDDA942}" srcOrd="3" destOrd="0" presId="urn:microsoft.com/office/officeart/2005/8/layout/chevron1"/>
    <dgm:cxn modelId="{CE3ADBDF-3FAF-462E-A500-2340FD72FB05}" type="presParOf" srcId="{A425A6BA-119D-4516-9AB9-A5C1C31B0EA6}" destId="{1C4CA3CE-E021-440F-BDC4-7AA51DD484C3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0878B-1E5A-4C9C-ACCE-56073EC3C639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Initiation</a:t>
          </a:r>
          <a:r>
            <a:rPr lang="en-US" sz="1200" kern="1200" dirty="0"/>
            <a:t>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Adopt as is for existing Automated suite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Execute existing regression suite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Enhance existing framework to make BDD/ATDD ready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POC performed for new applications in scope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regression test candidate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Core automation framework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Build &amp; maintain base line automated suite</a:t>
          </a:r>
        </a:p>
      </dsp:txBody>
      <dsp:txXfrm rot="5400000">
        <a:off x="1005" y="905192"/>
        <a:ext cx="2611933" cy="2715577"/>
      </dsp:txXfrm>
    </dsp:sp>
    <dsp:sp modelId="{86A07817-1311-4F84-9BF6-988B5D046E44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Enhancement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Enhanced automated reporting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Implement BDD/ATDD framework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Evaluate Scope &amp; implementation for Database 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Evaluate Scope &amp; implementation of Automated test data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Parallel test execution by Implementing Selenium Grid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5400000">
        <a:off x="2808833" y="905192"/>
        <a:ext cx="2611933" cy="2715577"/>
      </dsp:txXfrm>
    </dsp:sp>
    <dsp:sp modelId="{E8D52B7E-95E2-4B43-B552-F276B94D2874}">
      <dsp:nvSpPr>
        <dsp:cNvPr id="0" name=""/>
        <dsp:cNvSpPr/>
      </dsp:nvSpPr>
      <dsp:spPr>
        <a:xfrm rot="16200000">
          <a:off x="4660651" y="957014"/>
          <a:ext cx="4525963" cy="2611933"/>
        </a:xfrm>
        <a:prstGeom prst="flowChartManualOperation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Continuous Improvement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Deliver continuous improvement by leveraging different tools &amp; technology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Integration with Test Management &amp; Automate defect reporting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Integration with CI/CD pipeline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Inline , In-sprint Automation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People transformation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Establish &amp; Staff Automation center of Excellence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 rot="5400000">
        <a:off x="5617666" y="905192"/>
        <a:ext cx="2611933" cy="2715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0D1ED-A88A-4013-8FD4-5A948212C05D}">
      <dsp:nvSpPr>
        <dsp:cNvPr id="0" name=""/>
        <dsp:cNvSpPr/>
      </dsp:nvSpPr>
      <dsp:spPr>
        <a:xfrm>
          <a:off x="0" y="228597"/>
          <a:ext cx="3051923" cy="498262"/>
        </a:xfrm>
        <a:prstGeom prst="chevron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 ~ 3 Months</a:t>
          </a:r>
        </a:p>
      </dsp:txBody>
      <dsp:txXfrm>
        <a:off x="249131" y="228597"/>
        <a:ext cx="2553661" cy="498262"/>
      </dsp:txXfrm>
    </dsp:sp>
    <dsp:sp modelId="{E5E981CF-6EAC-4CA4-B0AE-1D76F9874847}">
      <dsp:nvSpPr>
        <dsp:cNvPr id="0" name=""/>
        <dsp:cNvSpPr/>
      </dsp:nvSpPr>
      <dsp:spPr>
        <a:xfrm flipV="1">
          <a:off x="2667000" y="228597"/>
          <a:ext cx="3233770" cy="488537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 ~ 6 </a:t>
          </a:r>
          <a:r>
            <a:rPr lang="en-US" sz="1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Months</a:t>
          </a:r>
        </a:p>
      </dsp:txBody>
      <dsp:txXfrm rot="10800000">
        <a:off x="2911269" y="228597"/>
        <a:ext cx="2745233" cy="488537"/>
      </dsp:txXfrm>
    </dsp:sp>
    <dsp:sp modelId="{1C4CA3CE-E021-440F-BDC4-7AA51DD484C3}">
      <dsp:nvSpPr>
        <dsp:cNvPr id="0" name=""/>
        <dsp:cNvSpPr/>
      </dsp:nvSpPr>
      <dsp:spPr>
        <a:xfrm flipV="1">
          <a:off x="5409250" y="228606"/>
          <a:ext cx="2820349" cy="495309"/>
        </a:xfrm>
        <a:prstGeom prst="chevron">
          <a:avLst/>
        </a:prstGeom>
        <a:gradFill rotWithShape="0">
          <a:gsLst>
            <a:gs pos="0">
              <a:srgbClr val="0070C0"/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What’s Next ?</a:t>
          </a:r>
        </a:p>
      </dsp:txBody>
      <dsp:txXfrm rot="10800000">
        <a:off x="5656905" y="228606"/>
        <a:ext cx="2325040" cy="495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E41E-BEDB-49E1-8BB6-89FC902280D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93871-ECC0-4FBF-AD8C-E8F6C976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800000"/>
                </a:solidFill>
                <a:highlight>
                  <a:srgbClr val="E8F2FE"/>
                </a:highlight>
              </a:rPr>
              <a:t>BDD Cucumber framework based on Page Object model design pattern using TestNG runner class, parallel execution using Selenium GRID and Reporting through Extent Reports.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93871-ECC0-4FBF-AD8C-E8F6C9765E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7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https://nvie.com/posts/a-successful-git-branching-model/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93871-ECC0-4FBF-AD8C-E8F6C9765E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22D-8AD9-4FB9-9ECA-D1C7CDB75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2BAB6-1A66-40DB-BF5C-DF639ECB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0F67E-D132-4EB3-ADFB-2B503960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89B8-7C09-49F9-8DF2-AAFBE401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BA505-1BAF-4B75-AEFD-26A9162D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9F3F-5B36-44A9-B664-ADEE46A7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A64DC-1F1C-4784-9A53-863379E6C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8A13-EAC1-44FE-8B69-3F0DBEF8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A3B3-474D-4144-BE6D-4178D649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48D6-349B-4992-89B4-BCF68CD2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9039E-3EF3-40F3-8713-258FEA422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8B39D-B5CF-41D9-B3F4-E56002081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5786-CE28-4F91-96C6-8A04F17B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A1D2-3FC0-4916-9EBB-204D04AE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8E03-9F82-44C3-8395-1F32D5E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18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5FED-3CBD-4AF5-B28E-290EF3B19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6EA96-36EA-4223-B47F-BADFAF1FF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0961-3F43-4A45-BE9A-33C3B2BF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D971-3B34-459D-8157-5256EF93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281D-61F6-45C5-B77A-C51CF620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1F46-322B-4BF5-8AC6-E9D062A8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2331-8353-47E5-9238-8EED3FAC3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F94-035F-4847-9221-7DA2D429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7EE2-3C16-4C70-BF0F-CCB67EF9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038A-166A-4951-9FF8-F9C37D97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3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2A87-39B8-4584-B913-C85F4854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DC1E7-C64A-483B-8271-E4920D89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2258-65CF-4A28-98FD-80E1A09F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8F6B-038F-4102-ABA7-556C1218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8EAD-23D6-4781-90EA-B51D0869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C508-193F-44A5-8450-AFDC59EB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BA60-A0EE-4A7D-904B-4350E1328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70643-301C-43C8-AE30-845BAD728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86DFD-FA9E-4159-8140-AA64FD35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2AFEF-BD14-4BD9-A49E-420CEFD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CDF81-1853-4552-91B3-8E529922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6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2BD1-3753-4F36-9E01-3114E5C5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33DD-98A5-4ED6-A9FC-6B8A7D93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A2D4C-9DA8-4675-9E45-E51C3EC15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EFC84-F6A1-47E3-9F44-DAC307701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98DE6-E326-4EC7-9F82-8970453E4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ACC9B-1F22-4836-AABE-E2FBC89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49BC4-7C25-45B2-8250-F90962F8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7AA4F-7E0D-4EE7-916D-626CB512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3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D776-817C-405C-BD68-12EB3E85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1BAF0-C0A0-42E6-A88B-E3C45F0E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ECE47-A4AB-49BF-BFF0-39800F84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EFB62-FADE-4B28-A1F3-78CDABD7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F197A-D631-4C63-A7F7-E55E3852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5A0BD-CDD6-4DD5-8BB7-00BA3B31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7E4F-376A-404A-A792-D16C4A4C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96A2-7ABA-46CB-8E29-9913365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5B20-DE20-488E-91B5-E9714C4C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2362-0EA3-4F81-A75C-245B4336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5A20-4F12-41CB-A96D-9027FBAA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C4F5-9C4F-42E2-BE34-AF27BC69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6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ECC-0512-48F2-BEBE-6D476FB3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C528-ABE5-4CAD-96DF-F463E611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8B22B-8F4F-4912-A2CF-1FE4C952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54AA2-8577-4E71-B0B0-08B1A3D8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124AD-3636-4689-9597-299B2ED5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B7D3-98B2-4DF0-813D-C574DD7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74E3-4F30-4985-A439-4462604C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C7615-EE40-4493-8CA9-EF0A948B0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3742C-6D05-4B3C-94A0-47A92234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9B55-B71A-46C5-9970-8279C119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F5A46-9D99-4E2C-9923-C244FF34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DE03D-458C-4C5F-B537-6E2E07C3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7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6682-B0DD-47AA-AED4-FA7EEB80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7E48D-953A-42F4-85A0-E3F66456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1CC17-4242-43AD-8B0B-52D009DE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CD8B-58A2-4B6D-A9D7-4B24AB6F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F6B9-8561-4586-9040-0D9BE7D8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3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F3F81-5254-4C7E-BEBC-EBD930F7C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1C20D-047F-4248-A6CA-C76B1D822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76BC-6993-4D0E-8993-E445E4A1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2A456-45EE-476F-AE3A-86046DDF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BB0A-B935-4F39-AD3C-4FCD078D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76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189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8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0C35-61DF-45B6-9916-9679FE4F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F2902-8379-4D09-8A2E-E8B56303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5506-0DA2-4972-9747-3E4DB99F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F8FD-7DDF-431D-80E0-BD1E48B9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47C5-7990-42A9-9D89-E2C52B8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8BE9-DDFE-430B-A93E-6FB87B05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2596-D35A-4CEB-843D-CDB9A8F84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BCA75-11E9-49DD-8B9F-352630615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D7D54-9B64-46EC-807A-FB86A345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AB07E-ACCE-4958-A133-4EE802B0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E2D5C-B89D-4C78-96E2-5FC0E07A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D5A1-3EF6-4490-BA13-6662E19B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8FA12-FCB9-45EE-9D75-5CF11194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F7E23-B0D7-4746-9E1E-6433E5D74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52BA6-F02C-4279-95FE-D8B6C5C80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F8FC5-3A35-4E32-9142-D9374CB99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C5192-0926-468D-9B71-CFCE8D5A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684F0-E2AC-49A5-920A-5EFAC513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781EC-63BF-4214-9298-E17D45E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395E-3153-4697-9278-289854E9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50CDF-2AA5-45D4-A92F-DD6AC37C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624C3-9866-4A50-8C89-F118B25C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F8D13-2F39-4C82-89F1-A1A1B762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31990-5893-430F-B8E3-E2921F6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2B5EB-7852-4E64-8196-8CD34979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7B48F-9123-4AE0-976B-46CA4887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B563-2DE8-4955-8519-0D4D3B64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E5F6-05A9-4C5F-A444-8CCDB40B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BE414-D1B8-4DF3-8225-FC72EF21F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DB425-3FD9-4662-BECC-569DAFA1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C1F-6E01-47EC-864E-47343F62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A964B-225A-411B-BFF7-56C096FE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C30D-B9A8-41BA-AB7F-A41EEC41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A5B48-EB26-4435-84F4-C8F3CAE3C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8B7CA-08AE-4B92-AC2E-8F3F40E38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0F064-F164-4C6B-A2E3-103210A5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9F34C-3AAA-43C2-A67C-CE12673D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1C346-414D-46B7-844A-22C6BFE8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E3979-B57F-4A3C-B894-62697571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7FFB8-FF7B-4532-AD8F-9C1EE5EF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BEF5-AB6E-47A4-95AA-BEA49D9B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55D5-874F-4310-B6E9-12EF50F0EA2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6390-4AE2-4358-93E4-22ABB6BB8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90DE-49DA-4E86-A4BE-5805C2B04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9655-B90E-4B14-B6E9-207EFE0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26655-7180-4C59-BE45-871D3250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0DCD-2123-4213-B77E-D337671E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4F7E-0144-4A84-833B-98B1B44D4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183E-BAD7-4FFC-A2FE-07B7EC55913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F992-DF18-4917-99B3-F8BE3F8C0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5BBC-7F40-49A9-886C-BE999AABE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BE18-868E-476A-94C7-34484EE2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07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6.png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image" Target="../media/image13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image" Target="../media/image23.png"/><Relationship Id="rId17" Type="http://schemas.openxmlformats.org/officeDocument/2006/relationships/image" Target="../media/image37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6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png"/><Relationship Id="rId24" Type="http://schemas.openxmlformats.org/officeDocument/2006/relationships/image" Target="../media/image28.png"/><Relationship Id="rId5" Type="http://schemas.openxmlformats.org/officeDocument/2006/relationships/image" Target="../media/image31.png"/><Relationship Id="rId15" Type="http://schemas.openxmlformats.org/officeDocument/2006/relationships/image" Target="../media/image25.png"/><Relationship Id="rId23" Type="http://schemas.openxmlformats.org/officeDocument/2006/relationships/image" Target="../media/image27.png"/><Relationship Id="rId28" Type="http://schemas.openxmlformats.org/officeDocument/2006/relationships/image" Target="../media/image30.png"/><Relationship Id="rId10" Type="http://schemas.openxmlformats.org/officeDocument/2006/relationships/image" Target="../media/image35.png"/><Relationship Id="rId19" Type="http://schemas.openxmlformats.org/officeDocument/2006/relationships/image" Target="../media/image39.png"/><Relationship Id="rId31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34.png"/><Relationship Id="rId14" Type="http://schemas.openxmlformats.org/officeDocument/2006/relationships/image" Target="../media/image24.png"/><Relationship Id="rId22" Type="http://schemas.openxmlformats.org/officeDocument/2006/relationships/image" Target="../media/image41.png"/><Relationship Id="rId27" Type="http://schemas.openxmlformats.org/officeDocument/2006/relationships/image" Target="../media/image43.png"/><Relationship Id="rId30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://www.free-powerpoint-templates-design.com/free-powerpoint-charts-design/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1.png"/><Relationship Id="rId3" Type="http://schemas.openxmlformats.org/officeDocument/2006/relationships/image" Target="../media/image43.png"/><Relationship Id="rId7" Type="http://schemas.openxmlformats.org/officeDocument/2006/relationships/image" Target="../media/image65.png"/><Relationship Id="rId12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40.png"/><Relationship Id="rId5" Type="http://schemas.openxmlformats.org/officeDocument/2006/relationships/image" Target="../media/image28.png"/><Relationship Id="rId15" Type="http://schemas.openxmlformats.org/officeDocument/2006/relationships/image" Target="../media/image20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Relationship Id="rId1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3.png"/><Relationship Id="rId18" Type="http://schemas.openxmlformats.org/officeDocument/2006/relationships/image" Target="../media/image76.png"/><Relationship Id="rId26" Type="http://schemas.openxmlformats.org/officeDocument/2006/relationships/image" Target="../media/image63.png"/><Relationship Id="rId3" Type="http://schemas.openxmlformats.org/officeDocument/2006/relationships/image" Target="../media/image19.png"/><Relationship Id="rId21" Type="http://schemas.openxmlformats.org/officeDocument/2006/relationships/image" Target="../media/image35.png"/><Relationship Id="rId7" Type="http://schemas.openxmlformats.org/officeDocument/2006/relationships/image" Target="../media/image38.png"/><Relationship Id="rId12" Type="http://schemas.openxmlformats.org/officeDocument/2006/relationships/image" Target="../media/image74.png"/><Relationship Id="rId17" Type="http://schemas.openxmlformats.org/officeDocument/2006/relationships/image" Target="../media/image32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2" Type="http://schemas.openxmlformats.org/officeDocument/2006/relationships/image" Target="../media/image69.png"/><Relationship Id="rId16" Type="http://schemas.openxmlformats.org/officeDocument/2006/relationships/image" Target="../media/image75.png"/><Relationship Id="rId20" Type="http://schemas.openxmlformats.org/officeDocument/2006/relationships/image" Target="../media/image6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24" Type="http://schemas.openxmlformats.org/officeDocument/2006/relationships/image" Target="../media/image34.png"/><Relationship Id="rId32" Type="http://schemas.openxmlformats.org/officeDocument/2006/relationships/image" Target="../media/image78.png"/><Relationship Id="rId5" Type="http://schemas.openxmlformats.org/officeDocument/2006/relationships/image" Target="../media/image28.png"/><Relationship Id="rId15" Type="http://schemas.openxmlformats.org/officeDocument/2006/relationships/image" Target="../media/image31.png"/><Relationship Id="rId23" Type="http://schemas.openxmlformats.org/officeDocument/2006/relationships/image" Target="../media/image42.png"/><Relationship Id="rId28" Type="http://schemas.openxmlformats.org/officeDocument/2006/relationships/image" Target="../media/image26.png"/><Relationship Id="rId10" Type="http://schemas.openxmlformats.org/officeDocument/2006/relationships/image" Target="../media/image72.png"/><Relationship Id="rId19" Type="http://schemas.openxmlformats.org/officeDocument/2006/relationships/image" Target="../media/image77.png"/><Relationship Id="rId31" Type="http://schemas.openxmlformats.org/officeDocument/2006/relationships/image" Target="../media/image43.png"/><Relationship Id="rId4" Type="http://schemas.openxmlformats.org/officeDocument/2006/relationships/image" Target="../media/image64.png"/><Relationship Id="rId9" Type="http://schemas.openxmlformats.org/officeDocument/2006/relationships/image" Target="../media/image39.png"/><Relationship Id="rId14" Type="http://schemas.openxmlformats.org/officeDocument/2006/relationships/image" Target="../media/image20.png"/><Relationship Id="rId22" Type="http://schemas.openxmlformats.org/officeDocument/2006/relationships/image" Target="../media/image62.png"/><Relationship Id="rId27" Type="http://schemas.openxmlformats.org/officeDocument/2006/relationships/image" Target="../media/image29.png"/><Relationship Id="rId30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4A7E667-2BCA-4A63-B2F4-1C03F1650955}"/>
              </a:ext>
            </a:extLst>
          </p:cNvPr>
          <p:cNvGrpSpPr/>
          <p:nvPr/>
        </p:nvGrpSpPr>
        <p:grpSpPr>
          <a:xfrm>
            <a:off x="228600" y="1490683"/>
            <a:ext cx="11613179" cy="5000487"/>
            <a:chOff x="228600" y="828813"/>
            <a:chExt cx="11613179" cy="50004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E27903-9B3C-4986-975F-38F0EF21955E}"/>
                </a:ext>
              </a:extLst>
            </p:cNvPr>
            <p:cNvGrpSpPr/>
            <p:nvPr/>
          </p:nvGrpSpPr>
          <p:grpSpPr>
            <a:xfrm>
              <a:off x="228600" y="4352925"/>
              <a:ext cx="2200275" cy="1476375"/>
              <a:chOff x="714375" y="4352925"/>
              <a:chExt cx="2390774" cy="1476375"/>
            </a:xfrm>
            <a:gradFill>
              <a:gsLst>
                <a:gs pos="4000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FF13CD-1FA7-4B79-BB47-82529F0491D7}"/>
                  </a:ext>
                </a:extLst>
              </p:cNvPr>
              <p:cNvSpPr/>
              <p:nvPr/>
            </p:nvSpPr>
            <p:spPr>
              <a:xfrm>
                <a:off x="714375" y="4352925"/>
                <a:ext cx="266700" cy="14763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039731-2AE3-4CC9-A7D0-6F5FCB26938C}"/>
                  </a:ext>
                </a:extLst>
              </p:cNvPr>
              <p:cNvSpPr/>
              <p:nvPr/>
            </p:nvSpPr>
            <p:spPr>
              <a:xfrm rot="5400000">
                <a:off x="1909762" y="3424238"/>
                <a:ext cx="266700" cy="2124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54B258-D792-4076-B833-6C8C2912C846}"/>
                </a:ext>
              </a:extLst>
            </p:cNvPr>
            <p:cNvGrpSpPr/>
            <p:nvPr/>
          </p:nvGrpSpPr>
          <p:grpSpPr>
            <a:xfrm>
              <a:off x="2524125" y="3576638"/>
              <a:ext cx="2200275" cy="1476375"/>
              <a:chOff x="714375" y="4352925"/>
              <a:chExt cx="2390774" cy="1476375"/>
            </a:xfrm>
            <a:gradFill>
              <a:gsLst>
                <a:gs pos="40000">
                  <a:srgbClr val="00206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ADD6E9-E574-42B7-9C0F-E6EB51BA1139}"/>
                  </a:ext>
                </a:extLst>
              </p:cNvPr>
              <p:cNvSpPr/>
              <p:nvPr/>
            </p:nvSpPr>
            <p:spPr>
              <a:xfrm>
                <a:off x="714375" y="4352925"/>
                <a:ext cx="266700" cy="14763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0C6A40-3921-489E-AA26-FF5FE63CECF8}"/>
                  </a:ext>
                </a:extLst>
              </p:cNvPr>
              <p:cNvSpPr/>
              <p:nvPr/>
            </p:nvSpPr>
            <p:spPr>
              <a:xfrm rot="5400000">
                <a:off x="1909762" y="3424238"/>
                <a:ext cx="266700" cy="2124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6531B56-F9D2-4427-B72B-53A044ECAEF2}"/>
                </a:ext>
              </a:extLst>
            </p:cNvPr>
            <p:cNvGrpSpPr/>
            <p:nvPr/>
          </p:nvGrpSpPr>
          <p:grpSpPr>
            <a:xfrm>
              <a:off x="4838700" y="2838450"/>
              <a:ext cx="2200275" cy="1476375"/>
              <a:chOff x="714375" y="4352925"/>
              <a:chExt cx="2390774" cy="1476375"/>
            </a:xfrm>
            <a:gradFill>
              <a:gsLst>
                <a:gs pos="4000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EB7035-03C5-4310-A4E9-B4946910449E}"/>
                  </a:ext>
                </a:extLst>
              </p:cNvPr>
              <p:cNvSpPr/>
              <p:nvPr/>
            </p:nvSpPr>
            <p:spPr>
              <a:xfrm>
                <a:off x="714375" y="4352925"/>
                <a:ext cx="266700" cy="14763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E67BFD-9131-4938-8573-7D9CFC66312D}"/>
                  </a:ext>
                </a:extLst>
              </p:cNvPr>
              <p:cNvSpPr/>
              <p:nvPr/>
            </p:nvSpPr>
            <p:spPr>
              <a:xfrm rot="5400000">
                <a:off x="1909762" y="3424238"/>
                <a:ext cx="266700" cy="2124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4C9CC74-14ED-40CA-8AD9-BE604C969353}"/>
                </a:ext>
              </a:extLst>
            </p:cNvPr>
            <p:cNvGrpSpPr/>
            <p:nvPr/>
          </p:nvGrpSpPr>
          <p:grpSpPr>
            <a:xfrm>
              <a:off x="7126903" y="2100262"/>
              <a:ext cx="2200275" cy="1476375"/>
              <a:chOff x="714375" y="4352925"/>
              <a:chExt cx="2390774" cy="1476375"/>
            </a:xfrm>
            <a:gradFill>
              <a:gsLst>
                <a:gs pos="40000">
                  <a:schemeClr val="accent6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1EDA00-E0AE-45DF-B5C9-39E4732C1F72}"/>
                  </a:ext>
                </a:extLst>
              </p:cNvPr>
              <p:cNvSpPr/>
              <p:nvPr/>
            </p:nvSpPr>
            <p:spPr>
              <a:xfrm>
                <a:off x="714375" y="4352925"/>
                <a:ext cx="266700" cy="14763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21CB0EE-8B04-4857-AB38-CD3C10F32252}"/>
                  </a:ext>
                </a:extLst>
              </p:cNvPr>
              <p:cNvSpPr/>
              <p:nvPr/>
            </p:nvSpPr>
            <p:spPr>
              <a:xfrm rot="5400000">
                <a:off x="1909762" y="3424238"/>
                <a:ext cx="266700" cy="2124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9204077-9D45-4616-9D03-6D2C0BB2E9C2}"/>
                </a:ext>
              </a:extLst>
            </p:cNvPr>
            <p:cNvGrpSpPr/>
            <p:nvPr/>
          </p:nvGrpSpPr>
          <p:grpSpPr>
            <a:xfrm>
              <a:off x="9434156" y="1276350"/>
              <a:ext cx="2200275" cy="1476375"/>
              <a:chOff x="714375" y="4352925"/>
              <a:chExt cx="2390774" cy="1476375"/>
            </a:xfrm>
            <a:gradFill>
              <a:gsLst>
                <a:gs pos="4000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2FA398-6448-4115-941D-11BFE45CA591}"/>
                  </a:ext>
                </a:extLst>
              </p:cNvPr>
              <p:cNvSpPr/>
              <p:nvPr/>
            </p:nvSpPr>
            <p:spPr>
              <a:xfrm>
                <a:off x="714375" y="4352925"/>
                <a:ext cx="266700" cy="14763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8D8024-C364-43F8-BCBB-BDA5F0BD146C}"/>
                  </a:ext>
                </a:extLst>
              </p:cNvPr>
              <p:cNvSpPr/>
              <p:nvPr/>
            </p:nvSpPr>
            <p:spPr>
              <a:xfrm rot="5400000">
                <a:off x="1909762" y="3424238"/>
                <a:ext cx="266700" cy="2124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3CBA43D4-A0C3-4EFE-B814-4CB79C358C27}"/>
                </a:ext>
              </a:extLst>
            </p:cNvPr>
            <p:cNvSpPr/>
            <p:nvPr/>
          </p:nvSpPr>
          <p:spPr>
            <a:xfrm rot="16200000">
              <a:off x="1854994" y="3612356"/>
              <a:ext cx="502444" cy="550070"/>
            </a:xfrm>
            <a:prstGeom prst="rtTriangle">
              <a:avLst/>
            </a:prstGeom>
            <a:gradFill>
              <a:gsLst>
                <a:gs pos="4000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D4EF03B-ED36-48D4-8675-4296DD185E9E}"/>
                </a:ext>
              </a:extLst>
            </p:cNvPr>
            <p:cNvSpPr/>
            <p:nvPr/>
          </p:nvSpPr>
          <p:spPr>
            <a:xfrm rot="16200000">
              <a:off x="4148316" y="2902743"/>
              <a:ext cx="502444" cy="550070"/>
            </a:xfrm>
            <a:prstGeom prst="rtTriangle">
              <a:avLst/>
            </a:prstGeom>
            <a:gradFill>
              <a:gsLst>
                <a:gs pos="40000">
                  <a:srgbClr val="00206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0E34440-9373-4718-ABDC-ED2EC9B21941}"/>
                </a:ext>
              </a:extLst>
            </p:cNvPr>
            <p:cNvSpPr/>
            <p:nvPr/>
          </p:nvSpPr>
          <p:spPr>
            <a:xfrm rot="16200000">
              <a:off x="6455569" y="2100262"/>
              <a:ext cx="502444" cy="550070"/>
            </a:xfrm>
            <a:prstGeom prst="rtTriangle">
              <a:avLst/>
            </a:prstGeom>
            <a:gradFill>
              <a:gsLst>
                <a:gs pos="4000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08F75704-962E-4661-A3E6-8B639844EC03}"/>
                </a:ext>
              </a:extLst>
            </p:cNvPr>
            <p:cNvSpPr/>
            <p:nvPr/>
          </p:nvSpPr>
          <p:spPr>
            <a:xfrm rot="16200000">
              <a:off x="8760619" y="1357312"/>
              <a:ext cx="502444" cy="550070"/>
            </a:xfrm>
            <a:prstGeom prst="rtTriangle">
              <a:avLst/>
            </a:prstGeom>
            <a:gradFill>
              <a:gsLst>
                <a:gs pos="4000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3F00D1-7863-41AF-A29A-A558DE2C6917}"/>
                </a:ext>
              </a:extLst>
            </p:cNvPr>
            <p:cNvSpPr/>
            <p:nvPr/>
          </p:nvSpPr>
          <p:spPr>
            <a:xfrm>
              <a:off x="9679604" y="1504728"/>
              <a:ext cx="2162175" cy="4917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Continuous Testing with CICD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43AE54-FD03-43FE-A7E3-026DCF11FA0C}"/>
                </a:ext>
              </a:extLst>
            </p:cNvPr>
            <p:cNvSpPr/>
            <p:nvPr/>
          </p:nvSpPr>
          <p:spPr>
            <a:xfrm>
              <a:off x="7417772" y="2322524"/>
              <a:ext cx="2004655" cy="67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chemeClr val="tx1"/>
                  </a:solidFill>
                </a:rPr>
                <a:t>Inline Automation or 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chemeClr val="tx1"/>
                  </a:solidFill>
                </a:rPr>
                <a:t>In-Sprint Automation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558F43-3E8A-417B-96BE-F95905E5692C}"/>
                </a:ext>
              </a:extLst>
            </p:cNvPr>
            <p:cNvSpPr/>
            <p:nvPr/>
          </p:nvSpPr>
          <p:spPr>
            <a:xfrm>
              <a:off x="5015644" y="3280645"/>
              <a:ext cx="2505999" cy="828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chemeClr val="tx1"/>
                  </a:solidFill>
                </a:rPr>
                <a:t>Scale Automation Capability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chemeClr val="tx1"/>
                  </a:solidFill>
                </a:rPr>
                <a:t>People Transformation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chemeClr val="tx1"/>
                  </a:solidFill>
                </a:rPr>
                <a:t>Framework Enhancement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4C9A53-99B5-440E-8701-B73BC7FEC618}"/>
                </a:ext>
              </a:extLst>
            </p:cNvPr>
            <p:cNvSpPr/>
            <p:nvPr/>
          </p:nvSpPr>
          <p:spPr>
            <a:xfrm>
              <a:off x="2690634" y="4038614"/>
              <a:ext cx="2451955" cy="3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chemeClr val="tx1"/>
                  </a:solidFill>
                </a:rPr>
                <a:t>Increase Regression Coverage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chemeClr val="tx1"/>
                  </a:solidFill>
                </a:rPr>
                <a:t>Framework Enhancement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FB8B39-9028-4D7B-8450-67A3099D7591}"/>
                </a:ext>
              </a:extLst>
            </p:cNvPr>
            <p:cNvSpPr/>
            <p:nvPr/>
          </p:nvSpPr>
          <p:spPr>
            <a:xfrm>
              <a:off x="424221" y="4622008"/>
              <a:ext cx="2284172" cy="664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chemeClr val="tx1"/>
                  </a:solidFill>
                </a:rPr>
                <a:t>Automation Discovery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chemeClr val="tx1"/>
                  </a:solidFill>
                </a:rPr>
                <a:t>Framework Standardization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8749B0E-8954-472A-A644-FC9F7CD5D6B5}"/>
                </a:ext>
              </a:extLst>
            </p:cNvPr>
            <p:cNvSpPr/>
            <p:nvPr/>
          </p:nvSpPr>
          <p:spPr>
            <a:xfrm>
              <a:off x="544385" y="3843339"/>
              <a:ext cx="1013311" cy="502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0 ~ 2 months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2B1670-4A10-4873-964D-0476D414B230}"/>
                </a:ext>
              </a:extLst>
            </p:cNvPr>
            <p:cNvSpPr/>
            <p:nvPr/>
          </p:nvSpPr>
          <p:spPr>
            <a:xfrm>
              <a:off x="2994499" y="3105151"/>
              <a:ext cx="1013311" cy="502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 ~ 4 months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8D4B12-0B66-407B-8144-70B2473AD602}"/>
                </a:ext>
              </a:extLst>
            </p:cNvPr>
            <p:cNvSpPr/>
            <p:nvPr/>
          </p:nvSpPr>
          <p:spPr>
            <a:xfrm>
              <a:off x="5273368" y="2380058"/>
              <a:ext cx="1013311" cy="502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5 ~ 6 months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1818E4-1C54-418C-ADDD-91ED222174C9}"/>
                </a:ext>
              </a:extLst>
            </p:cNvPr>
            <p:cNvSpPr/>
            <p:nvPr/>
          </p:nvSpPr>
          <p:spPr>
            <a:xfrm>
              <a:off x="7099009" y="828813"/>
              <a:ext cx="1190622" cy="502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&gt; =  7 months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E32BE68-2222-4270-901F-636B5F629C23}"/>
              </a:ext>
            </a:extLst>
          </p:cNvPr>
          <p:cNvSpPr/>
          <p:nvPr/>
        </p:nvSpPr>
        <p:spPr>
          <a:xfrm>
            <a:off x="9984583" y="814388"/>
            <a:ext cx="1190622" cy="50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787EBF-F36D-458A-8CF4-BE83C518C766}"/>
              </a:ext>
            </a:extLst>
          </p:cNvPr>
          <p:cNvSpPr/>
          <p:nvPr/>
        </p:nvSpPr>
        <p:spPr>
          <a:xfrm>
            <a:off x="3360866" y="131524"/>
            <a:ext cx="6019801" cy="43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Automation Transformation Journey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0BAF7586-8394-4F5C-A8F6-6C83C5675B51}"/>
              </a:ext>
            </a:extLst>
          </p:cNvPr>
          <p:cNvSpPr/>
          <p:nvPr/>
        </p:nvSpPr>
        <p:spPr>
          <a:xfrm>
            <a:off x="7126903" y="5946713"/>
            <a:ext cx="4507529" cy="712652"/>
          </a:xfrm>
          <a:prstGeom prst="notchedRightArrow">
            <a:avLst/>
          </a:prstGeom>
          <a:gradFill>
            <a:gsLst>
              <a:gs pos="4000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Transformational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ACEC61A9-012A-42CA-B352-C8C3E4820697}"/>
              </a:ext>
            </a:extLst>
          </p:cNvPr>
          <p:cNvSpPr/>
          <p:nvPr/>
        </p:nvSpPr>
        <p:spPr>
          <a:xfrm>
            <a:off x="4792369" y="5991074"/>
            <a:ext cx="2200276" cy="712652"/>
          </a:xfrm>
          <a:prstGeom prst="notchedRightArrow">
            <a:avLst/>
          </a:prstGeom>
          <a:gradFill>
            <a:gsLst>
              <a:gs pos="40000">
                <a:schemeClr val="accent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Expanding Offering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83270A23-F085-4433-857B-86127FBC5FC7}"/>
              </a:ext>
            </a:extLst>
          </p:cNvPr>
          <p:cNvSpPr/>
          <p:nvPr/>
        </p:nvSpPr>
        <p:spPr>
          <a:xfrm>
            <a:off x="216874" y="5994995"/>
            <a:ext cx="4495801" cy="664370"/>
          </a:xfrm>
          <a:prstGeom prst="notchedRightArrow">
            <a:avLst/>
          </a:prstGeom>
          <a:gradFill>
            <a:gsLst>
              <a:gs pos="40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Initialize &amp; Optimize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90B17A-B436-43C0-B5AA-BF1D06931310}"/>
              </a:ext>
            </a:extLst>
          </p:cNvPr>
          <p:cNvGrpSpPr/>
          <p:nvPr/>
        </p:nvGrpSpPr>
        <p:grpSpPr>
          <a:xfrm>
            <a:off x="1315670" y="4121065"/>
            <a:ext cx="535409" cy="664370"/>
            <a:chOff x="1589098" y="721449"/>
            <a:chExt cx="830899" cy="149963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B1270-B389-4D57-A8D9-E9A5EB38E54B}"/>
                </a:ext>
              </a:extLst>
            </p:cNvPr>
            <p:cNvSpPr/>
            <p:nvPr/>
          </p:nvSpPr>
          <p:spPr>
            <a:xfrm>
              <a:off x="1669001" y="814387"/>
              <a:ext cx="684701" cy="72866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77800">
              <a:solidFill>
                <a:schemeClr val="accent6">
                  <a:shade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3AF7E0-17EC-4E9D-8DCA-E6687FE406FF}"/>
                </a:ext>
              </a:extLst>
            </p:cNvPr>
            <p:cNvGrpSpPr/>
            <p:nvPr/>
          </p:nvGrpSpPr>
          <p:grpSpPr>
            <a:xfrm>
              <a:off x="1589098" y="721449"/>
              <a:ext cx="830899" cy="1499631"/>
              <a:chOff x="1589098" y="721449"/>
              <a:chExt cx="830899" cy="1499631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8B0FF837-8874-4BED-BF05-BE98FCF88958}"/>
                  </a:ext>
                </a:extLst>
              </p:cNvPr>
              <p:cNvSpPr/>
              <p:nvPr/>
            </p:nvSpPr>
            <p:spPr>
              <a:xfrm rot="10800000">
                <a:off x="1589100" y="1316829"/>
                <a:ext cx="830897" cy="904251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CCDAFB-0AA2-40F7-BB93-7131D1689264}"/>
                  </a:ext>
                </a:extLst>
              </p:cNvPr>
              <p:cNvSpPr/>
              <p:nvPr/>
            </p:nvSpPr>
            <p:spPr>
              <a:xfrm>
                <a:off x="1718551" y="878679"/>
                <a:ext cx="587046" cy="6715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4D95290-4BC1-435A-B6E0-AD45B3BA9F66}"/>
                  </a:ext>
                </a:extLst>
              </p:cNvPr>
              <p:cNvSpPr/>
              <p:nvPr/>
            </p:nvSpPr>
            <p:spPr>
              <a:xfrm>
                <a:off x="1589098" y="721449"/>
                <a:ext cx="830899" cy="1000819"/>
              </a:xfrm>
              <a:prstGeom prst="ellipse">
                <a:avLst/>
              </a:prstGeom>
              <a:noFill/>
              <a:ln w="101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43E126-1515-4F02-A01C-0462AF56D863}"/>
              </a:ext>
            </a:extLst>
          </p:cNvPr>
          <p:cNvGrpSpPr/>
          <p:nvPr/>
        </p:nvGrpSpPr>
        <p:grpSpPr>
          <a:xfrm>
            <a:off x="-1696760" y="-559142"/>
            <a:ext cx="4548501" cy="5546512"/>
            <a:chOff x="3093018" y="1240120"/>
            <a:chExt cx="5144825" cy="571264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2A9A91B-5861-4ECB-8A1A-59D08324FE83}"/>
                </a:ext>
              </a:extLst>
            </p:cNvPr>
            <p:cNvGrpSpPr/>
            <p:nvPr/>
          </p:nvGrpSpPr>
          <p:grpSpPr>
            <a:xfrm>
              <a:off x="3093018" y="1854436"/>
              <a:ext cx="5098327" cy="5098327"/>
              <a:chOff x="2817898" y="2640907"/>
              <a:chExt cx="3960000" cy="396000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34FCCB0-7106-46DC-963A-538E8B2172A2}"/>
                  </a:ext>
                </a:extLst>
              </p:cNvPr>
              <p:cNvGrpSpPr/>
              <p:nvPr/>
            </p:nvGrpSpPr>
            <p:grpSpPr>
              <a:xfrm>
                <a:off x="2817898" y="2640907"/>
                <a:ext cx="3960000" cy="3960000"/>
                <a:chOff x="2817898" y="2640907"/>
                <a:chExt cx="3960000" cy="3960000"/>
              </a:xfrm>
            </p:grpSpPr>
            <p:sp>
              <p:nvSpPr>
                <p:cNvPr id="60" name="Pie 55">
                  <a:extLst>
                    <a:ext uri="{FF2B5EF4-FFF2-40B4-BE49-F238E27FC236}">
                      <a16:creationId xmlns:a16="http://schemas.microsoft.com/office/drawing/2014/main" id="{6F95378C-2301-4391-8E07-2FF30A10BACC}"/>
                    </a:ext>
                  </a:extLst>
                </p:cNvPr>
                <p:cNvSpPr/>
                <p:nvPr/>
              </p:nvSpPr>
              <p:spPr>
                <a:xfrm rot="11953466">
                  <a:off x="3897899" y="3720907"/>
                  <a:ext cx="1800000" cy="180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Pie 56">
                  <a:extLst>
                    <a:ext uri="{FF2B5EF4-FFF2-40B4-BE49-F238E27FC236}">
                      <a16:creationId xmlns:a16="http://schemas.microsoft.com/office/drawing/2014/main" id="{9B437369-604B-426E-B137-BF98F9333EA1}"/>
                    </a:ext>
                  </a:extLst>
                </p:cNvPr>
                <p:cNvSpPr/>
                <p:nvPr/>
              </p:nvSpPr>
              <p:spPr>
                <a:xfrm rot="9731289">
                  <a:off x="3627898" y="3450907"/>
                  <a:ext cx="2340000" cy="234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Pie 57">
                  <a:extLst>
                    <a:ext uri="{FF2B5EF4-FFF2-40B4-BE49-F238E27FC236}">
                      <a16:creationId xmlns:a16="http://schemas.microsoft.com/office/drawing/2014/main" id="{653D63BA-8767-4313-BD9F-FB5B99753468}"/>
                    </a:ext>
                  </a:extLst>
                </p:cNvPr>
                <p:cNvSpPr/>
                <p:nvPr/>
              </p:nvSpPr>
              <p:spPr>
                <a:xfrm rot="7294677">
                  <a:off x="3345371" y="3185469"/>
                  <a:ext cx="2880000" cy="288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Pie 58">
                  <a:extLst>
                    <a:ext uri="{FF2B5EF4-FFF2-40B4-BE49-F238E27FC236}">
                      <a16:creationId xmlns:a16="http://schemas.microsoft.com/office/drawing/2014/main" id="{187AFAF1-ED5F-485E-9B04-E28CA5AE3C15}"/>
                    </a:ext>
                  </a:extLst>
                </p:cNvPr>
                <p:cNvSpPr/>
                <p:nvPr/>
              </p:nvSpPr>
              <p:spPr>
                <a:xfrm rot="4918033">
                  <a:off x="3075371" y="2915469"/>
                  <a:ext cx="3420000" cy="342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Pie 59">
                  <a:extLst>
                    <a:ext uri="{FF2B5EF4-FFF2-40B4-BE49-F238E27FC236}">
                      <a16:creationId xmlns:a16="http://schemas.microsoft.com/office/drawing/2014/main" id="{8B3A8614-D3E8-4952-8B0F-86B4A785EE13}"/>
                    </a:ext>
                  </a:extLst>
                </p:cNvPr>
                <p:cNvSpPr/>
                <p:nvPr/>
              </p:nvSpPr>
              <p:spPr>
                <a:xfrm rot="2490880">
                  <a:off x="2817898" y="2640907"/>
                  <a:ext cx="3960000" cy="396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CAC60AF-A84B-4ACC-8A25-C7BBA4AF3478}"/>
                  </a:ext>
                </a:extLst>
              </p:cNvPr>
              <p:cNvSpPr/>
              <p:nvPr/>
            </p:nvSpPr>
            <p:spPr>
              <a:xfrm>
                <a:off x="4340698" y="4163707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1ED32ED-E357-45CA-870F-233C8AE9A18E}"/>
                </a:ext>
              </a:extLst>
            </p:cNvPr>
            <p:cNvSpPr/>
            <p:nvPr/>
          </p:nvSpPr>
          <p:spPr>
            <a:xfrm>
              <a:off x="5259977" y="4159175"/>
              <a:ext cx="836023" cy="464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ODS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779FF9D-D551-4D6B-BD83-777E0DFECED1}"/>
                </a:ext>
              </a:extLst>
            </p:cNvPr>
            <p:cNvSpPr/>
            <p:nvPr/>
          </p:nvSpPr>
          <p:spPr>
            <a:xfrm rot="18122835">
              <a:off x="5312949" y="2399341"/>
              <a:ext cx="2669328" cy="350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/>
                <a:t>COS – Tableau Reports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06DCC2-73C7-4FBA-81A9-C0DD9A456C3D}"/>
                </a:ext>
              </a:extLst>
            </p:cNvPr>
            <p:cNvSpPr/>
            <p:nvPr/>
          </p:nvSpPr>
          <p:spPr>
            <a:xfrm rot="20312602">
              <a:off x="6115407" y="3559495"/>
              <a:ext cx="2122436" cy="350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/>
                <a:t>COS – Data Entry Portal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A88B1-542B-40E2-9FA5-5294FA83308F}"/>
              </a:ext>
            </a:extLst>
          </p:cNvPr>
          <p:cNvSpPr/>
          <p:nvPr/>
        </p:nvSpPr>
        <p:spPr>
          <a:xfrm rot="553014">
            <a:off x="1118239" y="2617892"/>
            <a:ext cx="1876430" cy="340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Enter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26F95-C26A-4BE7-8F31-3C115CB87E00}"/>
              </a:ext>
            </a:extLst>
          </p:cNvPr>
          <p:cNvSpPr/>
          <p:nvPr/>
        </p:nvSpPr>
        <p:spPr>
          <a:xfrm rot="2540567">
            <a:off x="615994" y="3373456"/>
            <a:ext cx="1876430" cy="340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Enter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4F6B13-48B4-4B5D-B40F-C043D283912B}"/>
              </a:ext>
            </a:extLst>
          </p:cNvPr>
          <p:cNvSpPr/>
          <p:nvPr/>
        </p:nvSpPr>
        <p:spPr>
          <a:xfrm rot="5104508">
            <a:off x="138537" y="3465254"/>
            <a:ext cx="1126332" cy="340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Enter Data</a:t>
            </a:r>
          </a:p>
        </p:txBody>
      </p:sp>
    </p:spTree>
    <p:extLst>
      <p:ext uri="{BB962C8B-B14F-4D97-AF65-F5344CB8AC3E}">
        <p14:creationId xmlns:p14="http://schemas.microsoft.com/office/powerpoint/2010/main" val="367685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1A02587-7E74-4DA6-A973-A741C70B29D4}"/>
              </a:ext>
            </a:extLst>
          </p:cNvPr>
          <p:cNvSpPr/>
          <p:nvPr/>
        </p:nvSpPr>
        <p:spPr>
          <a:xfrm>
            <a:off x="4730319" y="502970"/>
            <a:ext cx="557949" cy="269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2C887-7505-488D-9467-26F335668CD2}"/>
              </a:ext>
            </a:extLst>
          </p:cNvPr>
          <p:cNvSpPr/>
          <p:nvPr/>
        </p:nvSpPr>
        <p:spPr>
          <a:xfrm>
            <a:off x="4737939" y="1531670"/>
            <a:ext cx="557949" cy="269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E98CB5-8117-49F6-8238-137821361C59}"/>
              </a:ext>
            </a:extLst>
          </p:cNvPr>
          <p:cNvSpPr/>
          <p:nvPr/>
        </p:nvSpPr>
        <p:spPr>
          <a:xfrm>
            <a:off x="4737939" y="2606090"/>
            <a:ext cx="557949" cy="269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F33734-B503-4C2B-8E54-5DB463591395}"/>
              </a:ext>
            </a:extLst>
          </p:cNvPr>
          <p:cNvSpPr/>
          <p:nvPr/>
        </p:nvSpPr>
        <p:spPr>
          <a:xfrm>
            <a:off x="4730319" y="3619550"/>
            <a:ext cx="557949" cy="269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315DB96-DB08-4306-BCD6-DD488F824B41}"/>
              </a:ext>
            </a:extLst>
          </p:cNvPr>
          <p:cNvGrpSpPr/>
          <p:nvPr/>
        </p:nvGrpSpPr>
        <p:grpSpPr>
          <a:xfrm>
            <a:off x="3518196" y="1533913"/>
            <a:ext cx="3037723" cy="955826"/>
            <a:chOff x="4315299" y="1533913"/>
            <a:chExt cx="2941898" cy="9558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082D58-D9C8-419A-88D0-F5DA98C8EFF1}"/>
                </a:ext>
              </a:extLst>
            </p:cNvPr>
            <p:cNvSpPr/>
            <p:nvPr/>
          </p:nvSpPr>
          <p:spPr>
            <a:xfrm>
              <a:off x="4315299" y="1533913"/>
              <a:ext cx="2941898" cy="331877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0">
                  <a:srgbClr val="0070C0"/>
                </a:gs>
                <a:gs pos="100000">
                  <a:schemeClr val="accent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Step Definition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B58E59B-5DDE-4A45-8FD8-6CEA78EDD2E1}"/>
                </a:ext>
              </a:extLst>
            </p:cNvPr>
            <p:cNvSpPr/>
            <p:nvPr/>
          </p:nvSpPr>
          <p:spPr>
            <a:xfrm>
              <a:off x="4855918" y="1909545"/>
              <a:ext cx="773207" cy="26777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Step File 1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1A3E165-BC77-4592-9948-8440A29830EB}"/>
                </a:ext>
              </a:extLst>
            </p:cNvPr>
            <p:cNvSpPr/>
            <p:nvPr/>
          </p:nvSpPr>
          <p:spPr>
            <a:xfrm>
              <a:off x="5761221" y="2221965"/>
              <a:ext cx="764962" cy="26777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Step File n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4A353-3134-41EC-8F2A-C570B1553B68}"/>
              </a:ext>
            </a:extLst>
          </p:cNvPr>
          <p:cNvSpPr/>
          <p:nvPr/>
        </p:nvSpPr>
        <p:spPr>
          <a:xfrm>
            <a:off x="3508709" y="2594998"/>
            <a:ext cx="3040319" cy="33187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1000">
                <a:srgbClr val="0070C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>
            <a:gradFill flip="none" rotWithShape="1">
              <a:gsLst>
                <a:gs pos="0">
                  <a:schemeClr val="accent6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 Object File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E007A24-6113-46FA-A10D-86A909927328}"/>
              </a:ext>
            </a:extLst>
          </p:cNvPr>
          <p:cNvGrpSpPr/>
          <p:nvPr/>
        </p:nvGrpSpPr>
        <p:grpSpPr>
          <a:xfrm>
            <a:off x="3441288" y="3547005"/>
            <a:ext cx="3204470" cy="1017689"/>
            <a:chOff x="4250913" y="3547005"/>
            <a:chExt cx="3114795" cy="10176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09C7BB-3B64-4F40-B9B3-B9533C8362D1}"/>
                </a:ext>
              </a:extLst>
            </p:cNvPr>
            <p:cNvSpPr/>
            <p:nvPr/>
          </p:nvSpPr>
          <p:spPr>
            <a:xfrm>
              <a:off x="4323990" y="3621793"/>
              <a:ext cx="2951597" cy="331877"/>
            </a:xfrm>
            <a:prstGeom prst="rect">
              <a:avLst/>
            </a:prstGeom>
            <a:gradFill>
              <a:gsLst>
                <a:gs pos="22000">
                  <a:srgbClr val="00B0F0"/>
                </a:gs>
                <a:gs pos="0">
                  <a:srgbClr val="00B050"/>
                </a:gs>
                <a:gs pos="0">
                  <a:srgbClr val="0070C0"/>
                </a:gs>
                <a:gs pos="100000">
                  <a:srgbClr val="7030A0"/>
                </a:gs>
                <a:gs pos="0">
                  <a:srgbClr val="0070C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Business Function Library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B69863DD-6FE9-4580-91A0-212388E77887}"/>
                </a:ext>
              </a:extLst>
            </p:cNvPr>
            <p:cNvSpPr/>
            <p:nvPr/>
          </p:nvSpPr>
          <p:spPr>
            <a:xfrm>
              <a:off x="4250913" y="3547005"/>
              <a:ext cx="3114795" cy="1017689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A0CD6D3-1DD8-4A0F-BE3E-FA98984A5C8F}"/>
              </a:ext>
            </a:extLst>
          </p:cNvPr>
          <p:cNvGrpSpPr/>
          <p:nvPr/>
        </p:nvGrpSpPr>
        <p:grpSpPr>
          <a:xfrm>
            <a:off x="3460337" y="4564694"/>
            <a:ext cx="3190500" cy="1295158"/>
            <a:chOff x="4250912" y="4564694"/>
            <a:chExt cx="3114795" cy="129515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12675AC-85FB-4742-8715-09B448D0D197}"/>
                </a:ext>
              </a:extLst>
            </p:cNvPr>
            <p:cNvSpPr/>
            <p:nvPr/>
          </p:nvSpPr>
          <p:spPr>
            <a:xfrm>
              <a:off x="4288773" y="4688593"/>
              <a:ext cx="2977541" cy="331877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accent2"/>
                </a:gs>
                <a:gs pos="0">
                  <a:schemeClr val="accent6">
                    <a:lumMod val="75000"/>
                  </a:schemeClr>
                </a:gs>
                <a:gs pos="0">
                  <a:srgbClr val="0070C0"/>
                </a:gs>
                <a:gs pos="98000">
                  <a:srgbClr val="7030A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 Utilities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44D5719-2CC3-47D5-B59F-5468E8458FDB}"/>
                </a:ext>
              </a:extLst>
            </p:cNvPr>
            <p:cNvSpPr/>
            <p:nvPr/>
          </p:nvSpPr>
          <p:spPr>
            <a:xfrm>
              <a:off x="4250912" y="4564694"/>
              <a:ext cx="3114795" cy="1295158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F27133C0-7803-4847-8E54-806E54DB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842" y="3422896"/>
            <a:ext cx="732496" cy="499358"/>
          </a:xfrm>
          <a:prstGeom prst="rect">
            <a:avLst/>
          </a:prstGeom>
        </p:spPr>
      </p:pic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437B4B5-CBE6-4C9A-9AB2-9002C6A2A66A}"/>
              </a:ext>
            </a:extLst>
          </p:cNvPr>
          <p:cNvGrpSpPr/>
          <p:nvPr/>
        </p:nvGrpSpPr>
        <p:grpSpPr>
          <a:xfrm>
            <a:off x="9009368" y="3204721"/>
            <a:ext cx="761392" cy="579966"/>
            <a:chOff x="10678894" y="3146094"/>
            <a:chExt cx="761392" cy="57996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75E63CC-79A6-4C92-B368-5EE064838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8894" y="3146094"/>
              <a:ext cx="318319" cy="25118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32AF377-F378-460D-BC8E-28CAA3E5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26358" y="3170061"/>
              <a:ext cx="313928" cy="25118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D0C5D38-E64F-4113-85C3-352B7E77D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0187" y="3395786"/>
              <a:ext cx="333573" cy="330274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25B8865A-E9D0-4F15-AA21-D3C22284A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390" y="4939947"/>
            <a:ext cx="811652" cy="51258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B1872D-24D1-4ABA-9743-0664C4A6F82F}"/>
              </a:ext>
            </a:extLst>
          </p:cNvPr>
          <p:cNvCxnSpPr>
            <a:cxnSpLocks/>
          </p:cNvCxnSpPr>
          <p:nvPr/>
        </p:nvCxnSpPr>
        <p:spPr>
          <a:xfrm>
            <a:off x="6717912" y="3672233"/>
            <a:ext cx="70866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C448A4-4EB5-440A-AA13-EC57C26497A5}"/>
              </a:ext>
            </a:extLst>
          </p:cNvPr>
          <p:cNvCxnSpPr>
            <a:cxnSpLocks/>
          </p:cNvCxnSpPr>
          <p:nvPr/>
        </p:nvCxnSpPr>
        <p:spPr>
          <a:xfrm flipV="1">
            <a:off x="6669886" y="5089314"/>
            <a:ext cx="824393" cy="114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738FEC-D4F7-45FA-9AB4-25AFBECA0F12}"/>
              </a:ext>
            </a:extLst>
          </p:cNvPr>
          <p:cNvCxnSpPr>
            <a:cxnSpLocks/>
          </p:cNvCxnSpPr>
          <p:nvPr/>
        </p:nvCxnSpPr>
        <p:spPr>
          <a:xfrm>
            <a:off x="6701790" y="5728959"/>
            <a:ext cx="787024" cy="614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968FE30-B138-4570-9439-5B4991E27EA0}"/>
              </a:ext>
            </a:extLst>
          </p:cNvPr>
          <p:cNvGrpSpPr/>
          <p:nvPr/>
        </p:nvGrpSpPr>
        <p:grpSpPr>
          <a:xfrm>
            <a:off x="7561197" y="4850738"/>
            <a:ext cx="3237873" cy="536604"/>
            <a:chOff x="9147334" y="4744174"/>
            <a:chExt cx="3237873" cy="53660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EB73B0C-7446-4D4B-B280-CB95A4AD4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7334" y="4744174"/>
              <a:ext cx="662054" cy="536604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0ECE943-5022-45CB-AF30-46B9BDB4A1AD}"/>
                </a:ext>
              </a:extLst>
            </p:cNvPr>
            <p:cNvSpPr/>
            <p:nvPr/>
          </p:nvSpPr>
          <p:spPr>
            <a:xfrm>
              <a:off x="10929787" y="4871665"/>
              <a:ext cx="1455420" cy="251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Reporting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19E85F4-F9C2-4A69-83A2-3E831152E98E}"/>
              </a:ext>
            </a:extLst>
          </p:cNvPr>
          <p:cNvGrpSpPr/>
          <p:nvPr/>
        </p:nvGrpSpPr>
        <p:grpSpPr>
          <a:xfrm>
            <a:off x="7561197" y="5595185"/>
            <a:ext cx="3103571" cy="379816"/>
            <a:chOff x="8847228" y="5672222"/>
            <a:chExt cx="3103571" cy="37981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AA87D9-E45E-4E72-908B-F587A4B7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47228" y="5672222"/>
              <a:ext cx="549934" cy="37981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6BA887-D83F-4E86-BBBF-E064494BF0B8}"/>
                </a:ext>
              </a:extLst>
            </p:cNvPr>
            <p:cNvSpPr/>
            <p:nvPr/>
          </p:nvSpPr>
          <p:spPr>
            <a:xfrm>
              <a:off x="9748263" y="5715383"/>
              <a:ext cx="2202536" cy="251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Test Management Tool Integration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EA214CB-BA66-4663-8E3F-163C0E13CF78}"/>
              </a:ext>
            </a:extLst>
          </p:cNvPr>
          <p:cNvGrpSpPr/>
          <p:nvPr/>
        </p:nvGrpSpPr>
        <p:grpSpPr>
          <a:xfrm>
            <a:off x="7026580" y="2730911"/>
            <a:ext cx="2034964" cy="399948"/>
            <a:chOff x="7754974" y="2793276"/>
            <a:chExt cx="1936873" cy="39994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F3424C-2514-401B-8DD1-CDD91BFC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54974" y="2793276"/>
              <a:ext cx="496778" cy="315057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A26EB28-A396-40E0-A1D7-E3980CDD66A2}"/>
                </a:ext>
              </a:extLst>
            </p:cNvPr>
            <p:cNvSpPr/>
            <p:nvPr/>
          </p:nvSpPr>
          <p:spPr>
            <a:xfrm>
              <a:off x="8236427" y="2942040"/>
              <a:ext cx="1455420" cy="251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CI/CD Server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E22A65-A7A7-4360-A7D2-C5862B06C7E1}"/>
              </a:ext>
            </a:extLst>
          </p:cNvPr>
          <p:cNvCxnSpPr/>
          <p:nvPr/>
        </p:nvCxnSpPr>
        <p:spPr>
          <a:xfrm>
            <a:off x="6701790" y="226695"/>
            <a:ext cx="0" cy="646938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99ED5A1-A515-4629-B35C-30A8F03982E4}"/>
              </a:ext>
            </a:extLst>
          </p:cNvPr>
          <p:cNvCxnSpPr>
            <a:cxnSpLocks/>
          </p:cNvCxnSpPr>
          <p:nvPr/>
        </p:nvCxnSpPr>
        <p:spPr>
          <a:xfrm flipH="1">
            <a:off x="2804124" y="213157"/>
            <a:ext cx="820" cy="6599123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0E913B2-CA3C-465F-A732-24B9C0712FD4}"/>
              </a:ext>
            </a:extLst>
          </p:cNvPr>
          <p:cNvCxnSpPr>
            <a:cxnSpLocks/>
          </p:cNvCxnSpPr>
          <p:nvPr/>
        </p:nvCxnSpPr>
        <p:spPr>
          <a:xfrm flipH="1">
            <a:off x="3057865" y="6268672"/>
            <a:ext cx="864734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54B84DE-87D1-4496-9C3B-FEBD61413DDA}"/>
              </a:ext>
            </a:extLst>
          </p:cNvPr>
          <p:cNvCxnSpPr>
            <a:cxnSpLocks/>
          </p:cNvCxnSpPr>
          <p:nvPr/>
        </p:nvCxnSpPr>
        <p:spPr>
          <a:xfrm>
            <a:off x="3095956" y="680606"/>
            <a:ext cx="372844" cy="1101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9160D3F-15CD-4FE8-9EB7-7C763C22A709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6714726" y="2397663"/>
            <a:ext cx="365285" cy="283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B6DA806-5FFB-409D-9560-4C47591502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1748" y="376759"/>
            <a:ext cx="747079" cy="512583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36C3D1-0C12-45D4-A5AE-142E6D49064C}"/>
              </a:ext>
            </a:extLst>
          </p:cNvPr>
          <p:cNvCxnSpPr>
            <a:cxnSpLocks/>
          </p:cNvCxnSpPr>
          <p:nvPr/>
        </p:nvCxnSpPr>
        <p:spPr>
          <a:xfrm>
            <a:off x="2327910" y="527505"/>
            <a:ext cx="35433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18881FE-2AB3-4838-9237-2284A370CCCB}"/>
              </a:ext>
            </a:extLst>
          </p:cNvPr>
          <p:cNvCxnSpPr>
            <a:cxnSpLocks/>
          </p:cNvCxnSpPr>
          <p:nvPr/>
        </p:nvCxnSpPr>
        <p:spPr>
          <a:xfrm>
            <a:off x="458657" y="6496757"/>
            <a:ext cx="222358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73C0C53-7BEF-4B39-98C3-3619928FE583}"/>
              </a:ext>
            </a:extLst>
          </p:cNvPr>
          <p:cNvCxnSpPr>
            <a:cxnSpLocks/>
          </p:cNvCxnSpPr>
          <p:nvPr/>
        </p:nvCxnSpPr>
        <p:spPr>
          <a:xfrm>
            <a:off x="2647238" y="6496757"/>
            <a:ext cx="1263284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6E62F60-9DDF-49ED-8FD4-93E3D154937B}"/>
              </a:ext>
            </a:extLst>
          </p:cNvPr>
          <p:cNvCxnSpPr>
            <a:cxnSpLocks/>
          </p:cNvCxnSpPr>
          <p:nvPr/>
        </p:nvCxnSpPr>
        <p:spPr>
          <a:xfrm flipV="1">
            <a:off x="2645980" y="527505"/>
            <a:ext cx="812584" cy="1163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96BBB58-724C-41FF-B67E-8142F45540D2}"/>
              </a:ext>
            </a:extLst>
          </p:cNvPr>
          <p:cNvSpPr/>
          <p:nvPr/>
        </p:nvSpPr>
        <p:spPr>
          <a:xfrm>
            <a:off x="991447" y="5374780"/>
            <a:ext cx="1650261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Test Data Management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62A3840-D248-4E7D-83BA-94595EE2A5C8}"/>
              </a:ext>
            </a:extLst>
          </p:cNvPr>
          <p:cNvSpPr/>
          <p:nvPr/>
        </p:nvSpPr>
        <p:spPr>
          <a:xfrm>
            <a:off x="1084030" y="122555"/>
            <a:ext cx="1650261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Manual Trigger Execution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9599138-A0DC-48A8-8CA6-0CD9E8A6F4E6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6701790" y="1198348"/>
            <a:ext cx="38062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CE3ECDFF-7BD4-476C-9E18-055B617F7F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5544" y="4188271"/>
            <a:ext cx="734147" cy="538918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0707547F-5DF9-416E-ABC6-256AE3C8BC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6800" y="1278513"/>
            <a:ext cx="607320" cy="535052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6AFB396B-F2D3-45AB-82C9-43C48A0BF2F9}"/>
              </a:ext>
            </a:extLst>
          </p:cNvPr>
          <p:cNvSpPr/>
          <p:nvPr/>
        </p:nvSpPr>
        <p:spPr>
          <a:xfrm>
            <a:off x="1024598" y="1777866"/>
            <a:ext cx="1650261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API Testing Integration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A3AA44A-CC6C-4CE9-B3DB-681C4ECD64B4}"/>
              </a:ext>
            </a:extLst>
          </p:cNvPr>
          <p:cNvSpPr/>
          <p:nvPr/>
        </p:nvSpPr>
        <p:spPr>
          <a:xfrm>
            <a:off x="927663" y="4665268"/>
            <a:ext cx="1650261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Data Base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FC72326-5340-4D6A-B260-52447BF97643}"/>
              </a:ext>
            </a:extLst>
          </p:cNvPr>
          <p:cNvCxnSpPr>
            <a:cxnSpLocks/>
          </p:cNvCxnSpPr>
          <p:nvPr/>
        </p:nvCxnSpPr>
        <p:spPr>
          <a:xfrm flipV="1">
            <a:off x="8075175" y="664693"/>
            <a:ext cx="557000" cy="5045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2E99506-72F6-4F1A-96AA-B45FF1DEB949}"/>
              </a:ext>
            </a:extLst>
          </p:cNvPr>
          <p:cNvGrpSpPr/>
          <p:nvPr/>
        </p:nvGrpSpPr>
        <p:grpSpPr>
          <a:xfrm>
            <a:off x="3458564" y="5859853"/>
            <a:ext cx="3189886" cy="720017"/>
            <a:chOff x="4268189" y="5859852"/>
            <a:chExt cx="3114795" cy="79802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3419F8D-5992-49BE-A3CD-3B83002C2FD8}"/>
                </a:ext>
              </a:extLst>
            </p:cNvPr>
            <p:cNvSpPr/>
            <p:nvPr/>
          </p:nvSpPr>
          <p:spPr>
            <a:xfrm>
              <a:off x="4268189" y="5859852"/>
              <a:ext cx="3114795" cy="798021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D9DBD1D-82F3-4067-A50C-D49B7555250C}"/>
                </a:ext>
              </a:extLst>
            </p:cNvPr>
            <p:cNvSpPr/>
            <p:nvPr/>
          </p:nvSpPr>
          <p:spPr>
            <a:xfrm>
              <a:off x="4722699" y="6128901"/>
              <a:ext cx="2308737" cy="456535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97000">
                  <a:schemeClr val="accent1">
                    <a:lumMod val="5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Runner</a:t>
              </a:r>
            </a:p>
          </p:txBody>
        </p: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D79E0A2-2A53-4779-934D-7E0E3F8D6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488408" y="5920581"/>
              <a:ext cx="628935" cy="182154"/>
            </a:xfrm>
            <a:prstGeom prst="rect">
              <a:avLst/>
            </a:prstGeom>
          </p:spPr>
        </p:pic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CA1D3D0-225C-4BF2-ACB5-EBECBA98A30F}"/>
              </a:ext>
            </a:extLst>
          </p:cNvPr>
          <p:cNvGrpSpPr/>
          <p:nvPr/>
        </p:nvGrpSpPr>
        <p:grpSpPr>
          <a:xfrm>
            <a:off x="3603108" y="559487"/>
            <a:ext cx="2846359" cy="921112"/>
            <a:chOff x="4395442" y="639516"/>
            <a:chExt cx="2736219" cy="7613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990957-3CC2-42C4-A7C6-89FA54D9BFB3}"/>
                </a:ext>
              </a:extLst>
            </p:cNvPr>
            <p:cNvSpPr/>
            <p:nvPr/>
          </p:nvSpPr>
          <p:spPr>
            <a:xfrm>
              <a:off x="4395442" y="639516"/>
              <a:ext cx="2736219" cy="2640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93000">
                  <a:srgbClr val="0070C0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Cucumber Feature File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1846A11-ED59-47BC-9D37-3DE84DCE0C3B}"/>
                </a:ext>
              </a:extLst>
            </p:cNvPr>
            <p:cNvSpPr/>
            <p:nvPr/>
          </p:nvSpPr>
          <p:spPr>
            <a:xfrm>
              <a:off x="4874533" y="919137"/>
              <a:ext cx="762525" cy="212979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Feature 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F69180D-D829-42EC-8700-E1A78A09E5C7}"/>
                </a:ext>
              </a:extLst>
            </p:cNvPr>
            <p:cNvSpPr/>
            <p:nvPr/>
          </p:nvSpPr>
          <p:spPr>
            <a:xfrm>
              <a:off x="5746735" y="1189426"/>
              <a:ext cx="759451" cy="211459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Feature 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7ECCA57-2480-4B1A-A51B-496520951A05}"/>
              </a:ext>
            </a:extLst>
          </p:cNvPr>
          <p:cNvGrpSpPr/>
          <p:nvPr/>
        </p:nvGrpSpPr>
        <p:grpSpPr>
          <a:xfrm>
            <a:off x="6770389" y="347301"/>
            <a:ext cx="4146160" cy="1702093"/>
            <a:chOff x="7948778" y="159307"/>
            <a:chExt cx="3139084" cy="1890087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370D36-36E9-4B4D-8AD9-9C4190BB3E90}"/>
                </a:ext>
              </a:extLst>
            </p:cNvPr>
            <p:cNvSpPr/>
            <p:nvPr/>
          </p:nvSpPr>
          <p:spPr>
            <a:xfrm>
              <a:off x="7948778" y="201500"/>
              <a:ext cx="1650261" cy="251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Parallel Execution</a:t>
              </a: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ED243DF2-6DCF-4D82-8488-E17ED0CE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8755" y="971387"/>
              <a:ext cx="333573" cy="251184"/>
            </a:xfrm>
            <a:prstGeom prst="rect">
              <a:avLst/>
            </a:prstGeom>
            <a:ln w="22225">
              <a:solidFill>
                <a:schemeClr val="tx1"/>
              </a:solidFill>
              <a:tailEnd type="triangle"/>
            </a:ln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8C8042A9-93E6-4413-AE54-B03583B6A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8308" y="1489662"/>
              <a:ext cx="333573" cy="377732"/>
            </a:xfrm>
            <a:prstGeom prst="rect">
              <a:avLst/>
            </a:prstGeom>
            <a:ln w="22225">
              <a:solidFill>
                <a:schemeClr val="tx1"/>
              </a:solidFill>
              <a:tailEnd type="triangle"/>
            </a:ln>
          </p:spPr>
        </p:pic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D0B4278-0E55-4935-8A38-0D53B3B29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8619" y="1078676"/>
              <a:ext cx="603721" cy="21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B7C4B29A-5222-4B8D-A689-2E61F497197C}"/>
                </a:ext>
              </a:extLst>
            </p:cNvPr>
            <p:cNvCxnSpPr>
              <a:cxnSpLocks/>
            </p:cNvCxnSpPr>
            <p:nvPr/>
          </p:nvCxnSpPr>
          <p:spPr>
            <a:xfrm>
              <a:off x="8936973" y="1071980"/>
              <a:ext cx="466894" cy="643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4C62BDCB-5B5C-4854-BE2C-7B4ED73F66CB}"/>
                </a:ext>
              </a:extLst>
            </p:cNvPr>
            <p:cNvSpPr/>
            <p:nvPr/>
          </p:nvSpPr>
          <p:spPr>
            <a:xfrm>
              <a:off x="8185011" y="159307"/>
              <a:ext cx="2902851" cy="1890087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3D33CB8D-BAD2-4B63-83B2-3BD3A1A2A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2078" y="270483"/>
              <a:ext cx="318319" cy="251184"/>
            </a:xfrm>
            <a:prstGeom prst="rect">
              <a:avLst/>
            </a:prstGeom>
            <a:ln w="22225">
              <a:solidFill>
                <a:schemeClr val="tx1"/>
              </a:solidFill>
              <a:tailEnd type="triangle"/>
            </a:ln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BE75737-5D0D-4DB8-9B08-E7D4A0DEAA74}"/>
              </a:ext>
            </a:extLst>
          </p:cNvPr>
          <p:cNvGrpSpPr/>
          <p:nvPr/>
        </p:nvGrpSpPr>
        <p:grpSpPr>
          <a:xfrm>
            <a:off x="7013641" y="2115528"/>
            <a:ext cx="2893121" cy="579248"/>
            <a:chOff x="8277027" y="2115528"/>
            <a:chExt cx="2840549" cy="579248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34400B73-F575-4C6B-A492-5F12DB8FD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42191" y="2186212"/>
              <a:ext cx="514286" cy="428571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0E9163A-D074-4E32-8CBE-BB85E85DF1D7}"/>
                </a:ext>
              </a:extLst>
            </p:cNvPr>
            <p:cNvSpPr/>
            <p:nvPr/>
          </p:nvSpPr>
          <p:spPr>
            <a:xfrm>
              <a:off x="8876173" y="2234279"/>
              <a:ext cx="1650261" cy="4604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Centralized Code Repository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[ Version Control ]</a:t>
              </a:r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F43A64E5-02B7-4B0E-8658-3958DA8BC708}"/>
                </a:ext>
              </a:extLst>
            </p:cNvPr>
            <p:cNvSpPr/>
            <p:nvPr/>
          </p:nvSpPr>
          <p:spPr>
            <a:xfrm>
              <a:off x="8277027" y="2115528"/>
              <a:ext cx="2840549" cy="556140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3EDEA2E2-B696-4F87-A202-FD65BD069EFE}"/>
              </a:ext>
            </a:extLst>
          </p:cNvPr>
          <p:cNvSpPr/>
          <p:nvPr/>
        </p:nvSpPr>
        <p:spPr>
          <a:xfrm>
            <a:off x="7466082" y="4823243"/>
            <a:ext cx="2932565" cy="580107"/>
          </a:xfrm>
          <a:prstGeom prst="round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9C390AB2-AD69-4846-A260-12C707A6E40B}"/>
              </a:ext>
            </a:extLst>
          </p:cNvPr>
          <p:cNvSpPr/>
          <p:nvPr/>
        </p:nvSpPr>
        <p:spPr>
          <a:xfrm>
            <a:off x="7496562" y="5497462"/>
            <a:ext cx="2932565" cy="519079"/>
          </a:xfrm>
          <a:prstGeom prst="round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38237FE5-6972-482F-97B2-06FF5AB76A07}"/>
              </a:ext>
            </a:extLst>
          </p:cNvPr>
          <p:cNvSpPr/>
          <p:nvPr/>
        </p:nvSpPr>
        <p:spPr>
          <a:xfrm>
            <a:off x="7069227" y="2696282"/>
            <a:ext cx="2837535" cy="395701"/>
          </a:xfrm>
          <a:prstGeom prst="round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51D5420-752B-4B74-AC4D-4DC9F75B195D}"/>
              </a:ext>
            </a:extLst>
          </p:cNvPr>
          <p:cNvCxnSpPr>
            <a:cxnSpLocks/>
          </p:cNvCxnSpPr>
          <p:nvPr/>
        </p:nvCxnSpPr>
        <p:spPr>
          <a:xfrm>
            <a:off x="8417315" y="3564257"/>
            <a:ext cx="54950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B7F6BD37-DF4A-4964-80A7-8C4E30A9E426}"/>
              </a:ext>
            </a:extLst>
          </p:cNvPr>
          <p:cNvSpPr/>
          <p:nvPr/>
        </p:nvSpPr>
        <p:spPr>
          <a:xfrm>
            <a:off x="7418070" y="3179182"/>
            <a:ext cx="3498481" cy="1028511"/>
          </a:xfrm>
          <a:prstGeom prst="round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EEC24A5-E056-490E-9C69-7B13A4037776}"/>
              </a:ext>
            </a:extLst>
          </p:cNvPr>
          <p:cNvCxnSpPr>
            <a:cxnSpLocks/>
          </p:cNvCxnSpPr>
          <p:nvPr/>
        </p:nvCxnSpPr>
        <p:spPr>
          <a:xfrm flipH="1">
            <a:off x="1039745" y="1227019"/>
            <a:ext cx="4243" cy="5197254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262D9300-C0B0-4236-BAAA-14C052406B98}"/>
              </a:ext>
            </a:extLst>
          </p:cNvPr>
          <p:cNvCxnSpPr>
            <a:cxnSpLocks/>
          </p:cNvCxnSpPr>
          <p:nvPr/>
        </p:nvCxnSpPr>
        <p:spPr>
          <a:xfrm>
            <a:off x="10916551" y="1207226"/>
            <a:ext cx="44650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BE93FE1-E1FA-441A-8B13-CE20134373ED}"/>
              </a:ext>
            </a:extLst>
          </p:cNvPr>
          <p:cNvCxnSpPr>
            <a:cxnSpLocks/>
          </p:cNvCxnSpPr>
          <p:nvPr/>
        </p:nvCxnSpPr>
        <p:spPr>
          <a:xfrm flipV="1">
            <a:off x="10400000" y="5104861"/>
            <a:ext cx="966558" cy="1798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55D561B-B16B-49B3-BA4B-7B041F11C258}"/>
              </a:ext>
            </a:extLst>
          </p:cNvPr>
          <p:cNvCxnSpPr>
            <a:cxnSpLocks/>
          </p:cNvCxnSpPr>
          <p:nvPr/>
        </p:nvCxnSpPr>
        <p:spPr>
          <a:xfrm>
            <a:off x="10429126" y="5735196"/>
            <a:ext cx="922707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570755E6-FB02-4A06-969C-39842ED8C627}"/>
              </a:ext>
            </a:extLst>
          </p:cNvPr>
          <p:cNvCxnSpPr>
            <a:cxnSpLocks/>
          </p:cNvCxnSpPr>
          <p:nvPr/>
        </p:nvCxnSpPr>
        <p:spPr>
          <a:xfrm>
            <a:off x="467535" y="6222537"/>
            <a:ext cx="0" cy="2876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43">
            <a:extLst>
              <a:ext uri="{FF2B5EF4-FFF2-40B4-BE49-F238E27FC236}">
                <a16:creationId xmlns:a16="http://schemas.microsoft.com/office/drawing/2014/main" id="{F12417B4-58E6-4CD7-93DE-36CD45B089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90604" y="3283179"/>
            <a:ext cx="543354" cy="562155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447944-632B-41E9-8A96-2636F4C18569}"/>
              </a:ext>
            </a:extLst>
          </p:cNvPr>
          <p:cNvGrpSpPr/>
          <p:nvPr/>
        </p:nvGrpSpPr>
        <p:grpSpPr>
          <a:xfrm>
            <a:off x="1274759" y="2070709"/>
            <a:ext cx="941968" cy="745025"/>
            <a:chOff x="2480592" y="5396876"/>
            <a:chExt cx="1355657" cy="968106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759CC8D2-6391-46E3-8F7D-C1AB01F6A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709636" y="5396876"/>
              <a:ext cx="897571" cy="682501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1DA45E5-920C-4F4B-AC70-2BA232D42E7F}"/>
                </a:ext>
              </a:extLst>
            </p:cNvPr>
            <p:cNvSpPr/>
            <p:nvPr/>
          </p:nvSpPr>
          <p:spPr>
            <a:xfrm>
              <a:off x="2480592" y="6033105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Analytics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64BAC70-9220-4DDF-A5AF-664FE104B0F4}"/>
              </a:ext>
            </a:extLst>
          </p:cNvPr>
          <p:cNvGrpSpPr/>
          <p:nvPr/>
        </p:nvGrpSpPr>
        <p:grpSpPr>
          <a:xfrm>
            <a:off x="6934455" y="882999"/>
            <a:ext cx="1355657" cy="882073"/>
            <a:chOff x="3492593" y="2577864"/>
            <a:chExt cx="1355657" cy="882073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C05A84CE-E818-4A53-8188-2AE8D527E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826440" y="2577864"/>
              <a:ext cx="727087" cy="580971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D542719-B53F-4128-B575-9F6D4598CDCE}"/>
                </a:ext>
              </a:extLst>
            </p:cNvPr>
            <p:cNvSpPr/>
            <p:nvPr/>
          </p:nvSpPr>
          <p:spPr>
            <a:xfrm>
              <a:off x="3492593" y="3128060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Selenium Grid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6F272FC-D748-483A-8349-D9FAF0440BE7}"/>
              </a:ext>
            </a:extLst>
          </p:cNvPr>
          <p:cNvGrpSpPr/>
          <p:nvPr/>
        </p:nvGrpSpPr>
        <p:grpSpPr>
          <a:xfrm>
            <a:off x="8487972" y="351257"/>
            <a:ext cx="1042568" cy="602423"/>
            <a:chOff x="4886852" y="2144758"/>
            <a:chExt cx="1355657" cy="840361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1F224A9-044B-4EC1-BB6E-ECC55CA2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36114" y="2144758"/>
              <a:ext cx="579838" cy="611758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0D8B64C-CD2D-4B23-9BFF-37CD2EDF9569}"/>
                </a:ext>
              </a:extLst>
            </p:cNvPr>
            <p:cNvSpPr/>
            <p:nvPr/>
          </p:nvSpPr>
          <p:spPr>
            <a:xfrm>
              <a:off x="4886852" y="2653242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Selenium Node 1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C5715A9-F289-44FE-BACE-670DD2FBD89A}"/>
              </a:ext>
            </a:extLst>
          </p:cNvPr>
          <p:cNvGrpSpPr/>
          <p:nvPr/>
        </p:nvGrpSpPr>
        <p:grpSpPr>
          <a:xfrm>
            <a:off x="8524575" y="896406"/>
            <a:ext cx="1042568" cy="650985"/>
            <a:chOff x="4886852" y="2108908"/>
            <a:chExt cx="1355657" cy="876211"/>
          </a:xfrm>
        </p:grpSpPr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54B25568-1340-43F9-B496-ADA777FB1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36114" y="2108908"/>
              <a:ext cx="579837" cy="611758"/>
            </a:xfrm>
            <a:prstGeom prst="rect">
              <a:avLst/>
            </a:prstGeom>
          </p:spPr>
        </p:pic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3D41D99-EAC6-429D-B48F-05AB2A772B81}"/>
                </a:ext>
              </a:extLst>
            </p:cNvPr>
            <p:cNvSpPr/>
            <p:nvPr/>
          </p:nvSpPr>
          <p:spPr>
            <a:xfrm>
              <a:off x="4886852" y="2653242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Selenium Node 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C0D4B24-439A-4ABC-9F9E-26102BA1B22F}"/>
              </a:ext>
            </a:extLst>
          </p:cNvPr>
          <p:cNvGrpSpPr/>
          <p:nvPr/>
        </p:nvGrpSpPr>
        <p:grpSpPr>
          <a:xfrm>
            <a:off x="8528764" y="1481172"/>
            <a:ext cx="994496" cy="624351"/>
            <a:chOff x="4886852" y="2144758"/>
            <a:chExt cx="1355657" cy="840361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E109782-4816-4F7B-9296-575E7A21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36114" y="2144758"/>
              <a:ext cx="579838" cy="611758"/>
            </a:xfrm>
            <a:prstGeom prst="rect">
              <a:avLst/>
            </a:prstGeom>
          </p:spPr>
        </p:pic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4A53059-D78B-46EC-8C0B-7344D7CE8B35}"/>
                </a:ext>
              </a:extLst>
            </p:cNvPr>
            <p:cNvSpPr/>
            <p:nvPr/>
          </p:nvSpPr>
          <p:spPr>
            <a:xfrm>
              <a:off x="4886852" y="2653242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Selenium Node 3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C200AFA-0280-4FD0-8077-81D08B8AE878}"/>
              </a:ext>
            </a:extLst>
          </p:cNvPr>
          <p:cNvGrpSpPr/>
          <p:nvPr/>
        </p:nvGrpSpPr>
        <p:grpSpPr>
          <a:xfrm>
            <a:off x="8185795" y="4856977"/>
            <a:ext cx="943979" cy="517912"/>
            <a:chOff x="6030488" y="170505"/>
            <a:chExt cx="1355657" cy="1076048"/>
          </a:xfrm>
        </p:grpSpPr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1B2C738-01EF-47BB-9F40-2BC6A8EC0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309682" y="170505"/>
              <a:ext cx="754838" cy="809166"/>
            </a:xfrm>
            <a:prstGeom prst="rect">
              <a:avLst/>
            </a:prstGeom>
          </p:spPr>
        </p:pic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F096383-3272-4802-BFBF-08053E460F44}"/>
                </a:ext>
              </a:extLst>
            </p:cNvPr>
            <p:cNvSpPr/>
            <p:nvPr/>
          </p:nvSpPr>
          <p:spPr>
            <a:xfrm>
              <a:off x="6030488" y="914676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Screen Shot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36C491-CF39-460B-98CC-1A8050928A06}"/>
              </a:ext>
            </a:extLst>
          </p:cNvPr>
          <p:cNvGrpSpPr/>
          <p:nvPr/>
        </p:nvGrpSpPr>
        <p:grpSpPr>
          <a:xfrm>
            <a:off x="1235652" y="3481251"/>
            <a:ext cx="972192" cy="635002"/>
            <a:chOff x="4671867" y="5764876"/>
            <a:chExt cx="1355657" cy="1093124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FE40478E-DF65-4429-BAD2-52A677C5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872455" y="5764876"/>
              <a:ext cx="956423" cy="788886"/>
            </a:xfrm>
            <a:prstGeom prst="rect">
              <a:avLst/>
            </a:prstGeom>
          </p:spPr>
        </p:pic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9519632-592F-4F9E-BA84-855841969A7C}"/>
                </a:ext>
              </a:extLst>
            </p:cNvPr>
            <p:cNvSpPr/>
            <p:nvPr/>
          </p:nvSpPr>
          <p:spPr>
            <a:xfrm>
              <a:off x="4671867" y="6526123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Batch File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D162126-1E73-4BA6-B494-20381CCEF5F7}"/>
              </a:ext>
            </a:extLst>
          </p:cNvPr>
          <p:cNvGrpSpPr/>
          <p:nvPr/>
        </p:nvGrpSpPr>
        <p:grpSpPr>
          <a:xfrm>
            <a:off x="10258615" y="2735027"/>
            <a:ext cx="591181" cy="317512"/>
            <a:chOff x="5580177" y="410180"/>
            <a:chExt cx="943979" cy="697048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58A5C874-DC4B-40F2-BD97-FC495BC6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10227" y="410180"/>
              <a:ext cx="525614" cy="489394"/>
            </a:xfrm>
            <a:prstGeom prst="rect">
              <a:avLst/>
            </a:prstGeom>
          </p:spPr>
        </p:pic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CE5C17A-A334-4A60-9B1B-D15B1ACF50E8}"/>
                </a:ext>
              </a:extLst>
            </p:cNvPr>
            <p:cNvSpPr/>
            <p:nvPr/>
          </p:nvSpPr>
          <p:spPr>
            <a:xfrm>
              <a:off x="5580177" y="947492"/>
              <a:ext cx="943979" cy="159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Email</a:t>
              </a:r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AB8AA8E-2016-4422-BEE0-FA8109A4125D}"/>
              </a:ext>
            </a:extLst>
          </p:cNvPr>
          <p:cNvCxnSpPr>
            <a:cxnSpLocks/>
          </p:cNvCxnSpPr>
          <p:nvPr/>
        </p:nvCxnSpPr>
        <p:spPr>
          <a:xfrm>
            <a:off x="9906763" y="2871170"/>
            <a:ext cx="46978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ED7BCAC-6A7C-4D98-8468-FFC22F59D895}"/>
              </a:ext>
            </a:extLst>
          </p:cNvPr>
          <p:cNvCxnSpPr>
            <a:cxnSpLocks/>
          </p:cNvCxnSpPr>
          <p:nvPr/>
        </p:nvCxnSpPr>
        <p:spPr>
          <a:xfrm flipV="1">
            <a:off x="8912873" y="6240946"/>
            <a:ext cx="2453685" cy="2620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D9D78BB-AD87-416B-AC35-72E01A9F27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12587" y="3304575"/>
            <a:ext cx="666829" cy="717773"/>
          </a:xfrm>
          <a:prstGeom prst="rect">
            <a:avLst/>
          </a:prstGeom>
        </p:spPr>
      </p:pic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9D38A91-FDEA-4BD5-942C-871F331C6073}"/>
              </a:ext>
            </a:extLst>
          </p:cNvPr>
          <p:cNvCxnSpPr>
            <a:cxnSpLocks/>
          </p:cNvCxnSpPr>
          <p:nvPr/>
        </p:nvCxnSpPr>
        <p:spPr>
          <a:xfrm flipV="1">
            <a:off x="3799535" y="1858953"/>
            <a:ext cx="0" cy="1745652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59A3732-460C-46A4-A9E4-F3410366D19D}"/>
              </a:ext>
            </a:extLst>
          </p:cNvPr>
          <p:cNvCxnSpPr>
            <a:cxnSpLocks/>
          </p:cNvCxnSpPr>
          <p:nvPr/>
        </p:nvCxnSpPr>
        <p:spPr>
          <a:xfrm flipV="1">
            <a:off x="3835057" y="867844"/>
            <a:ext cx="0" cy="657718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39D1274E-7282-4A8C-924D-282B44259372}"/>
              </a:ext>
            </a:extLst>
          </p:cNvPr>
          <p:cNvSpPr/>
          <p:nvPr/>
        </p:nvSpPr>
        <p:spPr>
          <a:xfrm>
            <a:off x="5017069" y="1910702"/>
            <a:ext cx="785391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Step File 2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DAD3B7D2-1262-4C2A-A659-F1746407EECF}"/>
              </a:ext>
            </a:extLst>
          </p:cNvPr>
          <p:cNvSpPr/>
          <p:nvPr/>
        </p:nvSpPr>
        <p:spPr>
          <a:xfrm>
            <a:off x="5008793" y="894497"/>
            <a:ext cx="779290" cy="25692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084953C1-5140-4922-9B2B-580787AB0835}"/>
              </a:ext>
            </a:extLst>
          </p:cNvPr>
          <p:cNvSpPr/>
          <p:nvPr/>
        </p:nvSpPr>
        <p:spPr>
          <a:xfrm>
            <a:off x="4111024" y="1214358"/>
            <a:ext cx="776839" cy="2619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Feature ….</a:t>
            </a: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9E3721AF-AE65-42DB-91B0-A806640AA685}"/>
              </a:ext>
            </a:extLst>
          </p:cNvPr>
          <p:cNvSpPr/>
          <p:nvPr/>
        </p:nvSpPr>
        <p:spPr>
          <a:xfrm>
            <a:off x="4083935" y="2215875"/>
            <a:ext cx="798393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Step ….....</a:t>
            </a: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8C6D4B05-D916-4FBD-BEB8-92F6C3350286}"/>
              </a:ext>
            </a:extLst>
          </p:cNvPr>
          <p:cNvSpPr/>
          <p:nvPr/>
        </p:nvSpPr>
        <p:spPr>
          <a:xfrm>
            <a:off x="4082516" y="2941380"/>
            <a:ext cx="792302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123D2636-A6BA-4A7B-A083-91017BE0F291}"/>
              </a:ext>
            </a:extLst>
          </p:cNvPr>
          <p:cNvSpPr/>
          <p:nvPr/>
        </p:nvSpPr>
        <p:spPr>
          <a:xfrm>
            <a:off x="4096983" y="3236842"/>
            <a:ext cx="775412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Page …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5348FA1B-AB5E-461E-800B-3B97B8790D20}"/>
              </a:ext>
            </a:extLst>
          </p:cNvPr>
          <p:cNvSpPr/>
          <p:nvPr/>
        </p:nvSpPr>
        <p:spPr>
          <a:xfrm>
            <a:off x="5011217" y="2934125"/>
            <a:ext cx="789880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132366DF-B8D2-4DBF-9E3B-CAC02393E530}"/>
              </a:ext>
            </a:extLst>
          </p:cNvPr>
          <p:cNvSpPr/>
          <p:nvPr/>
        </p:nvSpPr>
        <p:spPr>
          <a:xfrm>
            <a:off x="5008794" y="3245909"/>
            <a:ext cx="792302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Page n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204D1C43-35F9-4D22-9DD4-416BDA8D29C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75937" y="4032288"/>
            <a:ext cx="658603" cy="43304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2B7BCD2C-91C6-437C-BDE4-30C026E69D0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17070" y="4042660"/>
            <a:ext cx="658603" cy="433043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397BDC3D-D6C4-44C4-B606-98C091DA2C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59309" y="5109461"/>
            <a:ext cx="658603" cy="433043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26B98F0D-7F28-4E42-A5A4-4DE91ADB61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4004" y="5109461"/>
            <a:ext cx="658603" cy="433043"/>
          </a:xfrm>
          <a:prstGeom prst="rect">
            <a:avLst/>
          </a:prstGeom>
        </p:spPr>
      </p:pic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98F9798-C8B7-4246-A2DA-93999DE1FB7F}"/>
              </a:ext>
            </a:extLst>
          </p:cNvPr>
          <p:cNvCxnSpPr>
            <a:cxnSpLocks/>
          </p:cNvCxnSpPr>
          <p:nvPr/>
        </p:nvCxnSpPr>
        <p:spPr>
          <a:xfrm flipV="1">
            <a:off x="3618398" y="1847222"/>
            <a:ext cx="22068" cy="2841370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9D48362-9F19-4E78-8E81-B56D22A08136}"/>
              </a:ext>
            </a:extLst>
          </p:cNvPr>
          <p:cNvCxnSpPr>
            <a:cxnSpLocks/>
          </p:cNvCxnSpPr>
          <p:nvPr/>
        </p:nvCxnSpPr>
        <p:spPr>
          <a:xfrm flipV="1">
            <a:off x="2793215" y="198732"/>
            <a:ext cx="1184067" cy="6502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557FDCB-E7D4-45C2-8AA1-102206BC843D}"/>
              </a:ext>
            </a:extLst>
          </p:cNvPr>
          <p:cNvCxnSpPr>
            <a:cxnSpLocks/>
          </p:cNvCxnSpPr>
          <p:nvPr/>
        </p:nvCxnSpPr>
        <p:spPr>
          <a:xfrm flipV="1">
            <a:off x="2803718" y="6696075"/>
            <a:ext cx="1307306" cy="3813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C5D0091-E49F-446E-90D8-56EB2B34E0A6}"/>
              </a:ext>
            </a:extLst>
          </p:cNvPr>
          <p:cNvCxnSpPr>
            <a:cxnSpLocks/>
          </p:cNvCxnSpPr>
          <p:nvPr/>
        </p:nvCxnSpPr>
        <p:spPr>
          <a:xfrm>
            <a:off x="5346371" y="6696075"/>
            <a:ext cx="1368355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E44DFE3-C7B2-41EE-A189-AA69139A69BD}"/>
              </a:ext>
            </a:extLst>
          </p:cNvPr>
          <p:cNvCxnSpPr/>
          <p:nvPr/>
        </p:nvCxnSpPr>
        <p:spPr>
          <a:xfrm>
            <a:off x="1032817" y="6424273"/>
            <a:ext cx="450601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54989C-801B-4D36-8A0B-2A8A48FF4E09}"/>
              </a:ext>
            </a:extLst>
          </p:cNvPr>
          <p:cNvCxnSpPr/>
          <p:nvPr/>
        </p:nvCxnSpPr>
        <p:spPr>
          <a:xfrm>
            <a:off x="1034078" y="1182629"/>
            <a:ext cx="450601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A52AFF66-8C1A-4E46-808D-3E8C85A833F9}"/>
              </a:ext>
            </a:extLst>
          </p:cNvPr>
          <p:cNvCxnSpPr>
            <a:cxnSpLocks/>
          </p:cNvCxnSpPr>
          <p:nvPr/>
        </p:nvCxnSpPr>
        <p:spPr>
          <a:xfrm>
            <a:off x="6264125" y="882999"/>
            <a:ext cx="0" cy="64867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2D6F192-FD83-4C36-A649-B1F8746033E0}"/>
              </a:ext>
            </a:extLst>
          </p:cNvPr>
          <p:cNvCxnSpPr/>
          <p:nvPr/>
        </p:nvCxnSpPr>
        <p:spPr>
          <a:xfrm>
            <a:off x="6051057" y="1847222"/>
            <a:ext cx="0" cy="747776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9E0F311-4F10-4DEB-9C23-95E3F14BF075}"/>
              </a:ext>
            </a:extLst>
          </p:cNvPr>
          <p:cNvCxnSpPr>
            <a:cxnSpLocks/>
          </p:cNvCxnSpPr>
          <p:nvPr/>
        </p:nvCxnSpPr>
        <p:spPr>
          <a:xfrm>
            <a:off x="6243146" y="1838958"/>
            <a:ext cx="0" cy="1780592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2D8AF52E-4415-461D-848B-A53F0476FA90}"/>
              </a:ext>
            </a:extLst>
          </p:cNvPr>
          <p:cNvCxnSpPr>
            <a:cxnSpLocks/>
          </p:cNvCxnSpPr>
          <p:nvPr/>
        </p:nvCxnSpPr>
        <p:spPr>
          <a:xfrm>
            <a:off x="6428441" y="1847222"/>
            <a:ext cx="0" cy="2846622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F1C7DA96-89C5-4001-A6B1-0164AC496339}"/>
              </a:ext>
            </a:extLst>
          </p:cNvPr>
          <p:cNvSpPr/>
          <p:nvPr/>
        </p:nvSpPr>
        <p:spPr>
          <a:xfrm>
            <a:off x="7592592" y="2733532"/>
            <a:ext cx="1455420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Continuous Integration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366E66EA-D328-4593-A49E-692D31BDECF0}"/>
              </a:ext>
            </a:extLst>
          </p:cNvPr>
          <p:cNvSpPr/>
          <p:nvPr/>
        </p:nvSpPr>
        <p:spPr>
          <a:xfrm>
            <a:off x="7948467" y="3569491"/>
            <a:ext cx="1455420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Browser Stack</a:t>
            </a:r>
          </a:p>
        </p:txBody>
      </p:sp>
      <p:pic>
        <p:nvPicPr>
          <p:cNvPr id="285" name="Picture 284">
            <a:extLst>
              <a:ext uri="{FF2B5EF4-FFF2-40B4-BE49-F238E27FC236}">
                <a16:creationId xmlns:a16="http://schemas.microsoft.com/office/drawing/2014/main" id="{92F54F23-3F6C-4944-8BBE-7CAD71E8FC6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37132" y="4831593"/>
            <a:ext cx="652928" cy="543940"/>
          </a:xfrm>
          <a:prstGeom prst="rect">
            <a:avLst/>
          </a:prstGeom>
        </p:spPr>
      </p:pic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008764C-0640-45A2-8865-C421A13B3074}"/>
              </a:ext>
            </a:extLst>
          </p:cNvPr>
          <p:cNvCxnSpPr>
            <a:cxnSpLocks/>
          </p:cNvCxnSpPr>
          <p:nvPr/>
        </p:nvCxnSpPr>
        <p:spPr>
          <a:xfrm flipV="1">
            <a:off x="3977282" y="1847836"/>
            <a:ext cx="0" cy="750814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B2145FA-8939-460C-9998-77AEA21EE11D}"/>
              </a:ext>
            </a:extLst>
          </p:cNvPr>
          <p:cNvGrpSpPr/>
          <p:nvPr/>
        </p:nvGrpSpPr>
        <p:grpSpPr>
          <a:xfrm>
            <a:off x="8839697" y="3793639"/>
            <a:ext cx="1094986" cy="390080"/>
            <a:chOff x="3197896" y="1532665"/>
            <a:chExt cx="1355657" cy="1089450"/>
          </a:xfrm>
        </p:grpSpPr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1FFAE76E-00E5-4252-8F2A-1C3E6919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624219" y="1532665"/>
              <a:ext cx="457344" cy="653159"/>
            </a:xfrm>
            <a:prstGeom prst="rect">
              <a:avLst/>
            </a:prstGeom>
          </p:spPr>
        </p:pic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E2EA26A1-D1B6-4B0E-8E36-950183DE2D6A}"/>
                </a:ext>
              </a:extLst>
            </p:cNvPr>
            <p:cNvSpPr/>
            <p:nvPr/>
          </p:nvSpPr>
          <p:spPr>
            <a:xfrm>
              <a:off x="3197896" y="2290239"/>
              <a:ext cx="1355657" cy="331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Headless Browser</a:t>
              </a: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42BC459-1866-47CC-B4F4-FF2CF0AB57D5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794617" y="633051"/>
            <a:ext cx="607131" cy="15408"/>
          </a:xfrm>
          <a:prstGeom prst="straightConnector1">
            <a:avLst/>
          </a:prstGeom>
          <a:ln w="730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A3D4307-3428-43B1-88DB-EF4A16BEB889}"/>
              </a:ext>
            </a:extLst>
          </p:cNvPr>
          <p:cNvCxnSpPr>
            <a:cxnSpLocks/>
          </p:cNvCxnSpPr>
          <p:nvPr/>
        </p:nvCxnSpPr>
        <p:spPr>
          <a:xfrm flipH="1">
            <a:off x="856763" y="624172"/>
            <a:ext cx="35516" cy="5739415"/>
          </a:xfrm>
          <a:prstGeom prst="straightConnector1">
            <a:avLst/>
          </a:prstGeom>
          <a:ln w="730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211D5EE-EFAC-4A01-836C-664A5D665A07}"/>
              </a:ext>
            </a:extLst>
          </p:cNvPr>
          <p:cNvCxnSpPr>
            <a:cxnSpLocks/>
          </p:cNvCxnSpPr>
          <p:nvPr/>
        </p:nvCxnSpPr>
        <p:spPr>
          <a:xfrm flipV="1">
            <a:off x="11351833" y="3549755"/>
            <a:ext cx="279160" cy="1007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68FFD44-6BAB-4339-9935-6AE289B992ED}"/>
              </a:ext>
            </a:extLst>
          </p:cNvPr>
          <p:cNvGrpSpPr/>
          <p:nvPr/>
        </p:nvGrpSpPr>
        <p:grpSpPr>
          <a:xfrm>
            <a:off x="1141589" y="2832941"/>
            <a:ext cx="1371101" cy="588572"/>
            <a:chOff x="4911850" y="5867385"/>
            <a:chExt cx="1572541" cy="748646"/>
          </a:xfrm>
        </p:grpSpPr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3624F9E-3028-4F4D-AD2B-C8D2755D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185761" y="5867385"/>
              <a:ext cx="867476" cy="511572"/>
            </a:xfrm>
            <a:prstGeom prst="rect">
              <a:avLst/>
            </a:prstGeom>
          </p:spPr>
        </p:pic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CA3B782-5F00-4D15-844D-94D223A3BBC0}"/>
                </a:ext>
              </a:extLst>
            </p:cNvPr>
            <p:cNvSpPr/>
            <p:nvPr/>
          </p:nvSpPr>
          <p:spPr>
            <a:xfrm>
              <a:off x="4911850" y="6315925"/>
              <a:ext cx="1572541" cy="3001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Static Code Analyzer</a:t>
              </a:r>
            </a:p>
          </p:txBody>
        </p:sp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3E4DB3-5FA5-4525-B3D9-F791C01E056E}"/>
              </a:ext>
            </a:extLst>
          </p:cNvPr>
          <p:cNvSpPr/>
          <p:nvPr/>
        </p:nvSpPr>
        <p:spPr>
          <a:xfrm>
            <a:off x="2832471" y="5097277"/>
            <a:ext cx="636329" cy="289354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73862B-7080-495A-AA07-94E7C40263E5}"/>
              </a:ext>
            </a:extLst>
          </p:cNvPr>
          <p:cNvCxnSpPr>
            <a:cxnSpLocks/>
          </p:cNvCxnSpPr>
          <p:nvPr/>
        </p:nvCxnSpPr>
        <p:spPr>
          <a:xfrm flipV="1">
            <a:off x="3052858" y="633051"/>
            <a:ext cx="18187" cy="563562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EAA73F-65F5-4066-BCA4-AAF96EE259D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31845" y="4290613"/>
            <a:ext cx="446031" cy="419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A148-6A65-4910-9FE7-7DB0E85E270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245379" y="6110653"/>
            <a:ext cx="519650" cy="435116"/>
          </a:xfrm>
          <a:prstGeom prst="rect">
            <a:avLst/>
          </a:prstGeom>
        </p:spPr>
      </p:pic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B7B1BD7-E7D4-4FD7-AA9A-534ABD68AB66}"/>
              </a:ext>
            </a:extLst>
          </p:cNvPr>
          <p:cNvCxnSpPr>
            <a:cxnSpLocks/>
          </p:cNvCxnSpPr>
          <p:nvPr/>
        </p:nvCxnSpPr>
        <p:spPr>
          <a:xfrm flipV="1">
            <a:off x="10916551" y="3658598"/>
            <a:ext cx="450007" cy="188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4F5FFFF5-D1B8-457C-9A3C-E81C6A6FD9A3}"/>
              </a:ext>
            </a:extLst>
          </p:cNvPr>
          <p:cNvSpPr/>
          <p:nvPr/>
        </p:nvSpPr>
        <p:spPr>
          <a:xfrm>
            <a:off x="3433884" y="336008"/>
            <a:ext cx="3204470" cy="3218785"/>
          </a:xfrm>
          <a:prstGeom prst="round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3843866-4308-4B48-A04A-A100C5BEE055}"/>
              </a:ext>
            </a:extLst>
          </p:cNvPr>
          <p:cNvCxnSpPr>
            <a:cxnSpLocks/>
          </p:cNvCxnSpPr>
          <p:nvPr/>
        </p:nvCxnSpPr>
        <p:spPr>
          <a:xfrm>
            <a:off x="5601810" y="205234"/>
            <a:ext cx="1105366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F65B7-7BAD-4DE6-B1DA-37785EDED730}"/>
              </a:ext>
            </a:extLst>
          </p:cNvPr>
          <p:cNvSpPr/>
          <p:nvPr/>
        </p:nvSpPr>
        <p:spPr>
          <a:xfrm>
            <a:off x="926903" y="931650"/>
            <a:ext cx="1894849" cy="181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External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Module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5624551-F77F-4A4D-8FA6-EA5750ADBA77}"/>
              </a:ext>
            </a:extLst>
          </p:cNvPr>
          <p:cNvSpPr/>
          <p:nvPr/>
        </p:nvSpPr>
        <p:spPr>
          <a:xfrm>
            <a:off x="3783596" y="77666"/>
            <a:ext cx="2028410" cy="23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Controller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Module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B7E26D8-353A-44E5-9DC2-47A012AD39CF}"/>
              </a:ext>
            </a:extLst>
          </p:cNvPr>
          <p:cNvCxnSpPr>
            <a:cxnSpLocks/>
          </p:cNvCxnSpPr>
          <p:nvPr/>
        </p:nvCxnSpPr>
        <p:spPr>
          <a:xfrm flipV="1">
            <a:off x="6694802" y="4393998"/>
            <a:ext cx="866395" cy="36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1370CA9-0C27-4E30-A3BC-484F1C0297D1}"/>
              </a:ext>
            </a:extLst>
          </p:cNvPr>
          <p:cNvCxnSpPr>
            <a:cxnSpLocks/>
          </p:cNvCxnSpPr>
          <p:nvPr/>
        </p:nvCxnSpPr>
        <p:spPr>
          <a:xfrm flipV="1">
            <a:off x="8059867" y="4426686"/>
            <a:ext cx="3306691" cy="614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6D1E120D-EE59-4647-9DA3-6F992B137E57}"/>
              </a:ext>
            </a:extLst>
          </p:cNvPr>
          <p:cNvCxnSpPr>
            <a:cxnSpLocks/>
          </p:cNvCxnSpPr>
          <p:nvPr/>
        </p:nvCxnSpPr>
        <p:spPr>
          <a:xfrm flipH="1">
            <a:off x="6708305" y="4574860"/>
            <a:ext cx="845517" cy="1270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9D5D39D-ACF4-4945-9DFD-63892B610FAD}"/>
              </a:ext>
            </a:extLst>
          </p:cNvPr>
          <p:cNvSpPr/>
          <p:nvPr/>
        </p:nvSpPr>
        <p:spPr>
          <a:xfrm>
            <a:off x="8090443" y="79912"/>
            <a:ext cx="2028410" cy="23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Event Module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8B16EDD-D503-4B15-8347-98DFC3F26D27}"/>
              </a:ext>
            </a:extLst>
          </p:cNvPr>
          <p:cNvCxnSpPr>
            <a:cxnSpLocks/>
          </p:cNvCxnSpPr>
          <p:nvPr/>
        </p:nvCxnSpPr>
        <p:spPr>
          <a:xfrm flipH="1">
            <a:off x="2540587" y="1201900"/>
            <a:ext cx="7615" cy="5222373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E867FB0-3A55-4B14-8572-3C247CA1AA75}"/>
              </a:ext>
            </a:extLst>
          </p:cNvPr>
          <p:cNvCxnSpPr/>
          <p:nvPr/>
        </p:nvCxnSpPr>
        <p:spPr>
          <a:xfrm>
            <a:off x="2062089" y="6409750"/>
            <a:ext cx="450601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BC0BDE6-A189-4A20-B4AD-5FD450380AB5}"/>
              </a:ext>
            </a:extLst>
          </p:cNvPr>
          <p:cNvCxnSpPr/>
          <p:nvPr/>
        </p:nvCxnSpPr>
        <p:spPr>
          <a:xfrm>
            <a:off x="2115437" y="1182457"/>
            <a:ext cx="450601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BF3253A-4CA1-4AEA-A1CE-23AC61FC516B}"/>
              </a:ext>
            </a:extLst>
          </p:cNvPr>
          <p:cNvSpPr/>
          <p:nvPr/>
        </p:nvSpPr>
        <p:spPr>
          <a:xfrm>
            <a:off x="10174504" y="4049041"/>
            <a:ext cx="801203" cy="134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AUT</a:t>
            </a: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75174E4-AD23-437C-9279-844527E7D531}"/>
              </a:ext>
            </a:extLst>
          </p:cNvPr>
          <p:cNvCxnSpPr>
            <a:cxnSpLocks/>
          </p:cNvCxnSpPr>
          <p:nvPr/>
        </p:nvCxnSpPr>
        <p:spPr>
          <a:xfrm>
            <a:off x="6828895" y="211603"/>
            <a:ext cx="0" cy="660837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DA2DA38-A581-4439-8B3E-9D9382F48197}"/>
              </a:ext>
            </a:extLst>
          </p:cNvPr>
          <p:cNvCxnSpPr>
            <a:cxnSpLocks/>
          </p:cNvCxnSpPr>
          <p:nvPr/>
        </p:nvCxnSpPr>
        <p:spPr>
          <a:xfrm>
            <a:off x="6828266" y="217817"/>
            <a:ext cx="1105366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315E26C-F020-4D3C-845C-0EC0776B741D}"/>
              </a:ext>
            </a:extLst>
          </p:cNvPr>
          <p:cNvCxnSpPr>
            <a:cxnSpLocks/>
          </p:cNvCxnSpPr>
          <p:nvPr/>
        </p:nvCxnSpPr>
        <p:spPr>
          <a:xfrm>
            <a:off x="6813514" y="6714622"/>
            <a:ext cx="136835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40419C3-230C-4373-91C7-D3F0D80D557A}"/>
              </a:ext>
            </a:extLst>
          </p:cNvPr>
          <p:cNvCxnSpPr>
            <a:cxnSpLocks/>
          </p:cNvCxnSpPr>
          <p:nvPr/>
        </p:nvCxnSpPr>
        <p:spPr>
          <a:xfrm>
            <a:off x="9996684" y="189854"/>
            <a:ext cx="1105366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149C617-58DE-41BA-82B4-70234E0A0B64}"/>
              </a:ext>
            </a:extLst>
          </p:cNvPr>
          <p:cNvCxnSpPr>
            <a:cxnSpLocks/>
          </p:cNvCxnSpPr>
          <p:nvPr/>
        </p:nvCxnSpPr>
        <p:spPr>
          <a:xfrm>
            <a:off x="9738674" y="6682109"/>
            <a:ext cx="136835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90B28191-2E13-4648-9290-FFA3DCBA3FF7}"/>
              </a:ext>
            </a:extLst>
          </p:cNvPr>
          <p:cNvCxnSpPr>
            <a:cxnSpLocks/>
            <a:stCxn id="188" idx="3"/>
          </p:cNvCxnSpPr>
          <p:nvPr/>
        </p:nvCxnSpPr>
        <p:spPr>
          <a:xfrm>
            <a:off x="9906762" y="2393598"/>
            <a:ext cx="1456294" cy="284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4CA55C0-270B-47CA-BF83-ED14E81F17FF}"/>
              </a:ext>
            </a:extLst>
          </p:cNvPr>
          <p:cNvCxnSpPr>
            <a:cxnSpLocks/>
          </p:cNvCxnSpPr>
          <p:nvPr/>
        </p:nvCxnSpPr>
        <p:spPr>
          <a:xfrm>
            <a:off x="6694802" y="6313019"/>
            <a:ext cx="130854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F2F626B-D0C6-4640-BCB9-3694D7255DCC}"/>
              </a:ext>
            </a:extLst>
          </p:cNvPr>
          <p:cNvCxnSpPr>
            <a:cxnSpLocks/>
          </p:cNvCxnSpPr>
          <p:nvPr/>
        </p:nvCxnSpPr>
        <p:spPr>
          <a:xfrm>
            <a:off x="10747965" y="2855037"/>
            <a:ext cx="615091" cy="104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Picture 209">
            <a:extLst>
              <a:ext uri="{FF2B5EF4-FFF2-40B4-BE49-F238E27FC236}">
                <a16:creationId xmlns:a16="http://schemas.microsoft.com/office/drawing/2014/main" id="{32636944-82D7-4C1A-9C49-68035E34F5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704" y="4412871"/>
            <a:ext cx="496778" cy="487087"/>
          </a:xfrm>
          <a:prstGeom prst="rect">
            <a:avLst/>
          </a:prstGeom>
        </p:spPr>
      </p:pic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7B4E4EF-6FA2-4E56-A538-53164EDB3AAA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6741289" y="2888829"/>
            <a:ext cx="327938" cy="530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23">
            <a:extLst>
              <a:ext uri="{FF2B5EF4-FFF2-40B4-BE49-F238E27FC236}">
                <a16:creationId xmlns:a16="http://schemas.microsoft.com/office/drawing/2014/main" id="{4AA5F19B-BCFC-4F80-82F0-5FE9D98996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024" y="5416937"/>
            <a:ext cx="461607" cy="333955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8974A68-45EE-4E6D-8987-2494A8D3829B}"/>
              </a:ext>
            </a:extLst>
          </p:cNvPr>
          <p:cNvCxnSpPr>
            <a:cxnSpLocks/>
            <a:stCxn id="210" idx="2"/>
          </p:cNvCxnSpPr>
          <p:nvPr/>
        </p:nvCxnSpPr>
        <p:spPr>
          <a:xfrm>
            <a:off x="495093" y="4899958"/>
            <a:ext cx="0" cy="474931"/>
          </a:xfrm>
          <a:prstGeom prst="straightConnector1">
            <a:avLst/>
          </a:prstGeom>
          <a:ln w="730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A320AE0-30A4-4A81-899A-27D978E08549}"/>
              </a:ext>
            </a:extLst>
          </p:cNvPr>
          <p:cNvSpPr/>
          <p:nvPr/>
        </p:nvSpPr>
        <p:spPr>
          <a:xfrm>
            <a:off x="38802" y="3875757"/>
            <a:ext cx="934722" cy="6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Automated Trigger Execution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229D0B4-57CF-4D37-BCE0-58C7BDC658C5}"/>
              </a:ext>
            </a:extLst>
          </p:cNvPr>
          <p:cNvSpPr/>
          <p:nvPr/>
        </p:nvSpPr>
        <p:spPr>
          <a:xfrm>
            <a:off x="-423958" y="5826061"/>
            <a:ext cx="1732382" cy="31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Centralized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Code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Repository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E07F77A-46E5-4465-85E9-0141EF09C7C9}"/>
              </a:ext>
            </a:extLst>
          </p:cNvPr>
          <p:cNvCxnSpPr>
            <a:cxnSpLocks/>
            <a:endCxn id="234" idx="0"/>
          </p:cNvCxnSpPr>
          <p:nvPr/>
        </p:nvCxnSpPr>
        <p:spPr>
          <a:xfrm flipH="1">
            <a:off x="506163" y="904750"/>
            <a:ext cx="5554" cy="2971007"/>
          </a:xfrm>
          <a:prstGeom prst="straightConnector1">
            <a:avLst/>
          </a:prstGeom>
          <a:ln w="730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0BF4373-6417-4D86-A33A-BF6B68E746C6}"/>
              </a:ext>
            </a:extLst>
          </p:cNvPr>
          <p:cNvCxnSpPr>
            <a:cxnSpLocks/>
          </p:cNvCxnSpPr>
          <p:nvPr/>
        </p:nvCxnSpPr>
        <p:spPr>
          <a:xfrm>
            <a:off x="11114234" y="175687"/>
            <a:ext cx="0" cy="660837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333C6F8-8399-46F1-8619-F8895710F35A}"/>
              </a:ext>
            </a:extLst>
          </p:cNvPr>
          <p:cNvCxnSpPr>
            <a:cxnSpLocks/>
          </p:cNvCxnSpPr>
          <p:nvPr/>
        </p:nvCxnSpPr>
        <p:spPr>
          <a:xfrm flipH="1">
            <a:off x="11336422" y="1214358"/>
            <a:ext cx="1895" cy="5039689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08AEFF47-E2B4-44DF-964D-9A875D98D89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139013" y="5567320"/>
            <a:ext cx="575393" cy="455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DFF5CB-76DC-465B-923B-22E1172158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30719" y="5642001"/>
            <a:ext cx="655280" cy="554725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F956FB69-5433-4525-B83D-F28ACBAF609C}"/>
              </a:ext>
            </a:extLst>
          </p:cNvPr>
          <p:cNvSpPr/>
          <p:nvPr/>
        </p:nvSpPr>
        <p:spPr>
          <a:xfrm>
            <a:off x="2818155" y="3943462"/>
            <a:ext cx="636329" cy="289354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4CEBCF44-C4B6-4AE6-BDF0-9AE712C94088}"/>
              </a:ext>
            </a:extLst>
          </p:cNvPr>
          <p:cNvSpPr/>
          <p:nvPr/>
        </p:nvSpPr>
        <p:spPr>
          <a:xfrm>
            <a:off x="2815449" y="1910702"/>
            <a:ext cx="636329" cy="289354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78AB94-2E24-4C1D-8B0F-27AB5500C179}"/>
              </a:ext>
            </a:extLst>
          </p:cNvPr>
          <p:cNvSpPr/>
          <p:nvPr/>
        </p:nvSpPr>
        <p:spPr>
          <a:xfrm>
            <a:off x="955048" y="6138303"/>
            <a:ext cx="1650261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Optical Character Recognition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190CF7A-8915-464A-A1D1-0B4525BC491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86018" y="812355"/>
            <a:ext cx="666829" cy="717773"/>
          </a:xfrm>
          <a:prstGeom prst="rect">
            <a:avLst/>
          </a:prstGeom>
        </p:spPr>
      </p:pic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A141F66-521E-4C34-BD76-EE460AFC53BB}"/>
              </a:ext>
            </a:extLst>
          </p:cNvPr>
          <p:cNvSpPr/>
          <p:nvPr/>
        </p:nvSpPr>
        <p:spPr>
          <a:xfrm>
            <a:off x="9790060" y="889342"/>
            <a:ext cx="328793" cy="528105"/>
          </a:xfrm>
          <a:prstGeom prst="chevron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B3FDBCAE-6B5B-4F13-9414-BA819B4E88F3}"/>
              </a:ext>
            </a:extLst>
          </p:cNvPr>
          <p:cNvSpPr/>
          <p:nvPr/>
        </p:nvSpPr>
        <p:spPr>
          <a:xfrm>
            <a:off x="9818607" y="3427248"/>
            <a:ext cx="328793" cy="528105"/>
          </a:xfrm>
          <a:prstGeom prst="chevron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798993-495C-4775-B539-BA694EC2BD8E}"/>
              </a:ext>
            </a:extLst>
          </p:cNvPr>
          <p:cNvSpPr/>
          <p:nvPr/>
        </p:nvSpPr>
        <p:spPr>
          <a:xfrm>
            <a:off x="131095" y="214651"/>
            <a:ext cx="700237" cy="674703"/>
          </a:xfrm>
          <a:prstGeom prst="ellipse">
            <a:avLst/>
          </a:prstGeom>
          <a:solidFill>
            <a:srgbClr val="00B050"/>
          </a:solidFill>
          <a:ln w="1079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0EA139D8-06B0-41CE-81BA-14818CBA6EC2}"/>
              </a:ext>
            </a:extLst>
          </p:cNvPr>
          <p:cNvSpPr/>
          <p:nvPr/>
        </p:nvSpPr>
        <p:spPr>
          <a:xfrm>
            <a:off x="2463051" y="3315545"/>
            <a:ext cx="395349" cy="289354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4D6329-000F-4E60-B70F-94CC5337AB3C}"/>
              </a:ext>
            </a:extLst>
          </p:cNvPr>
          <p:cNvSpPr/>
          <p:nvPr/>
        </p:nvSpPr>
        <p:spPr>
          <a:xfrm>
            <a:off x="10126839" y="638269"/>
            <a:ext cx="801203" cy="134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AUT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FB43750-FC96-476A-9FB8-1FCBAC76DDA7}"/>
              </a:ext>
            </a:extLst>
          </p:cNvPr>
          <p:cNvCxnSpPr>
            <a:cxnSpLocks/>
          </p:cNvCxnSpPr>
          <p:nvPr/>
        </p:nvCxnSpPr>
        <p:spPr>
          <a:xfrm flipH="1">
            <a:off x="6689303" y="2594998"/>
            <a:ext cx="367884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0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87B2-66DD-49D7-9C71-0DB2ADEF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08" y="2766218"/>
            <a:ext cx="10515600" cy="1325563"/>
          </a:xfrm>
        </p:spPr>
        <p:txBody>
          <a:bodyPr/>
          <a:lstStyle/>
          <a:p>
            <a:r>
              <a:rPr lang="en-US" dirty="0"/>
              <a:t>API / Microservice Automation - Framework</a:t>
            </a:r>
          </a:p>
        </p:txBody>
      </p:sp>
    </p:spTree>
    <p:extLst>
      <p:ext uri="{BB962C8B-B14F-4D97-AF65-F5344CB8AC3E}">
        <p14:creationId xmlns:p14="http://schemas.microsoft.com/office/powerpoint/2010/main" val="404925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800DE8D2-8C9D-499C-B1D0-6FEA76FC6FA3}"/>
              </a:ext>
            </a:extLst>
          </p:cNvPr>
          <p:cNvSpPr/>
          <p:nvPr/>
        </p:nvSpPr>
        <p:spPr>
          <a:xfrm>
            <a:off x="383177" y="348343"/>
            <a:ext cx="7286027" cy="64165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97F4A6-F07D-4CFC-ADA5-CBFF371249E3}"/>
              </a:ext>
            </a:extLst>
          </p:cNvPr>
          <p:cNvSpPr/>
          <p:nvPr/>
        </p:nvSpPr>
        <p:spPr>
          <a:xfrm>
            <a:off x="1448614" y="749658"/>
            <a:ext cx="2227073" cy="5188711"/>
          </a:xfrm>
          <a:prstGeom prst="rect">
            <a:avLst/>
          </a:prstGeom>
          <a:solidFill>
            <a:schemeClr val="accent4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AE8BD1-0F7E-4A18-A8C6-2F38F5DFB13F}"/>
              </a:ext>
            </a:extLst>
          </p:cNvPr>
          <p:cNvSpPr/>
          <p:nvPr/>
        </p:nvSpPr>
        <p:spPr>
          <a:xfrm>
            <a:off x="3828199" y="585953"/>
            <a:ext cx="3501629" cy="6094752"/>
          </a:xfrm>
          <a:prstGeom prst="rect">
            <a:avLst/>
          </a:prstGeom>
          <a:solidFill>
            <a:schemeClr val="bg1"/>
          </a:solidFill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10904-F419-455D-8CF9-34AADF93595F}"/>
              </a:ext>
            </a:extLst>
          </p:cNvPr>
          <p:cNvSpPr/>
          <p:nvPr/>
        </p:nvSpPr>
        <p:spPr>
          <a:xfrm>
            <a:off x="5408675" y="1066534"/>
            <a:ext cx="1545590" cy="27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Driver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D5201-4BF3-418A-84D2-9B5DFE2BD697}"/>
              </a:ext>
            </a:extLst>
          </p:cNvPr>
          <p:cNvSpPr/>
          <p:nvPr/>
        </p:nvSpPr>
        <p:spPr>
          <a:xfrm>
            <a:off x="5420846" y="2835784"/>
            <a:ext cx="1545590" cy="27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Update Property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BEDA5-92F0-450F-9220-A4195514474F}"/>
              </a:ext>
            </a:extLst>
          </p:cNvPr>
          <p:cNvSpPr/>
          <p:nvPr/>
        </p:nvSpPr>
        <p:spPr>
          <a:xfrm>
            <a:off x="5420846" y="5024449"/>
            <a:ext cx="1545590" cy="27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Assertion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AEBD0-E516-41BA-B9B2-207A6AB5B778}"/>
              </a:ext>
            </a:extLst>
          </p:cNvPr>
          <p:cNvSpPr/>
          <p:nvPr/>
        </p:nvSpPr>
        <p:spPr>
          <a:xfrm>
            <a:off x="5414496" y="5406237"/>
            <a:ext cx="1545590" cy="27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Report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22267-03AB-4DFB-8C9A-F322B3640C3F}"/>
              </a:ext>
            </a:extLst>
          </p:cNvPr>
          <p:cNvSpPr/>
          <p:nvPr/>
        </p:nvSpPr>
        <p:spPr>
          <a:xfrm>
            <a:off x="5406241" y="6278320"/>
            <a:ext cx="1545590" cy="27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Clear Property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DD69F-ED0C-4478-9AA9-E36D7317B83B}"/>
              </a:ext>
            </a:extLst>
          </p:cNvPr>
          <p:cNvSpPr/>
          <p:nvPr/>
        </p:nvSpPr>
        <p:spPr>
          <a:xfrm>
            <a:off x="5013007" y="1614175"/>
            <a:ext cx="2177415" cy="2901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API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8ECF0-5B45-4F2B-BC1B-3E3E8B81403D}"/>
              </a:ext>
            </a:extLst>
          </p:cNvPr>
          <p:cNvSpPr/>
          <p:nvPr/>
        </p:nvSpPr>
        <p:spPr>
          <a:xfrm>
            <a:off x="5006657" y="1950676"/>
            <a:ext cx="2177415" cy="2901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API 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F539F8-4E06-4BE8-8282-BE5925C854D8}"/>
              </a:ext>
            </a:extLst>
          </p:cNvPr>
          <p:cNvSpPr/>
          <p:nvPr/>
        </p:nvSpPr>
        <p:spPr>
          <a:xfrm>
            <a:off x="5007927" y="3919878"/>
            <a:ext cx="2177415" cy="2901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API Request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68721-FFD3-4D24-AEC6-17B0C82C5651}"/>
              </a:ext>
            </a:extLst>
          </p:cNvPr>
          <p:cNvSpPr/>
          <p:nvPr/>
        </p:nvSpPr>
        <p:spPr>
          <a:xfrm>
            <a:off x="5001577" y="4257321"/>
            <a:ext cx="2177415" cy="2901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API Response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3CBF8-0E97-45F4-9C00-465552D63139}"/>
              </a:ext>
            </a:extLst>
          </p:cNvPr>
          <p:cNvSpPr/>
          <p:nvPr/>
        </p:nvSpPr>
        <p:spPr>
          <a:xfrm>
            <a:off x="5395912" y="3265628"/>
            <a:ext cx="1570524" cy="27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     Dynamic Payload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F4F1-5890-4F72-9ED8-E364B2C54287}"/>
              </a:ext>
            </a:extLst>
          </p:cNvPr>
          <p:cNvSpPr/>
          <p:nvPr/>
        </p:nvSpPr>
        <p:spPr>
          <a:xfrm>
            <a:off x="4941116" y="1442907"/>
            <a:ext cx="2306972" cy="85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B8A152-50A3-4906-8572-527A520D9D36}"/>
              </a:ext>
            </a:extLst>
          </p:cNvPr>
          <p:cNvSpPr/>
          <p:nvPr/>
        </p:nvSpPr>
        <p:spPr>
          <a:xfrm>
            <a:off x="4942514" y="3692556"/>
            <a:ext cx="2306972" cy="905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A31D25-5DA4-4D11-8301-C4783922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12" y="971317"/>
            <a:ext cx="783262" cy="75253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447E85-EF07-48C9-AF2D-CCD3BA69BA85}"/>
              </a:ext>
            </a:extLst>
          </p:cNvPr>
          <p:cNvSpPr/>
          <p:nvPr/>
        </p:nvSpPr>
        <p:spPr>
          <a:xfrm>
            <a:off x="3927622" y="1287433"/>
            <a:ext cx="813075" cy="6651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BC8C38C-EA2E-450E-B4E6-A740A06E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20" y="2984587"/>
            <a:ext cx="783263" cy="74995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135F10-16B0-4938-8640-88A643EFD3D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461657" y="3405011"/>
            <a:ext cx="1934255" cy="1715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2F71A6-E2CE-4609-BA27-1FC9D7856EB4}"/>
              </a:ext>
            </a:extLst>
          </p:cNvPr>
          <p:cNvCxnSpPr>
            <a:stCxn id="5" idx="2"/>
          </p:cNvCxnSpPr>
          <p:nvPr/>
        </p:nvCxnSpPr>
        <p:spPr>
          <a:xfrm>
            <a:off x="6181470" y="1345299"/>
            <a:ext cx="0" cy="236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121A50-D4C7-473D-B3ED-C0C2AD79CF23}"/>
              </a:ext>
            </a:extLst>
          </p:cNvPr>
          <p:cNvCxnSpPr/>
          <p:nvPr/>
        </p:nvCxnSpPr>
        <p:spPr>
          <a:xfrm>
            <a:off x="6168387" y="2219349"/>
            <a:ext cx="0" cy="236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22F13F-A728-4F6E-951B-92793D63D92C}"/>
              </a:ext>
            </a:extLst>
          </p:cNvPr>
          <p:cNvCxnSpPr/>
          <p:nvPr/>
        </p:nvCxnSpPr>
        <p:spPr>
          <a:xfrm>
            <a:off x="6180824" y="3071556"/>
            <a:ext cx="0" cy="236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74D1EE-6A65-40FA-981D-F223E34D0E91}"/>
              </a:ext>
            </a:extLst>
          </p:cNvPr>
          <p:cNvCxnSpPr/>
          <p:nvPr/>
        </p:nvCxnSpPr>
        <p:spPr>
          <a:xfrm>
            <a:off x="6165270" y="3494544"/>
            <a:ext cx="0" cy="236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F15F7F-4998-4563-9B15-6C3297767C8F}"/>
              </a:ext>
            </a:extLst>
          </p:cNvPr>
          <p:cNvCxnSpPr/>
          <p:nvPr/>
        </p:nvCxnSpPr>
        <p:spPr>
          <a:xfrm>
            <a:off x="6187044" y="4608001"/>
            <a:ext cx="0" cy="236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606EAF-9EA1-4D03-94DB-ABC85B06A003}"/>
              </a:ext>
            </a:extLst>
          </p:cNvPr>
          <p:cNvCxnSpPr>
            <a:cxnSpLocks/>
            <a:stCxn id="8" idx="2"/>
            <a:endCxn id="81" idx="0"/>
          </p:cNvCxnSpPr>
          <p:nvPr/>
        </p:nvCxnSpPr>
        <p:spPr>
          <a:xfrm flipH="1">
            <a:off x="6185715" y="5685002"/>
            <a:ext cx="1576" cy="148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E5EC9B-48DD-4B58-804A-909CCBBC1C4D}"/>
              </a:ext>
            </a:extLst>
          </p:cNvPr>
          <p:cNvCxnSpPr/>
          <p:nvPr/>
        </p:nvCxnSpPr>
        <p:spPr>
          <a:xfrm>
            <a:off x="6180824" y="6105973"/>
            <a:ext cx="0" cy="236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69228DF-C3A1-4FE9-9746-7BF7E09394DD}"/>
              </a:ext>
            </a:extLst>
          </p:cNvPr>
          <p:cNvSpPr/>
          <p:nvPr/>
        </p:nvSpPr>
        <p:spPr>
          <a:xfrm>
            <a:off x="8602511" y="1669917"/>
            <a:ext cx="933333" cy="2733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Gateway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DB3E46-3995-4A53-86D6-2A3E3C0C6AB7}"/>
              </a:ext>
            </a:extLst>
          </p:cNvPr>
          <p:cNvCxnSpPr>
            <a:cxnSpLocks/>
          </p:cNvCxnSpPr>
          <p:nvPr/>
        </p:nvCxnSpPr>
        <p:spPr>
          <a:xfrm>
            <a:off x="6165270" y="527276"/>
            <a:ext cx="0" cy="4969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1C6BCD3-8F3E-4B84-A1DC-ED3A898136ED}"/>
              </a:ext>
            </a:extLst>
          </p:cNvPr>
          <p:cNvCxnSpPr>
            <a:cxnSpLocks/>
          </p:cNvCxnSpPr>
          <p:nvPr/>
        </p:nvCxnSpPr>
        <p:spPr>
          <a:xfrm>
            <a:off x="6957134" y="6417702"/>
            <a:ext cx="9706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134D205-3D2B-452F-AC54-EEE70DDB115A}"/>
              </a:ext>
            </a:extLst>
          </p:cNvPr>
          <p:cNvSpPr/>
          <p:nvPr/>
        </p:nvSpPr>
        <p:spPr>
          <a:xfrm>
            <a:off x="1472548" y="989302"/>
            <a:ext cx="1400256" cy="94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Indicator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Script Details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Details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 Status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C542CA-A1D3-49DF-B4A1-7357552EC800}"/>
              </a:ext>
            </a:extLst>
          </p:cNvPr>
          <p:cNvSpPr/>
          <p:nvPr/>
        </p:nvSpPr>
        <p:spPr>
          <a:xfrm>
            <a:off x="1448614" y="2630502"/>
            <a:ext cx="1400256" cy="144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Payload Sample 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Payload Sample 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Payload Sample 3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3A0B6D4-C9AE-48B7-9DEC-593985F5E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049" y="5196261"/>
            <a:ext cx="783263" cy="74995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509FB9B-0E10-4A07-8EDD-97E2E9FAF711}"/>
              </a:ext>
            </a:extLst>
          </p:cNvPr>
          <p:cNvSpPr/>
          <p:nvPr/>
        </p:nvSpPr>
        <p:spPr>
          <a:xfrm>
            <a:off x="2562115" y="4899925"/>
            <a:ext cx="1400256" cy="338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Stored Reports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C3A052-37FB-41C1-91E8-E35AD4720CDB}"/>
              </a:ext>
            </a:extLst>
          </p:cNvPr>
          <p:cNvCxnSpPr>
            <a:cxnSpLocks/>
          </p:cNvCxnSpPr>
          <p:nvPr/>
        </p:nvCxnSpPr>
        <p:spPr>
          <a:xfrm>
            <a:off x="3582978" y="1180738"/>
            <a:ext cx="183164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DA8FF14-7E33-43C6-AC40-07577CB34373}"/>
              </a:ext>
            </a:extLst>
          </p:cNvPr>
          <p:cNvCxnSpPr>
            <a:cxnSpLocks/>
          </p:cNvCxnSpPr>
          <p:nvPr/>
        </p:nvCxnSpPr>
        <p:spPr>
          <a:xfrm>
            <a:off x="8568370" y="953605"/>
            <a:ext cx="0" cy="411572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8B97BA1-9481-45A1-B3A4-A398FFAB9723}"/>
              </a:ext>
            </a:extLst>
          </p:cNvPr>
          <p:cNvSpPr/>
          <p:nvPr/>
        </p:nvSpPr>
        <p:spPr>
          <a:xfrm>
            <a:off x="5423950" y="4635681"/>
            <a:ext cx="1545590" cy="27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Parse JSON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6CB13F7-A27B-4B4C-A251-F124A59973F4}"/>
              </a:ext>
            </a:extLst>
          </p:cNvPr>
          <p:cNvCxnSpPr/>
          <p:nvPr/>
        </p:nvCxnSpPr>
        <p:spPr>
          <a:xfrm>
            <a:off x="6165270" y="4899925"/>
            <a:ext cx="0" cy="236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DCCA53-9FF6-4CD6-86D2-31FFCF294E34}"/>
              </a:ext>
            </a:extLst>
          </p:cNvPr>
          <p:cNvSpPr/>
          <p:nvPr/>
        </p:nvSpPr>
        <p:spPr>
          <a:xfrm>
            <a:off x="5417726" y="2427435"/>
            <a:ext cx="1545590" cy="27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Parse JSON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E4793F1-8ED1-4AAE-8219-73804570A940}"/>
              </a:ext>
            </a:extLst>
          </p:cNvPr>
          <p:cNvCxnSpPr/>
          <p:nvPr/>
        </p:nvCxnSpPr>
        <p:spPr>
          <a:xfrm>
            <a:off x="6168376" y="2629907"/>
            <a:ext cx="0" cy="236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4890222E-7C1E-46DD-ADB8-5290F005E4C5}"/>
              </a:ext>
            </a:extLst>
          </p:cNvPr>
          <p:cNvSpPr/>
          <p:nvPr/>
        </p:nvSpPr>
        <p:spPr>
          <a:xfrm>
            <a:off x="5007927" y="3734544"/>
            <a:ext cx="637093" cy="3341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DC2780-7DF0-4A53-9DC4-0CA30A9D42CE}"/>
              </a:ext>
            </a:extLst>
          </p:cNvPr>
          <p:cNvSpPr/>
          <p:nvPr/>
        </p:nvSpPr>
        <p:spPr>
          <a:xfrm>
            <a:off x="5007927" y="1489199"/>
            <a:ext cx="637093" cy="3341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14018ED-49E0-4D7F-B6AC-70B15AC27056}"/>
              </a:ext>
            </a:extLst>
          </p:cNvPr>
          <p:cNvSpPr/>
          <p:nvPr/>
        </p:nvSpPr>
        <p:spPr>
          <a:xfrm>
            <a:off x="3893829" y="3711858"/>
            <a:ext cx="871765" cy="613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Configuration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A7F8F9E9-3E79-4EB1-AF16-0DFAE15BF01A}"/>
              </a:ext>
            </a:extLst>
          </p:cNvPr>
          <p:cNvCxnSpPr>
            <a:endCxn id="16" idx="1"/>
          </p:cNvCxnSpPr>
          <p:nvPr/>
        </p:nvCxnSpPr>
        <p:spPr>
          <a:xfrm>
            <a:off x="4759902" y="4145497"/>
            <a:ext cx="1826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Left Bracket 1038">
            <a:extLst>
              <a:ext uri="{FF2B5EF4-FFF2-40B4-BE49-F238E27FC236}">
                <a16:creationId xmlns:a16="http://schemas.microsoft.com/office/drawing/2014/main" id="{DD267BEB-BCC1-44B5-80C9-B3437868BBE7}"/>
              </a:ext>
            </a:extLst>
          </p:cNvPr>
          <p:cNvSpPr/>
          <p:nvPr/>
        </p:nvSpPr>
        <p:spPr>
          <a:xfrm>
            <a:off x="4301262" y="3260686"/>
            <a:ext cx="93466" cy="27875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E42B7136-9AA9-4058-81BB-E6FD35313EE3}"/>
              </a:ext>
            </a:extLst>
          </p:cNvPr>
          <p:cNvCxnSpPr>
            <a:cxnSpLocks/>
          </p:cNvCxnSpPr>
          <p:nvPr/>
        </p:nvCxnSpPr>
        <p:spPr>
          <a:xfrm flipV="1">
            <a:off x="4404019" y="3539438"/>
            <a:ext cx="0" cy="15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5FB02EE-772E-45BB-8528-486830F3D089}"/>
              </a:ext>
            </a:extLst>
          </p:cNvPr>
          <p:cNvCxnSpPr>
            <a:cxnSpLocks/>
          </p:cNvCxnSpPr>
          <p:nvPr/>
        </p:nvCxnSpPr>
        <p:spPr>
          <a:xfrm flipH="1" flipV="1">
            <a:off x="4385356" y="2061608"/>
            <a:ext cx="3070" cy="11927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F8C242-41B3-4705-9C9E-A44A83606EEF}"/>
              </a:ext>
            </a:extLst>
          </p:cNvPr>
          <p:cNvCxnSpPr>
            <a:cxnSpLocks/>
          </p:cNvCxnSpPr>
          <p:nvPr/>
        </p:nvCxnSpPr>
        <p:spPr>
          <a:xfrm>
            <a:off x="4381036" y="2060815"/>
            <a:ext cx="6029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 Bracket 127">
            <a:extLst>
              <a:ext uri="{FF2B5EF4-FFF2-40B4-BE49-F238E27FC236}">
                <a16:creationId xmlns:a16="http://schemas.microsoft.com/office/drawing/2014/main" id="{36E482D0-48C1-4CC2-B389-2AE4354B63C0}"/>
              </a:ext>
            </a:extLst>
          </p:cNvPr>
          <p:cNvSpPr/>
          <p:nvPr/>
        </p:nvSpPr>
        <p:spPr>
          <a:xfrm rot="16200000">
            <a:off x="4369684" y="2843922"/>
            <a:ext cx="93466" cy="278751"/>
          </a:xfrm>
          <a:prstGeom prst="lef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FE2E6D9D-0576-45CE-BFD0-1CCB969AEADD}"/>
              </a:ext>
            </a:extLst>
          </p:cNvPr>
          <p:cNvCxnSpPr>
            <a:cxnSpLocks/>
            <a:stCxn id="6" idx="1"/>
            <a:endCxn id="128" idx="2"/>
          </p:cNvCxnSpPr>
          <p:nvPr/>
        </p:nvCxnSpPr>
        <p:spPr>
          <a:xfrm flipH="1" flipV="1">
            <a:off x="4555793" y="2950275"/>
            <a:ext cx="865053" cy="111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07D1E4F-9883-4A22-9025-25A2C9844DD5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4277042" y="1999709"/>
            <a:ext cx="0" cy="9368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65D5E3-2DF0-4630-8660-E0C5BF9A287F}"/>
              </a:ext>
            </a:extLst>
          </p:cNvPr>
          <p:cNvCxnSpPr>
            <a:cxnSpLocks/>
          </p:cNvCxnSpPr>
          <p:nvPr/>
        </p:nvCxnSpPr>
        <p:spPr>
          <a:xfrm flipH="1" flipV="1">
            <a:off x="4719823" y="1336639"/>
            <a:ext cx="69753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1840EC-B776-4A95-98E0-8540F903D93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740697" y="1614175"/>
            <a:ext cx="260880" cy="58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Left Bracket 160">
            <a:extLst>
              <a:ext uri="{FF2B5EF4-FFF2-40B4-BE49-F238E27FC236}">
                <a16:creationId xmlns:a16="http://schemas.microsoft.com/office/drawing/2014/main" id="{D5050EED-A316-48E0-BFBA-59A34C490813}"/>
              </a:ext>
            </a:extLst>
          </p:cNvPr>
          <p:cNvSpPr/>
          <p:nvPr/>
        </p:nvSpPr>
        <p:spPr>
          <a:xfrm>
            <a:off x="3893829" y="3245128"/>
            <a:ext cx="93466" cy="27875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666DF9B-457D-4C0A-99CE-35B03A2C499C}"/>
              </a:ext>
            </a:extLst>
          </p:cNvPr>
          <p:cNvCxnSpPr/>
          <p:nvPr/>
        </p:nvCxnSpPr>
        <p:spPr>
          <a:xfrm>
            <a:off x="3993498" y="1960007"/>
            <a:ext cx="0" cy="1294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9A69640-7018-4689-9420-89A188CD3748}"/>
              </a:ext>
            </a:extLst>
          </p:cNvPr>
          <p:cNvCxnSpPr>
            <a:stCxn id="161" idx="2"/>
          </p:cNvCxnSpPr>
          <p:nvPr/>
        </p:nvCxnSpPr>
        <p:spPr>
          <a:xfrm flipH="1">
            <a:off x="3971643" y="3523879"/>
            <a:ext cx="15652" cy="95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4DF89B9-1FF9-487A-96DD-32312A71DA21}"/>
              </a:ext>
            </a:extLst>
          </p:cNvPr>
          <p:cNvCxnSpPr>
            <a:cxnSpLocks/>
          </p:cNvCxnSpPr>
          <p:nvPr/>
        </p:nvCxnSpPr>
        <p:spPr>
          <a:xfrm flipV="1">
            <a:off x="3970245" y="4464358"/>
            <a:ext cx="1013718" cy="212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rrow: Curved Down 138">
            <a:extLst>
              <a:ext uri="{FF2B5EF4-FFF2-40B4-BE49-F238E27FC236}">
                <a16:creationId xmlns:a16="http://schemas.microsoft.com/office/drawing/2014/main" id="{634A7A2E-A675-4C98-8393-17B6614F00DD}"/>
              </a:ext>
            </a:extLst>
          </p:cNvPr>
          <p:cNvSpPr/>
          <p:nvPr/>
        </p:nvSpPr>
        <p:spPr>
          <a:xfrm>
            <a:off x="6464464" y="861172"/>
            <a:ext cx="383740" cy="258620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Arrow: Curved Down 179">
            <a:extLst>
              <a:ext uri="{FF2B5EF4-FFF2-40B4-BE49-F238E27FC236}">
                <a16:creationId xmlns:a16="http://schemas.microsoft.com/office/drawing/2014/main" id="{AA2D6475-F0B2-43F8-9831-060071E0AF0E}"/>
              </a:ext>
            </a:extLst>
          </p:cNvPr>
          <p:cNvSpPr/>
          <p:nvPr/>
        </p:nvSpPr>
        <p:spPr>
          <a:xfrm rot="10800000">
            <a:off x="6521651" y="1042532"/>
            <a:ext cx="404465" cy="314067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F249EA-E468-4E35-A6E6-7DC1F3F2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772" y="5904332"/>
            <a:ext cx="878643" cy="877048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7464141-3EF2-4753-9FBD-D2BC74264417}"/>
              </a:ext>
            </a:extLst>
          </p:cNvPr>
          <p:cNvCxnSpPr>
            <a:cxnSpLocks/>
          </p:cNvCxnSpPr>
          <p:nvPr/>
        </p:nvCxnSpPr>
        <p:spPr>
          <a:xfrm flipH="1" flipV="1">
            <a:off x="4121533" y="1966974"/>
            <a:ext cx="9206" cy="44938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222444-C89E-4985-A2C2-C4F4F9EC9832}"/>
              </a:ext>
            </a:extLst>
          </p:cNvPr>
          <p:cNvCxnSpPr>
            <a:cxnSpLocks/>
          </p:cNvCxnSpPr>
          <p:nvPr/>
        </p:nvCxnSpPr>
        <p:spPr>
          <a:xfrm flipH="1">
            <a:off x="4125721" y="6447118"/>
            <a:ext cx="1297579" cy="137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72CE76-9943-465C-BC6A-87F5A7D8D09E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961053" y="5991849"/>
            <a:ext cx="4453443" cy="2248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E39605-B5DA-43EE-BE68-97CA969E0D5B}"/>
              </a:ext>
            </a:extLst>
          </p:cNvPr>
          <p:cNvCxnSpPr>
            <a:cxnSpLocks/>
          </p:cNvCxnSpPr>
          <p:nvPr/>
        </p:nvCxnSpPr>
        <p:spPr>
          <a:xfrm flipV="1">
            <a:off x="961053" y="1489200"/>
            <a:ext cx="0" cy="452513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F3A4AD-5817-47BD-A57E-3D1CEE27B99D}"/>
              </a:ext>
            </a:extLst>
          </p:cNvPr>
          <p:cNvCxnSpPr/>
          <p:nvPr/>
        </p:nvCxnSpPr>
        <p:spPr>
          <a:xfrm>
            <a:off x="961053" y="1489199"/>
            <a:ext cx="4875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FF41ECB-9147-434A-AB3A-6364DCF09798}"/>
              </a:ext>
            </a:extLst>
          </p:cNvPr>
          <p:cNvSpPr/>
          <p:nvPr/>
        </p:nvSpPr>
        <p:spPr>
          <a:xfrm>
            <a:off x="5414496" y="5833297"/>
            <a:ext cx="1542438" cy="31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Status Update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007CBF-3001-4C32-BE14-3C05A427AE7D}"/>
              </a:ext>
            </a:extLst>
          </p:cNvPr>
          <p:cNvCxnSpPr>
            <a:cxnSpLocks/>
          </p:cNvCxnSpPr>
          <p:nvPr/>
        </p:nvCxnSpPr>
        <p:spPr>
          <a:xfrm flipH="1">
            <a:off x="6179036" y="5258289"/>
            <a:ext cx="1576" cy="148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04E3EE-B5A0-464E-98B6-7F465D1469F6}"/>
              </a:ext>
            </a:extLst>
          </p:cNvPr>
          <p:cNvCxnSpPr/>
          <p:nvPr/>
        </p:nvCxnSpPr>
        <p:spPr>
          <a:xfrm flipH="1">
            <a:off x="4292873" y="5571239"/>
            <a:ext cx="10946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94CF2E10-E452-4437-B63A-FA2932A72380}"/>
              </a:ext>
            </a:extLst>
          </p:cNvPr>
          <p:cNvSpPr/>
          <p:nvPr/>
        </p:nvSpPr>
        <p:spPr>
          <a:xfrm rot="16200000">
            <a:off x="4015237" y="5315270"/>
            <a:ext cx="231004" cy="314992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DD1943-1125-45E0-8360-CA686BA79BEA}"/>
              </a:ext>
            </a:extLst>
          </p:cNvPr>
          <p:cNvCxnSpPr>
            <a:cxnSpLocks/>
          </p:cNvCxnSpPr>
          <p:nvPr/>
        </p:nvCxnSpPr>
        <p:spPr>
          <a:xfrm flipH="1" flipV="1">
            <a:off x="3475816" y="5570567"/>
            <a:ext cx="536890" cy="6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79D504F-057A-4BAC-B4A6-29C9CE003586}"/>
              </a:ext>
            </a:extLst>
          </p:cNvPr>
          <p:cNvSpPr/>
          <p:nvPr/>
        </p:nvSpPr>
        <p:spPr>
          <a:xfrm>
            <a:off x="4440262" y="653785"/>
            <a:ext cx="1496307" cy="276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SoapUI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1F137-14F1-401A-AECE-A34D73E250E3}"/>
              </a:ext>
            </a:extLst>
          </p:cNvPr>
          <p:cNvSpPr/>
          <p:nvPr/>
        </p:nvSpPr>
        <p:spPr>
          <a:xfrm>
            <a:off x="1531210" y="794392"/>
            <a:ext cx="1970771" cy="159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Data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AB60FC-E0AB-48E4-AC96-DB1623DDFC03}"/>
              </a:ext>
            </a:extLst>
          </p:cNvPr>
          <p:cNvSpPr/>
          <p:nvPr/>
        </p:nvSpPr>
        <p:spPr>
          <a:xfrm>
            <a:off x="1431711" y="2721520"/>
            <a:ext cx="2248231" cy="28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Payload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73C957-A2F1-436C-BA50-C879C907D97C}"/>
              </a:ext>
            </a:extLst>
          </p:cNvPr>
          <p:cNvSpPr/>
          <p:nvPr/>
        </p:nvSpPr>
        <p:spPr>
          <a:xfrm>
            <a:off x="1614510" y="4718780"/>
            <a:ext cx="1970771" cy="159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Reports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4E749-9747-4886-A26D-207B75B9C44C}"/>
              </a:ext>
            </a:extLst>
          </p:cNvPr>
          <p:cNvSpPr/>
          <p:nvPr/>
        </p:nvSpPr>
        <p:spPr>
          <a:xfrm>
            <a:off x="7481170" y="1669917"/>
            <a:ext cx="933333" cy="28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87A2FE-F35C-49C7-B26D-FC11508BE600}"/>
              </a:ext>
            </a:extLst>
          </p:cNvPr>
          <p:cNvSpPr/>
          <p:nvPr/>
        </p:nvSpPr>
        <p:spPr>
          <a:xfrm>
            <a:off x="7487135" y="2240871"/>
            <a:ext cx="933333" cy="28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B99D86-6611-43E5-B51F-BA443EA31C9D}"/>
              </a:ext>
            </a:extLst>
          </p:cNvPr>
          <p:cNvSpPr/>
          <p:nvPr/>
        </p:nvSpPr>
        <p:spPr>
          <a:xfrm>
            <a:off x="7485517" y="3755618"/>
            <a:ext cx="933333" cy="28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1467EE-07FF-41BE-BC88-36070AA1D95E}"/>
              </a:ext>
            </a:extLst>
          </p:cNvPr>
          <p:cNvSpPr/>
          <p:nvPr/>
        </p:nvSpPr>
        <p:spPr>
          <a:xfrm>
            <a:off x="7491482" y="4326572"/>
            <a:ext cx="933333" cy="28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Response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A3F9B7-0DC6-417F-97E3-C955BE67C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622" y="624576"/>
            <a:ext cx="533334" cy="50309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233FB7E-4D77-4DAD-B788-CF4655E656D6}"/>
              </a:ext>
            </a:extLst>
          </p:cNvPr>
          <p:cNvSpPr/>
          <p:nvPr/>
        </p:nvSpPr>
        <p:spPr>
          <a:xfrm>
            <a:off x="9723853" y="1336638"/>
            <a:ext cx="1614708" cy="3299043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291840-B339-4F77-A921-621515EDACA0}"/>
              </a:ext>
            </a:extLst>
          </p:cNvPr>
          <p:cNvSpPr/>
          <p:nvPr/>
        </p:nvSpPr>
        <p:spPr>
          <a:xfrm>
            <a:off x="9972572" y="1375534"/>
            <a:ext cx="1174862" cy="28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ACBE968-2A77-45C8-AA03-A3B054318FAB}"/>
              </a:ext>
            </a:extLst>
          </p:cNvPr>
          <p:cNvSpPr/>
          <p:nvPr/>
        </p:nvSpPr>
        <p:spPr>
          <a:xfrm>
            <a:off x="9858103" y="1797523"/>
            <a:ext cx="1372844" cy="42182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6EE0A2C-BCFB-479E-9539-001FE3DA9120}"/>
              </a:ext>
            </a:extLst>
          </p:cNvPr>
          <p:cNvSpPr/>
          <p:nvPr/>
        </p:nvSpPr>
        <p:spPr>
          <a:xfrm>
            <a:off x="9858103" y="2493549"/>
            <a:ext cx="1372844" cy="42182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A6E7795-40E0-4E60-A0B5-ABA2E40E8DE9}"/>
              </a:ext>
            </a:extLst>
          </p:cNvPr>
          <p:cNvSpPr/>
          <p:nvPr/>
        </p:nvSpPr>
        <p:spPr>
          <a:xfrm>
            <a:off x="9873581" y="3180556"/>
            <a:ext cx="1372844" cy="42182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16BD013-6B5F-4754-9E61-6EEEEC872FC3}"/>
              </a:ext>
            </a:extLst>
          </p:cNvPr>
          <p:cNvSpPr/>
          <p:nvPr/>
        </p:nvSpPr>
        <p:spPr>
          <a:xfrm>
            <a:off x="9858103" y="3865922"/>
            <a:ext cx="1372844" cy="42182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735D9C0-8728-41B7-88C6-1340975F1022}"/>
              </a:ext>
            </a:extLst>
          </p:cNvPr>
          <p:cNvSpPr/>
          <p:nvPr/>
        </p:nvSpPr>
        <p:spPr>
          <a:xfrm>
            <a:off x="9914179" y="1934148"/>
            <a:ext cx="224401" cy="2084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F3371D7-8A48-43E0-A1F9-605B24CD2F09}"/>
              </a:ext>
            </a:extLst>
          </p:cNvPr>
          <p:cNvSpPr/>
          <p:nvPr/>
        </p:nvSpPr>
        <p:spPr>
          <a:xfrm>
            <a:off x="9914179" y="2617312"/>
            <a:ext cx="224401" cy="2084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9CC8F53-C33A-42B2-A85D-AE6B20A97CF3}"/>
              </a:ext>
            </a:extLst>
          </p:cNvPr>
          <p:cNvSpPr/>
          <p:nvPr/>
        </p:nvSpPr>
        <p:spPr>
          <a:xfrm>
            <a:off x="9914179" y="3307359"/>
            <a:ext cx="224401" cy="2084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42251F-D659-4AB8-9F1B-D952FC92407B}"/>
              </a:ext>
            </a:extLst>
          </p:cNvPr>
          <p:cNvSpPr/>
          <p:nvPr/>
        </p:nvSpPr>
        <p:spPr>
          <a:xfrm>
            <a:off x="9911889" y="3959059"/>
            <a:ext cx="224401" cy="2084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245F8-E020-40AD-B708-76B8C09573B1}"/>
              </a:ext>
            </a:extLst>
          </p:cNvPr>
          <p:cNvCxnSpPr>
            <a:stCxn id="48" idx="3"/>
          </p:cNvCxnSpPr>
          <p:nvPr/>
        </p:nvCxnSpPr>
        <p:spPr>
          <a:xfrm flipV="1">
            <a:off x="9535844" y="2142564"/>
            <a:ext cx="322259" cy="89429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700016-73D3-43DC-BD2D-6BFE61E614C1}"/>
              </a:ext>
            </a:extLst>
          </p:cNvPr>
          <p:cNvCxnSpPr>
            <a:stCxn id="48" idx="3"/>
          </p:cNvCxnSpPr>
          <p:nvPr/>
        </p:nvCxnSpPr>
        <p:spPr>
          <a:xfrm>
            <a:off x="9535844" y="3036861"/>
            <a:ext cx="322259" cy="1108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A1EA12-4769-4174-BC6D-36701271E987}"/>
              </a:ext>
            </a:extLst>
          </p:cNvPr>
          <p:cNvCxnSpPr>
            <a:stCxn id="48" idx="3"/>
          </p:cNvCxnSpPr>
          <p:nvPr/>
        </p:nvCxnSpPr>
        <p:spPr>
          <a:xfrm flipV="1">
            <a:off x="9535844" y="2721520"/>
            <a:ext cx="322259" cy="31534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43AF1B1-E5D1-4CAD-8B8B-3D1FE1467FFE}"/>
              </a:ext>
            </a:extLst>
          </p:cNvPr>
          <p:cNvCxnSpPr>
            <a:stCxn id="48" idx="3"/>
          </p:cNvCxnSpPr>
          <p:nvPr/>
        </p:nvCxnSpPr>
        <p:spPr>
          <a:xfrm>
            <a:off x="9535844" y="3036861"/>
            <a:ext cx="337737" cy="39213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F55AB0A3-91DC-4292-8AEE-8C7230284938}"/>
              </a:ext>
            </a:extLst>
          </p:cNvPr>
          <p:cNvSpPr/>
          <p:nvPr/>
        </p:nvSpPr>
        <p:spPr>
          <a:xfrm rot="16200000">
            <a:off x="9397814" y="2982877"/>
            <a:ext cx="245103" cy="110099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60CAFA-3225-46FB-B0AC-0F4E5871EF5C}"/>
              </a:ext>
            </a:extLst>
          </p:cNvPr>
          <p:cNvSpPr/>
          <p:nvPr/>
        </p:nvSpPr>
        <p:spPr>
          <a:xfrm>
            <a:off x="5804548" y="154216"/>
            <a:ext cx="700237" cy="674703"/>
          </a:xfrm>
          <a:prstGeom prst="ellipse">
            <a:avLst/>
          </a:prstGeom>
          <a:solidFill>
            <a:srgbClr val="00B050"/>
          </a:solidFill>
          <a:ln w="1079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1AD093F3-736E-43FE-A042-6589DAD7E7C4}"/>
              </a:ext>
            </a:extLst>
          </p:cNvPr>
          <p:cNvSpPr/>
          <p:nvPr/>
        </p:nvSpPr>
        <p:spPr>
          <a:xfrm>
            <a:off x="7271616" y="3843149"/>
            <a:ext cx="1330923" cy="628553"/>
          </a:xfrm>
          <a:prstGeom prst="leftRightArrow">
            <a:avLst/>
          </a:prstGeom>
          <a:gradFill>
            <a:gsLst>
              <a:gs pos="40000">
                <a:srgbClr val="7030A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F320156D-D3DA-4966-B16E-3B7392556CDE}"/>
              </a:ext>
            </a:extLst>
          </p:cNvPr>
          <p:cNvSpPr/>
          <p:nvPr/>
        </p:nvSpPr>
        <p:spPr>
          <a:xfrm>
            <a:off x="7262313" y="1797523"/>
            <a:ext cx="1330925" cy="580753"/>
          </a:xfrm>
          <a:prstGeom prst="leftRightArrow">
            <a:avLst/>
          </a:prstGeom>
          <a:gradFill>
            <a:gsLst>
              <a:gs pos="40000">
                <a:srgbClr val="7030A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732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53DA518-451B-4765-AAE5-654D8CF22F17}"/>
              </a:ext>
            </a:extLst>
          </p:cNvPr>
          <p:cNvSpPr/>
          <p:nvPr/>
        </p:nvSpPr>
        <p:spPr>
          <a:xfrm>
            <a:off x="7554739" y="5465581"/>
            <a:ext cx="2000627" cy="973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E42D78D-DC6A-4717-B189-E9D83BB53631}"/>
              </a:ext>
            </a:extLst>
          </p:cNvPr>
          <p:cNvSpPr/>
          <p:nvPr/>
        </p:nvSpPr>
        <p:spPr>
          <a:xfrm>
            <a:off x="2936731" y="4013363"/>
            <a:ext cx="653143" cy="568907"/>
          </a:xfrm>
          <a:prstGeom prst="rightArrow">
            <a:avLst/>
          </a:prstGeom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960648-7D35-4CBC-8B7D-DECCB118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79" y="1506844"/>
            <a:ext cx="690472" cy="6127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6C45C8-B9BA-4CCD-89C0-23763FC9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79" y="2520786"/>
            <a:ext cx="690472" cy="6127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63E512-AD75-4903-B74B-3A0F4632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79" y="3435252"/>
            <a:ext cx="690472" cy="6127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45920F-8865-4F78-B0BC-847EDD73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79" y="4388588"/>
            <a:ext cx="690472" cy="6127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6B9DD0-C7C6-4A35-9413-48BA85A3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01" y="1451719"/>
            <a:ext cx="533334" cy="6127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640FFDD-3E72-4EC9-B618-345251CA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17" y="2490688"/>
            <a:ext cx="533334" cy="6127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7A1A294-F296-4F0A-B224-22702FF7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17" y="3442862"/>
            <a:ext cx="533334" cy="6127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B18309-4976-49CB-B692-39F18AAE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17" y="4388587"/>
            <a:ext cx="533334" cy="6127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348F7F6-D2E0-4FA3-8430-4AC2073E3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574" y="1615751"/>
            <a:ext cx="582951" cy="6127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F3C63F1-0C67-4D66-AE45-73DE19B7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16" y="2509847"/>
            <a:ext cx="582951" cy="6127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C32E50-BA57-4264-966E-A02466AA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16" y="3450232"/>
            <a:ext cx="582951" cy="6127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90D253-F6B9-45CE-A401-25E66E33C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17" y="4379256"/>
            <a:ext cx="582951" cy="61275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749FE2-7033-47BA-BFA8-57DBD6A0186A}"/>
              </a:ext>
            </a:extLst>
          </p:cNvPr>
          <p:cNvCxnSpPr>
            <a:cxnSpLocks/>
          </p:cNvCxnSpPr>
          <p:nvPr/>
        </p:nvCxnSpPr>
        <p:spPr>
          <a:xfrm>
            <a:off x="4702622" y="1765041"/>
            <a:ext cx="6531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031F9B-0949-4476-B21B-6BD8420331DD}"/>
              </a:ext>
            </a:extLst>
          </p:cNvPr>
          <p:cNvCxnSpPr>
            <a:cxnSpLocks/>
          </p:cNvCxnSpPr>
          <p:nvPr/>
        </p:nvCxnSpPr>
        <p:spPr>
          <a:xfrm>
            <a:off x="4702622" y="2775860"/>
            <a:ext cx="6531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785976-95AF-4308-B7B4-0A21166CD238}"/>
              </a:ext>
            </a:extLst>
          </p:cNvPr>
          <p:cNvCxnSpPr>
            <a:cxnSpLocks/>
          </p:cNvCxnSpPr>
          <p:nvPr/>
        </p:nvCxnSpPr>
        <p:spPr>
          <a:xfrm>
            <a:off x="4677740" y="3712030"/>
            <a:ext cx="6531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1C3043-BACD-4AF6-906B-4751D07973BB}"/>
              </a:ext>
            </a:extLst>
          </p:cNvPr>
          <p:cNvCxnSpPr>
            <a:cxnSpLocks/>
          </p:cNvCxnSpPr>
          <p:nvPr/>
        </p:nvCxnSpPr>
        <p:spPr>
          <a:xfrm>
            <a:off x="4702622" y="4690192"/>
            <a:ext cx="6531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A1F5FC-03AF-4D70-85E3-D3BCC4EC9216}"/>
              </a:ext>
            </a:extLst>
          </p:cNvPr>
          <p:cNvCxnSpPr>
            <a:cxnSpLocks/>
          </p:cNvCxnSpPr>
          <p:nvPr/>
        </p:nvCxnSpPr>
        <p:spPr>
          <a:xfrm>
            <a:off x="7386742" y="4660641"/>
            <a:ext cx="6531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2F95E3-1ECB-4EF4-A8B6-3EE59F5C081A}"/>
              </a:ext>
            </a:extLst>
          </p:cNvPr>
          <p:cNvCxnSpPr>
            <a:cxnSpLocks/>
          </p:cNvCxnSpPr>
          <p:nvPr/>
        </p:nvCxnSpPr>
        <p:spPr>
          <a:xfrm>
            <a:off x="7396072" y="3799118"/>
            <a:ext cx="6531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1D58C6-94A6-4BFD-B913-BFD03AC7533C}"/>
              </a:ext>
            </a:extLst>
          </p:cNvPr>
          <p:cNvCxnSpPr>
            <a:cxnSpLocks/>
          </p:cNvCxnSpPr>
          <p:nvPr/>
        </p:nvCxnSpPr>
        <p:spPr>
          <a:xfrm>
            <a:off x="7386730" y="2724538"/>
            <a:ext cx="6531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E3C70F-7E71-42FA-8FEE-3C145F0E00B7}"/>
              </a:ext>
            </a:extLst>
          </p:cNvPr>
          <p:cNvCxnSpPr>
            <a:cxnSpLocks/>
          </p:cNvCxnSpPr>
          <p:nvPr/>
        </p:nvCxnSpPr>
        <p:spPr>
          <a:xfrm>
            <a:off x="7396072" y="1830038"/>
            <a:ext cx="6531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8EDD3F10-91DC-4362-9CF4-09286B9BE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862" y="3295652"/>
            <a:ext cx="533334" cy="4159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7C23FD-5908-4629-AEE6-ED772C775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465" y="1439661"/>
            <a:ext cx="533334" cy="4159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F7E6D9-9CD3-4098-B003-20152B888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934" y="2380084"/>
            <a:ext cx="533334" cy="415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1BD453F-AB95-4039-9CF5-412084B09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148" y="4182189"/>
            <a:ext cx="533334" cy="4159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191B1D-82B4-415E-B1C3-492344856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960" y="4510069"/>
            <a:ext cx="572528" cy="4817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D377E04-397C-4407-B99B-A7996F1BD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712" y="1552340"/>
            <a:ext cx="572528" cy="48175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EEAAA08-E4F9-49B8-AFD9-46619AA50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712" y="2621682"/>
            <a:ext cx="572528" cy="48175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840F33-FC09-45C0-AAFA-465589FEA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809" y="3582694"/>
            <a:ext cx="572528" cy="48175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CD6632-2BE0-43F7-B65B-848716431CCB}"/>
              </a:ext>
            </a:extLst>
          </p:cNvPr>
          <p:cNvCxnSpPr>
            <a:cxnSpLocks/>
          </p:cNvCxnSpPr>
          <p:nvPr/>
        </p:nvCxnSpPr>
        <p:spPr>
          <a:xfrm>
            <a:off x="6176059" y="1758096"/>
            <a:ext cx="517092" cy="11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248323D-76C1-41CF-BBFE-92C2BAF8C47A}"/>
              </a:ext>
            </a:extLst>
          </p:cNvPr>
          <p:cNvCxnSpPr>
            <a:cxnSpLocks/>
          </p:cNvCxnSpPr>
          <p:nvPr/>
        </p:nvCxnSpPr>
        <p:spPr>
          <a:xfrm>
            <a:off x="6169051" y="2817831"/>
            <a:ext cx="517092" cy="11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797A74-BC94-42DD-A9C1-B4634AB7AE10}"/>
              </a:ext>
            </a:extLst>
          </p:cNvPr>
          <p:cNvCxnSpPr>
            <a:cxnSpLocks/>
          </p:cNvCxnSpPr>
          <p:nvPr/>
        </p:nvCxnSpPr>
        <p:spPr>
          <a:xfrm>
            <a:off x="6176044" y="3784602"/>
            <a:ext cx="517092" cy="11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2DDBF9-369E-4F0B-9538-1A9F9A70FA60}"/>
              </a:ext>
            </a:extLst>
          </p:cNvPr>
          <p:cNvCxnSpPr>
            <a:cxnSpLocks/>
          </p:cNvCxnSpPr>
          <p:nvPr/>
        </p:nvCxnSpPr>
        <p:spPr>
          <a:xfrm>
            <a:off x="6175731" y="4698491"/>
            <a:ext cx="517092" cy="11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AD33D45-2FE6-4A30-A76A-14120C6AD79C}"/>
              </a:ext>
            </a:extLst>
          </p:cNvPr>
          <p:cNvSpPr/>
          <p:nvPr/>
        </p:nvSpPr>
        <p:spPr>
          <a:xfrm>
            <a:off x="6590496" y="1280581"/>
            <a:ext cx="979755" cy="3811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DA280A-44DA-4A35-A573-BB2E4AAEBC8F}"/>
              </a:ext>
            </a:extLst>
          </p:cNvPr>
          <p:cNvSpPr/>
          <p:nvPr/>
        </p:nvSpPr>
        <p:spPr>
          <a:xfrm>
            <a:off x="7932139" y="1268974"/>
            <a:ext cx="1627314" cy="3818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BB7C8E-C0B5-4383-8FD3-30A048E5B9B9}"/>
              </a:ext>
            </a:extLst>
          </p:cNvPr>
          <p:cNvSpPr/>
          <p:nvPr/>
        </p:nvSpPr>
        <p:spPr>
          <a:xfrm>
            <a:off x="6590497" y="1006947"/>
            <a:ext cx="979754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Files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D74D6A-3BC3-4CE6-95BB-D54849AAD88F}"/>
              </a:ext>
            </a:extLst>
          </p:cNvPr>
          <p:cNvSpPr/>
          <p:nvPr/>
        </p:nvSpPr>
        <p:spPr>
          <a:xfrm>
            <a:off x="7932139" y="982566"/>
            <a:ext cx="1627314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4BFF6E-80F4-426B-B690-A222ADB44BCC}"/>
              </a:ext>
            </a:extLst>
          </p:cNvPr>
          <p:cNvCxnSpPr>
            <a:cxnSpLocks/>
          </p:cNvCxnSpPr>
          <p:nvPr/>
        </p:nvCxnSpPr>
        <p:spPr>
          <a:xfrm>
            <a:off x="8621489" y="4822375"/>
            <a:ext cx="147423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6947FC-AA50-4CD4-A662-A40362C5C864}"/>
              </a:ext>
            </a:extLst>
          </p:cNvPr>
          <p:cNvCxnSpPr>
            <a:cxnSpLocks/>
          </p:cNvCxnSpPr>
          <p:nvPr/>
        </p:nvCxnSpPr>
        <p:spPr>
          <a:xfrm>
            <a:off x="8621488" y="3858211"/>
            <a:ext cx="1474234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657AC06-39CC-4DC2-9DC4-DB6B2288BAF7}"/>
              </a:ext>
            </a:extLst>
          </p:cNvPr>
          <p:cNvCxnSpPr>
            <a:cxnSpLocks/>
          </p:cNvCxnSpPr>
          <p:nvPr/>
        </p:nvCxnSpPr>
        <p:spPr>
          <a:xfrm flipV="1">
            <a:off x="8621477" y="2932876"/>
            <a:ext cx="1474245" cy="938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0FC3C6-F1E5-4DFF-B470-E5A6F10FA3B3}"/>
              </a:ext>
            </a:extLst>
          </p:cNvPr>
          <p:cNvCxnSpPr>
            <a:cxnSpLocks/>
          </p:cNvCxnSpPr>
          <p:nvPr/>
        </p:nvCxnSpPr>
        <p:spPr>
          <a:xfrm flipV="1">
            <a:off x="8630819" y="2034099"/>
            <a:ext cx="1464903" cy="1365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48160F-0FE6-4632-BB15-8682962FCFF1}"/>
              </a:ext>
            </a:extLst>
          </p:cNvPr>
          <p:cNvCxnSpPr/>
          <p:nvPr/>
        </p:nvCxnSpPr>
        <p:spPr>
          <a:xfrm flipH="1" flipV="1">
            <a:off x="9316196" y="3674706"/>
            <a:ext cx="107722" cy="18350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8892148-AD13-4C7C-99D5-57CFAABD934D}"/>
              </a:ext>
            </a:extLst>
          </p:cNvPr>
          <p:cNvCxnSpPr/>
          <p:nvPr/>
        </p:nvCxnSpPr>
        <p:spPr>
          <a:xfrm flipH="1" flipV="1">
            <a:off x="9321102" y="1866125"/>
            <a:ext cx="107722" cy="18350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C2634D3-EAB8-44C1-8A6F-B445B0119499}"/>
              </a:ext>
            </a:extLst>
          </p:cNvPr>
          <p:cNvCxnSpPr>
            <a:cxnSpLocks/>
          </p:cNvCxnSpPr>
          <p:nvPr/>
        </p:nvCxnSpPr>
        <p:spPr>
          <a:xfrm flipH="1" flipV="1">
            <a:off x="9305875" y="2752213"/>
            <a:ext cx="107722" cy="18350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2164AC-6F00-4B85-958D-A38C38D4A5A9}"/>
              </a:ext>
            </a:extLst>
          </p:cNvPr>
          <p:cNvCxnSpPr/>
          <p:nvPr/>
        </p:nvCxnSpPr>
        <p:spPr>
          <a:xfrm flipH="1" flipV="1">
            <a:off x="9290326" y="4635763"/>
            <a:ext cx="107722" cy="18350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EC8328-D7EE-4423-B8A3-80B9634329E0}"/>
              </a:ext>
            </a:extLst>
          </p:cNvPr>
          <p:cNvSpPr/>
          <p:nvPr/>
        </p:nvSpPr>
        <p:spPr>
          <a:xfrm>
            <a:off x="3554963" y="781440"/>
            <a:ext cx="6310658" cy="4440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0A6F8A57-309C-4B94-A0C6-69769FB5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5482" y="2616580"/>
            <a:ext cx="1524493" cy="1139659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C41772E0-49F4-450C-9A4F-5A9DAAA3ED3E}"/>
              </a:ext>
            </a:extLst>
          </p:cNvPr>
          <p:cNvSpPr/>
          <p:nvPr/>
        </p:nvSpPr>
        <p:spPr>
          <a:xfrm>
            <a:off x="10095721" y="781441"/>
            <a:ext cx="1851705" cy="444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DC9C84-6BB7-4681-B81F-504ABA78046D}"/>
              </a:ext>
            </a:extLst>
          </p:cNvPr>
          <p:cNvSpPr/>
          <p:nvPr/>
        </p:nvSpPr>
        <p:spPr>
          <a:xfrm>
            <a:off x="10156078" y="1034911"/>
            <a:ext cx="1627314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EA2FBB-D305-4764-907E-C3879F501269}"/>
              </a:ext>
            </a:extLst>
          </p:cNvPr>
          <p:cNvSpPr/>
          <p:nvPr/>
        </p:nvSpPr>
        <p:spPr>
          <a:xfrm>
            <a:off x="3796379" y="1235139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 for Function 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798DF88-E960-48DB-8736-32264F3B9577}"/>
              </a:ext>
            </a:extLst>
          </p:cNvPr>
          <p:cNvSpPr/>
          <p:nvPr/>
        </p:nvSpPr>
        <p:spPr>
          <a:xfrm>
            <a:off x="3742268" y="2235416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 for Function 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B4759A-069B-414F-B5A6-1FC85AAC2E0C}"/>
              </a:ext>
            </a:extLst>
          </p:cNvPr>
          <p:cNvSpPr/>
          <p:nvPr/>
        </p:nvSpPr>
        <p:spPr>
          <a:xfrm>
            <a:off x="3785063" y="3218262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 for Function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1557636-0DDA-47C1-B91A-E35D0DA604A6}"/>
              </a:ext>
            </a:extLst>
          </p:cNvPr>
          <p:cNvSpPr/>
          <p:nvPr/>
        </p:nvSpPr>
        <p:spPr>
          <a:xfrm>
            <a:off x="3788146" y="4150719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 for Function 4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5C1E84-03A1-464B-B981-EC7AE11376DC}"/>
              </a:ext>
            </a:extLst>
          </p:cNvPr>
          <p:cNvSpPr/>
          <p:nvPr/>
        </p:nvSpPr>
        <p:spPr>
          <a:xfrm>
            <a:off x="5161345" y="1238204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Pack Function 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DCC254-29CF-4701-B289-AA46DAE35F4C}"/>
              </a:ext>
            </a:extLst>
          </p:cNvPr>
          <p:cNvSpPr/>
          <p:nvPr/>
        </p:nvSpPr>
        <p:spPr>
          <a:xfrm>
            <a:off x="5198810" y="2229914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Pack Function 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4F45CD-17E2-43AE-AF0E-B49D4873FA34}"/>
              </a:ext>
            </a:extLst>
          </p:cNvPr>
          <p:cNvSpPr/>
          <p:nvPr/>
        </p:nvSpPr>
        <p:spPr>
          <a:xfrm>
            <a:off x="5214214" y="3231753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Pack Function 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DB3D5CD-32B3-4286-B598-106EFAD56590}"/>
              </a:ext>
            </a:extLst>
          </p:cNvPr>
          <p:cNvSpPr/>
          <p:nvPr/>
        </p:nvSpPr>
        <p:spPr>
          <a:xfrm>
            <a:off x="5152717" y="4159805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Pack Function 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91A83C-E378-484C-927C-FFA990D5309F}"/>
              </a:ext>
            </a:extLst>
          </p:cNvPr>
          <p:cNvSpPr/>
          <p:nvPr/>
        </p:nvSpPr>
        <p:spPr>
          <a:xfrm>
            <a:off x="8001160" y="1385958"/>
            <a:ext cx="1474245" cy="88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1B8755-D7F6-4BFB-9B89-1D73F3FACBF2}"/>
              </a:ext>
            </a:extLst>
          </p:cNvPr>
          <p:cNvSpPr/>
          <p:nvPr/>
        </p:nvSpPr>
        <p:spPr>
          <a:xfrm>
            <a:off x="8016564" y="2396501"/>
            <a:ext cx="1474245" cy="80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9081E6-AEC0-42DD-97F8-340B77F03891}"/>
              </a:ext>
            </a:extLst>
          </p:cNvPr>
          <p:cNvSpPr/>
          <p:nvPr/>
        </p:nvSpPr>
        <p:spPr>
          <a:xfrm>
            <a:off x="8019672" y="3286013"/>
            <a:ext cx="1474245" cy="80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F5DFEFF-733A-41D6-AB4C-032D64E05B5C}"/>
              </a:ext>
            </a:extLst>
          </p:cNvPr>
          <p:cNvSpPr/>
          <p:nvPr/>
        </p:nvSpPr>
        <p:spPr>
          <a:xfrm>
            <a:off x="8010343" y="4191096"/>
            <a:ext cx="1474245" cy="80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5D355930-F2CD-4BB1-90D3-0A9498969917}"/>
              </a:ext>
            </a:extLst>
          </p:cNvPr>
          <p:cNvSpPr/>
          <p:nvPr/>
        </p:nvSpPr>
        <p:spPr>
          <a:xfrm>
            <a:off x="8235942" y="5135329"/>
            <a:ext cx="559838" cy="319521"/>
          </a:xfrm>
          <a:prstGeom prst="downArrow">
            <a:avLst/>
          </a:prstGeom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2C25EA0-5577-4D8E-9B7F-9D3D1345194F}"/>
              </a:ext>
            </a:extLst>
          </p:cNvPr>
          <p:cNvSpPr/>
          <p:nvPr/>
        </p:nvSpPr>
        <p:spPr>
          <a:xfrm>
            <a:off x="8702663" y="3660594"/>
            <a:ext cx="664945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 Up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E744E09-D6CD-4602-8469-047516F1268A}"/>
              </a:ext>
            </a:extLst>
          </p:cNvPr>
          <p:cNvSpPr/>
          <p:nvPr/>
        </p:nvSpPr>
        <p:spPr>
          <a:xfrm>
            <a:off x="8710018" y="2988311"/>
            <a:ext cx="664945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 Up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39B6DBC-B3B6-4B5D-BE41-9B3894A8B8E0}"/>
              </a:ext>
            </a:extLst>
          </p:cNvPr>
          <p:cNvSpPr/>
          <p:nvPr/>
        </p:nvSpPr>
        <p:spPr>
          <a:xfrm>
            <a:off x="8663821" y="4599082"/>
            <a:ext cx="664945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 Up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C89850A-B62B-46A6-A829-271D9C214E21}"/>
              </a:ext>
            </a:extLst>
          </p:cNvPr>
          <p:cNvSpPr/>
          <p:nvPr/>
        </p:nvSpPr>
        <p:spPr>
          <a:xfrm>
            <a:off x="8758973" y="1783242"/>
            <a:ext cx="664945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 Up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A3FC0CA-9A64-4F0C-A9DA-A02619FCB5AE}"/>
              </a:ext>
            </a:extLst>
          </p:cNvPr>
          <p:cNvSpPr/>
          <p:nvPr/>
        </p:nvSpPr>
        <p:spPr>
          <a:xfrm>
            <a:off x="6480469" y="1254477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Sheet Function 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3476A2D-E138-490F-AA8B-EE73D045D9F5}"/>
              </a:ext>
            </a:extLst>
          </p:cNvPr>
          <p:cNvSpPr/>
          <p:nvPr/>
        </p:nvSpPr>
        <p:spPr>
          <a:xfrm>
            <a:off x="6483042" y="2235163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Sheet Function 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DDF6CE-05C4-4B64-9B6E-75E1F905087D}"/>
              </a:ext>
            </a:extLst>
          </p:cNvPr>
          <p:cNvSpPr/>
          <p:nvPr/>
        </p:nvSpPr>
        <p:spPr>
          <a:xfrm>
            <a:off x="6485569" y="3215602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Sheet Function 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E0E3FBF-ED6E-4172-91FF-73C89B487B97}"/>
              </a:ext>
            </a:extLst>
          </p:cNvPr>
          <p:cNvSpPr/>
          <p:nvPr/>
        </p:nvSpPr>
        <p:spPr>
          <a:xfrm>
            <a:off x="6489488" y="4139929"/>
            <a:ext cx="1199807" cy="234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Sheet Function 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B1632C7-490A-475C-9E57-954E252C90AD}"/>
              </a:ext>
            </a:extLst>
          </p:cNvPr>
          <p:cNvSpPr/>
          <p:nvPr/>
        </p:nvSpPr>
        <p:spPr>
          <a:xfrm>
            <a:off x="3554962" y="347987"/>
            <a:ext cx="6540758" cy="33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SOAP UI - Parallel Execution Mode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475D8C-640C-4CE0-84F1-37803639BCFB}"/>
              </a:ext>
            </a:extLst>
          </p:cNvPr>
          <p:cNvSpPr/>
          <p:nvPr/>
        </p:nvSpPr>
        <p:spPr>
          <a:xfrm>
            <a:off x="3736516" y="1472035"/>
            <a:ext cx="4980227" cy="7619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D515F60-7F73-40F4-9122-0B1C767D2D7A}"/>
              </a:ext>
            </a:extLst>
          </p:cNvPr>
          <p:cNvSpPr/>
          <p:nvPr/>
        </p:nvSpPr>
        <p:spPr>
          <a:xfrm>
            <a:off x="3730289" y="2473523"/>
            <a:ext cx="4980227" cy="7619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98BBE34-6D70-45CA-A2DE-BA32F2BA055F}"/>
              </a:ext>
            </a:extLst>
          </p:cNvPr>
          <p:cNvSpPr/>
          <p:nvPr/>
        </p:nvSpPr>
        <p:spPr>
          <a:xfrm>
            <a:off x="3742724" y="3400355"/>
            <a:ext cx="4980227" cy="7619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24BBA25-5A4A-4971-9026-EE3D7A085CFC}"/>
              </a:ext>
            </a:extLst>
          </p:cNvPr>
          <p:cNvSpPr/>
          <p:nvPr/>
        </p:nvSpPr>
        <p:spPr>
          <a:xfrm>
            <a:off x="3755160" y="4355191"/>
            <a:ext cx="4980227" cy="6994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CFA7FB-2E28-4CE9-8AFE-664D75AF5242}"/>
              </a:ext>
            </a:extLst>
          </p:cNvPr>
          <p:cNvGrpSpPr/>
          <p:nvPr/>
        </p:nvGrpSpPr>
        <p:grpSpPr>
          <a:xfrm>
            <a:off x="597172" y="1615751"/>
            <a:ext cx="2737731" cy="3606613"/>
            <a:chOff x="279918" y="1291510"/>
            <a:chExt cx="2737731" cy="37630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ED818-8A9B-416A-9E98-58B0ECA330AF}"/>
                </a:ext>
              </a:extLst>
            </p:cNvPr>
            <p:cNvSpPr/>
            <p:nvPr/>
          </p:nvSpPr>
          <p:spPr>
            <a:xfrm>
              <a:off x="391885" y="2940719"/>
              <a:ext cx="2491273" cy="20045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14F0D4-1054-47EB-8F60-2D6D2602D874}"/>
                </a:ext>
              </a:extLst>
            </p:cNvPr>
            <p:cNvSpPr/>
            <p:nvPr/>
          </p:nvSpPr>
          <p:spPr>
            <a:xfrm>
              <a:off x="802432" y="3153760"/>
              <a:ext cx="1446245" cy="298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061163-F61F-4E2A-B811-0BF2905D2BBD}"/>
                </a:ext>
              </a:extLst>
            </p:cNvPr>
            <p:cNvSpPr/>
            <p:nvPr/>
          </p:nvSpPr>
          <p:spPr>
            <a:xfrm>
              <a:off x="805544" y="3539435"/>
              <a:ext cx="1446245" cy="298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4FF281-6A65-4DF8-83C3-F48450A1A14D}"/>
                </a:ext>
              </a:extLst>
            </p:cNvPr>
            <p:cNvSpPr/>
            <p:nvPr/>
          </p:nvSpPr>
          <p:spPr>
            <a:xfrm>
              <a:off x="814867" y="3940646"/>
              <a:ext cx="1446245" cy="298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27A981-529D-4810-A12B-DCCE8157E7AE}"/>
                </a:ext>
              </a:extLst>
            </p:cNvPr>
            <p:cNvSpPr/>
            <p:nvPr/>
          </p:nvSpPr>
          <p:spPr>
            <a:xfrm>
              <a:off x="805537" y="4341862"/>
              <a:ext cx="1446245" cy="298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 4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589FD4-D87D-4E4B-8450-2901685AE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1590" y="3586532"/>
              <a:ext cx="293733" cy="1643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B6D2FB-B393-4176-B2C3-4A2A2D36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06357" y="3197711"/>
              <a:ext cx="295093" cy="164387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33924CD-F416-44C9-97F7-566831EA910E}"/>
                </a:ext>
              </a:extLst>
            </p:cNvPr>
            <p:cNvSpPr/>
            <p:nvPr/>
          </p:nvSpPr>
          <p:spPr>
            <a:xfrm>
              <a:off x="279918" y="1291510"/>
              <a:ext cx="2737731" cy="3763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20579B8-56F5-47D7-9BCA-B79D4B0A62C0}"/>
              </a:ext>
            </a:extLst>
          </p:cNvPr>
          <p:cNvSpPr/>
          <p:nvPr/>
        </p:nvSpPr>
        <p:spPr>
          <a:xfrm>
            <a:off x="727683" y="2508531"/>
            <a:ext cx="2338159" cy="276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Custom Dashboard</a:t>
            </a:r>
          </a:p>
        </p:txBody>
      </p:sp>
      <p:sp>
        <p:nvSpPr>
          <p:cNvPr id="199" name="Arrow: Left 198">
            <a:extLst>
              <a:ext uri="{FF2B5EF4-FFF2-40B4-BE49-F238E27FC236}">
                <a16:creationId xmlns:a16="http://schemas.microsoft.com/office/drawing/2014/main" id="{6F30FEDE-084E-40F0-914D-8AEA004BC7A9}"/>
              </a:ext>
            </a:extLst>
          </p:cNvPr>
          <p:cNvSpPr/>
          <p:nvPr/>
        </p:nvSpPr>
        <p:spPr>
          <a:xfrm flipH="1">
            <a:off x="9555365" y="5834995"/>
            <a:ext cx="993223" cy="4718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Arrow: Down 199">
            <a:extLst>
              <a:ext uri="{FF2B5EF4-FFF2-40B4-BE49-F238E27FC236}">
                <a16:creationId xmlns:a16="http://schemas.microsoft.com/office/drawing/2014/main" id="{E071C25F-075B-41AA-A1C9-279106A55792}"/>
              </a:ext>
            </a:extLst>
          </p:cNvPr>
          <p:cNvSpPr/>
          <p:nvPr/>
        </p:nvSpPr>
        <p:spPr>
          <a:xfrm>
            <a:off x="1693166" y="1435721"/>
            <a:ext cx="571164" cy="430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D38A076-95EE-45C2-ACFF-3C35294C8594}"/>
              </a:ext>
            </a:extLst>
          </p:cNvPr>
          <p:cNvSpPr/>
          <p:nvPr/>
        </p:nvSpPr>
        <p:spPr>
          <a:xfrm>
            <a:off x="7651737" y="5850543"/>
            <a:ext cx="1929746" cy="338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Management Tool Update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0CC0B8D-0E28-4616-B86A-1D0F7FA8C12E}"/>
              </a:ext>
            </a:extLst>
          </p:cNvPr>
          <p:cNvSpPr/>
          <p:nvPr/>
        </p:nvSpPr>
        <p:spPr>
          <a:xfrm>
            <a:off x="1137951" y="2797511"/>
            <a:ext cx="1707753" cy="338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Selection from Dashboard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6F2347-73D1-4EAF-92BA-D087AA1D86EA}"/>
              </a:ext>
            </a:extLst>
          </p:cNvPr>
          <p:cNvSpPr/>
          <p:nvPr/>
        </p:nvSpPr>
        <p:spPr>
          <a:xfrm>
            <a:off x="1628630" y="668939"/>
            <a:ext cx="700237" cy="674703"/>
          </a:xfrm>
          <a:prstGeom prst="ellipse">
            <a:avLst/>
          </a:prstGeom>
          <a:solidFill>
            <a:srgbClr val="00B050"/>
          </a:solidFill>
          <a:ln w="1079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4DE566-65A6-4566-A500-570D457A78D5}"/>
              </a:ext>
            </a:extLst>
          </p:cNvPr>
          <p:cNvSpPr/>
          <p:nvPr/>
        </p:nvSpPr>
        <p:spPr>
          <a:xfrm>
            <a:off x="10651168" y="5222364"/>
            <a:ext cx="559838" cy="319521"/>
          </a:xfrm>
          <a:prstGeom prst="downArrow">
            <a:avLst/>
          </a:prstGeom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B7F229-E4FC-40AD-A3C2-D5F119ADFB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4706" y="5608957"/>
            <a:ext cx="712761" cy="7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hlinkClick r:id="rId2"/>
          </p:cNvPr>
          <p:cNvSpPr txBox="1"/>
          <p:nvPr/>
        </p:nvSpPr>
        <p:spPr>
          <a:xfrm>
            <a:off x="1439" y="6502115"/>
            <a:ext cx="121920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106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" y="164638"/>
            <a:ext cx="12192000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Free PPT Diagrams : ALLPPT.com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41240" y="932723"/>
            <a:ext cx="84191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sub headline</a:t>
            </a:r>
            <a:endParaRPr lang="en-US" altLang="ko-KR" sz="1733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그룹 59"/>
          <p:cNvGrpSpPr/>
          <p:nvPr/>
        </p:nvGrpSpPr>
        <p:grpSpPr>
          <a:xfrm>
            <a:off x="2896104" y="2283862"/>
            <a:ext cx="6612920" cy="3205823"/>
            <a:chOff x="1322342" y="2190209"/>
            <a:chExt cx="6615735" cy="3207188"/>
          </a:xfrm>
        </p:grpSpPr>
        <p:sp>
          <p:nvSpPr>
            <p:cNvPr id="6" name="막힌 원호 12"/>
            <p:cNvSpPr/>
            <p:nvPr/>
          </p:nvSpPr>
          <p:spPr>
            <a:xfrm rot="10800000">
              <a:off x="1466655" y="2317639"/>
              <a:ext cx="2951732" cy="2951731"/>
            </a:xfrm>
            <a:prstGeom prst="blockArc">
              <a:avLst>
                <a:gd name="adj1" fmla="val 16200218"/>
                <a:gd name="adj2" fmla="val 0"/>
                <a:gd name="adj3" fmla="val 15656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" name="그룹 58"/>
            <p:cNvGrpSpPr/>
            <p:nvPr/>
          </p:nvGrpSpPr>
          <p:grpSpPr>
            <a:xfrm>
              <a:off x="2526401" y="4670608"/>
              <a:ext cx="2055124" cy="726789"/>
              <a:chOff x="2526401" y="4670608"/>
              <a:chExt cx="2055124" cy="726789"/>
            </a:xfr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</p:grpSpPr>
          <p:sp>
            <p:nvSpPr>
              <p:cNvPr id="27" name="직사각형 51"/>
              <p:cNvSpPr/>
              <p:nvPr/>
            </p:nvSpPr>
            <p:spPr>
              <a:xfrm>
                <a:off x="2826329" y="4824155"/>
                <a:ext cx="1755196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이등변 삼각형 47"/>
              <p:cNvSpPr/>
              <p:nvPr/>
            </p:nvSpPr>
            <p:spPr>
              <a:xfrm rot="16200000" flipH="1">
                <a:off x="2375716" y="4821293"/>
                <a:ext cx="726789" cy="42541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그룹 56"/>
            <p:cNvGrpSpPr/>
            <p:nvPr/>
          </p:nvGrpSpPr>
          <p:grpSpPr>
            <a:xfrm>
              <a:off x="4146581" y="4670608"/>
              <a:ext cx="2055124" cy="726789"/>
              <a:chOff x="4146581" y="4670608"/>
              <a:chExt cx="2055124" cy="726789"/>
            </a:xfr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</p:grpSpPr>
          <p:sp>
            <p:nvSpPr>
              <p:cNvPr id="25" name="직사각형 53"/>
              <p:cNvSpPr/>
              <p:nvPr/>
            </p:nvSpPr>
            <p:spPr>
              <a:xfrm>
                <a:off x="4446509" y="4824155"/>
                <a:ext cx="1755196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이등변 삼각형 48"/>
              <p:cNvSpPr/>
              <p:nvPr/>
            </p:nvSpPr>
            <p:spPr>
              <a:xfrm rot="16200000" flipH="1">
                <a:off x="3995896" y="4821293"/>
                <a:ext cx="726789" cy="42541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그룹 13"/>
            <p:cNvGrpSpPr/>
            <p:nvPr/>
          </p:nvGrpSpPr>
          <p:grpSpPr>
            <a:xfrm>
              <a:off x="4842030" y="2317639"/>
              <a:ext cx="2951732" cy="3079758"/>
              <a:chOff x="2686170" y="1907592"/>
              <a:chExt cx="3771658" cy="3935248"/>
            </a:xfr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</p:grpSpPr>
          <p:sp>
            <p:nvSpPr>
              <p:cNvPr id="23" name="막힌 원호 14"/>
              <p:cNvSpPr/>
              <p:nvPr/>
            </p:nvSpPr>
            <p:spPr>
              <a:xfrm rot="5400000">
                <a:off x="2686170" y="1907592"/>
                <a:ext cx="3771658" cy="3771658"/>
              </a:xfrm>
              <a:prstGeom prst="blockArc">
                <a:avLst>
                  <a:gd name="adj1" fmla="val 16200218"/>
                  <a:gd name="adj2" fmla="val 0"/>
                  <a:gd name="adj3" fmla="val 15656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이등변 삼각형 15"/>
              <p:cNvSpPr/>
              <p:nvPr/>
            </p:nvSpPr>
            <p:spPr>
              <a:xfrm rot="16200000">
                <a:off x="3839398" y="5106707"/>
                <a:ext cx="928675" cy="543591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그룹 16"/>
            <p:cNvGrpSpPr/>
            <p:nvPr/>
          </p:nvGrpSpPr>
          <p:grpSpPr>
            <a:xfrm>
              <a:off x="4842030" y="2317639"/>
              <a:ext cx="3096047" cy="2951731"/>
              <a:chOff x="2686170" y="1907592"/>
              <a:chExt cx="3956060" cy="3771658"/>
            </a:xfr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</p:grpSpPr>
          <p:sp>
            <p:nvSpPr>
              <p:cNvPr id="21" name="막힌 원호 17"/>
              <p:cNvSpPr/>
              <p:nvPr/>
            </p:nvSpPr>
            <p:spPr>
              <a:xfrm>
                <a:off x="2686170" y="1907592"/>
                <a:ext cx="3771658" cy="3771658"/>
              </a:xfrm>
              <a:prstGeom prst="blockArc">
                <a:avLst>
                  <a:gd name="adj1" fmla="val 16200218"/>
                  <a:gd name="adj2" fmla="val 0"/>
                  <a:gd name="adj3" fmla="val 15656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이등변 삼각형 18"/>
              <p:cNvSpPr/>
              <p:nvPr/>
            </p:nvSpPr>
            <p:spPr>
              <a:xfrm rot="10800000">
                <a:off x="5713555" y="3789363"/>
                <a:ext cx="928675" cy="543591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그룹 55"/>
            <p:cNvGrpSpPr/>
            <p:nvPr/>
          </p:nvGrpSpPr>
          <p:grpSpPr>
            <a:xfrm>
              <a:off x="4572000" y="2190209"/>
              <a:ext cx="2045599" cy="726789"/>
              <a:chOff x="4572000" y="2190209"/>
              <a:chExt cx="2045599" cy="726789"/>
            </a:xfr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</p:grpSpPr>
          <p:sp>
            <p:nvSpPr>
              <p:cNvPr id="19" name="직사각형 50"/>
              <p:cNvSpPr/>
              <p:nvPr/>
            </p:nvSpPr>
            <p:spPr>
              <a:xfrm>
                <a:off x="4572000" y="2322861"/>
                <a:ext cx="1755196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이등변 삼각형 46"/>
              <p:cNvSpPr/>
              <p:nvPr/>
            </p:nvSpPr>
            <p:spPr>
              <a:xfrm rot="5400000">
                <a:off x="6041495" y="2340894"/>
                <a:ext cx="726789" cy="42541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그룹 54"/>
            <p:cNvGrpSpPr/>
            <p:nvPr/>
          </p:nvGrpSpPr>
          <p:grpSpPr>
            <a:xfrm>
              <a:off x="2951820" y="2190209"/>
              <a:ext cx="2045599" cy="726789"/>
              <a:chOff x="2951820" y="2190209"/>
              <a:chExt cx="2045599" cy="726789"/>
            </a:xfr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</p:grpSpPr>
          <p:sp>
            <p:nvSpPr>
              <p:cNvPr id="17" name="직사각형 49"/>
              <p:cNvSpPr/>
              <p:nvPr/>
            </p:nvSpPr>
            <p:spPr>
              <a:xfrm>
                <a:off x="2951820" y="2322861"/>
                <a:ext cx="1755196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이등변 삼각형 45"/>
              <p:cNvSpPr/>
              <p:nvPr/>
            </p:nvSpPr>
            <p:spPr>
              <a:xfrm rot="5400000">
                <a:off x="4421315" y="2340894"/>
                <a:ext cx="726789" cy="42541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그룹 19"/>
            <p:cNvGrpSpPr/>
            <p:nvPr/>
          </p:nvGrpSpPr>
          <p:grpSpPr>
            <a:xfrm>
              <a:off x="1466655" y="2190209"/>
              <a:ext cx="2951732" cy="3079161"/>
              <a:chOff x="2686170" y="1744765"/>
              <a:chExt cx="3771658" cy="3934485"/>
            </a:xfr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</p:grpSpPr>
          <p:sp>
            <p:nvSpPr>
              <p:cNvPr id="15" name="막힌 원호 20"/>
              <p:cNvSpPr/>
              <p:nvPr/>
            </p:nvSpPr>
            <p:spPr>
              <a:xfrm rot="16200000">
                <a:off x="2686170" y="1907592"/>
                <a:ext cx="3771658" cy="3771658"/>
              </a:xfrm>
              <a:prstGeom prst="blockArc">
                <a:avLst>
                  <a:gd name="adj1" fmla="val 16200218"/>
                  <a:gd name="adj2" fmla="val 0"/>
                  <a:gd name="adj3" fmla="val 15656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이등변 삼각형 21"/>
              <p:cNvSpPr/>
              <p:nvPr/>
            </p:nvSpPr>
            <p:spPr>
              <a:xfrm rot="5400000">
                <a:off x="4369934" y="1937307"/>
                <a:ext cx="928675" cy="543591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이등변 삼각형 22"/>
            <p:cNvSpPr/>
            <p:nvPr/>
          </p:nvSpPr>
          <p:spPr>
            <a:xfrm>
              <a:off x="1322342" y="3372364"/>
              <a:ext cx="726789" cy="425419"/>
            </a:xfrm>
            <a:prstGeom prst="triangl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51469" y="5752347"/>
            <a:ext cx="6457556" cy="60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 algn="ctr">
              <a:defRPr/>
            </a:pPr>
            <a:r>
              <a:rPr lang="en-US" altLang="ko-KR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text add text add text add text add 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9652" y="3429000"/>
            <a:ext cx="4089456" cy="83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>
              <a:defRPr/>
            </a:pPr>
            <a:r>
              <a:rPr lang="en-US" altLang="ko-KR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text add text add text add text add text add text add text add text add text</a:t>
            </a:r>
          </a:p>
        </p:txBody>
      </p:sp>
      <p:grpSp>
        <p:nvGrpSpPr>
          <p:cNvPr id="33" name="그룹 67"/>
          <p:cNvGrpSpPr/>
          <p:nvPr/>
        </p:nvGrpSpPr>
        <p:grpSpPr>
          <a:xfrm>
            <a:off x="3252665" y="2810924"/>
            <a:ext cx="1924792" cy="2377544"/>
            <a:chOff x="2937141" y="2416861"/>
            <a:chExt cx="2482546" cy="3066490"/>
          </a:xfrm>
        </p:grpSpPr>
        <p:sp>
          <p:nvSpPr>
            <p:cNvPr id="36" name="TextBox 35"/>
            <p:cNvSpPr txBox="1"/>
            <p:nvPr/>
          </p:nvSpPr>
          <p:spPr>
            <a:xfrm rot="19206196">
              <a:off x="2937141" y="2416861"/>
              <a:ext cx="2482546" cy="171018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21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3076439">
              <a:off x="2752468" y="3386983"/>
              <a:ext cx="2482546" cy="171018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altLang="ko-KR" sz="21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76"/>
          <p:cNvGrpSpPr/>
          <p:nvPr/>
        </p:nvGrpSpPr>
        <p:grpSpPr>
          <a:xfrm>
            <a:off x="7254498" y="2617615"/>
            <a:ext cx="1926425" cy="2386523"/>
            <a:chOff x="3785876" y="2239270"/>
            <a:chExt cx="2482546" cy="2988187"/>
          </a:xfrm>
        </p:grpSpPr>
        <p:sp>
          <p:nvSpPr>
            <p:cNvPr id="39" name="TextBox 38"/>
            <p:cNvSpPr txBox="1"/>
            <p:nvPr/>
          </p:nvSpPr>
          <p:spPr>
            <a:xfrm rot="3482511">
              <a:off x="3922598" y="2625448"/>
              <a:ext cx="2482546" cy="171018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21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9201116">
              <a:off x="3785876" y="3517268"/>
              <a:ext cx="2482546" cy="171018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altLang="ko-KR" sz="21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91477" y="1637170"/>
            <a:ext cx="9217025" cy="60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>
              <a:defRPr/>
            </a:pPr>
            <a:r>
              <a:rPr lang="en-US" altLang="ko-KR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text add text add text add text add text add text add text add text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1CEA1-A34E-43E4-BCB7-7D59183F4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66" y="349225"/>
            <a:ext cx="3728012" cy="164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4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D44CC99-DC8F-41EB-A9F2-0043D0FBEC2B}"/>
              </a:ext>
            </a:extLst>
          </p:cNvPr>
          <p:cNvSpPr/>
          <p:nvPr/>
        </p:nvSpPr>
        <p:spPr>
          <a:xfrm>
            <a:off x="2721868" y="1264176"/>
            <a:ext cx="7306923" cy="45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Selenium Continuous Integration with Jenkins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EAE84F-0BA9-42BF-B93C-70A54132C893}"/>
              </a:ext>
            </a:extLst>
          </p:cNvPr>
          <p:cNvGrpSpPr/>
          <p:nvPr/>
        </p:nvGrpSpPr>
        <p:grpSpPr>
          <a:xfrm>
            <a:off x="1665158" y="1972724"/>
            <a:ext cx="8363633" cy="2415103"/>
            <a:chOff x="19231" y="1807253"/>
            <a:chExt cx="8363633" cy="24151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BBF30B-4B8C-4CF8-9BEF-A02F44040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2057" y="3096619"/>
              <a:ext cx="896838" cy="725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09C646-FCC7-4B30-8186-2F1DA337C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8510" y="3257906"/>
              <a:ext cx="1375318" cy="36248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4CE6BF-B41E-435D-A058-15C98E10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450" y="3158277"/>
              <a:ext cx="1047052" cy="54144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9FBB4F-0C9F-49BC-81EB-14294AC95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6554" y="3000879"/>
              <a:ext cx="1086310" cy="821486"/>
            </a:xfrm>
            <a:prstGeom prst="rect">
              <a:avLst/>
            </a:prstGeom>
          </p:spPr>
        </p:pic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D842CA9D-5647-4C08-A6BC-33F21F025308}"/>
                </a:ext>
              </a:extLst>
            </p:cNvPr>
            <p:cNvSpPr/>
            <p:nvPr/>
          </p:nvSpPr>
          <p:spPr>
            <a:xfrm>
              <a:off x="6412415" y="3208901"/>
              <a:ext cx="938930" cy="4724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50B8C3D-9D4B-4EF0-8B02-59A796B9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31" y="3165324"/>
              <a:ext cx="889506" cy="71830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437780-E5B9-41B8-87CA-20D6FC5D4F9C}"/>
                </a:ext>
              </a:extLst>
            </p:cNvPr>
            <p:cNvSpPr/>
            <p:nvPr/>
          </p:nvSpPr>
          <p:spPr>
            <a:xfrm>
              <a:off x="2567137" y="3785411"/>
              <a:ext cx="1410788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Triggers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4F85C6-74AD-4D0C-A934-B5A92CB13840}"/>
                </a:ext>
              </a:extLst>
            </p:cNvPr>
            <p:cNvSpPr/>
            <p:nvPr/>
          </p:nvSpPr>
          <p:spPr>
            <a:xfrm>
              <a:off x="4167297" y="3805711"/>
              <a:ext cx="1410788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Triggers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F79AC8-03BF-48FC-BB20-E07836BFC75C}"/>
                </a:ext>
              </a:extLst>
            </p:cNvPr>
            <p:cNvSpPr/>
            <p:nvPr/>
          </p:nvSpPr>
          <p:spPr>
            <a:xfrm>
              <a:off x="572720" y="3811371"/>
              <a:ext cx="1410788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Triggers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F4075E-5A26-492E-941C-59B663972DE3}"/>
                </a:ext>
              </a:extLst>
            </p:cNvPr>
            <p:cNvSpPr/>
            <p:nvPr/>
          </p:nvSpPr>
          <p:spPr>
            <a:xfrm>
              <a:off x="6389042" y="2280843"/>
              <a:ext cx="1410788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Push &amp; Pull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A982C7-453E-4948-85C4-55D4B181C6AF}"/>
                </a:ext>
              </a:extLst>
            </p:cNvPr>
            <p:cNvSpPr/>
            <p:nvPr/>
          </p:nvSpPr>
          <p:spPr>
            <a:xfrm>
              <a:off x="6080503" y="3860555"/>
              <a:ext cx="1410788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Git Push</a:t>
              </a:r>
            </a:p>
          </p:txBody>
        </p:sp>
        <p:sp>
          <p:nvSpPr>
            <p:cNvPr id="32" name="Arrow: Bent 31">
              <a:extLst>
                <a:ext uri="{FF2B5EF4-FFF2-40B4-BE49-F238E27FC236}">
                  <a16:creationId xmlns:a16="http://schemas.microsoft.com/office/drawing/2014/main" id="{60BDC807-1157-4CAF-8176-B1E79C3D1AA8}"/>
                </a:ext>
              </a:extLst>
            </p:cNvPr>
            <p:cNvSpPr/>
            <p:nvPr/>
          </p:nvSpPr>
          <p:spPr>
            <a:xfrm rot="5400000">
              <a:off x="6581726" y="1412036"/>
              <a:ext cx="1047050" cy="193141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84B105-3FD2-4E1B-9838-97C2D9AB8066}"/>
                </a:ext>
              </a:extLst>
            </p:cNvPr>
            <p:cNvSpPr/>
            <p:nvPr/>
          </p:nvSpPr>
          <p:spPr>
            <a:xfrm>
              <a:off x="4262217" y="1854220"/>
              <a:ext cx="1782404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Automation Test Engineer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25B611-A125-48E9-9985-626B9C293934}"/>
                </a:ext>
              </a:extLst>
            </p:cNvPr>
            <p:cNvSpPr/>
            <p:nvPr/>
          </p:nvSpPr>
          <p:spPr>
            <a:xfrm>
              <a:off x="2403279" y="2345388"/>
              <a:ext cx="1410788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Reports</a:t>
              </a:r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69E306EC-DD33-4105-AC8F-813A59937ACE}"/>
                </a:ext>
              </a:extLst>
            </p:cNvPr>
            <p:cNvSpPr/>
            <p:nvPr/>
          </p:nvSpPr>
          <p:spPr>
            <a:xfrm rot="5400000">
              <a:off x="4660659" y="3185052"/>
              <a:ext cx="478972" cy="4797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EFB88B65-514E-413F-9A5D-38E07149F6EA}"/>
                </a:ext>
              </a:extLst>
            </p:cNvPr>
            <p:cNvSpPr/>
            <p:nvPr/>
          </p:nvSpPr>
          <p:spPr>
            <a:xfrm rot="5400000">
              <a:off x="2983786" y="3206701"/>
              <a:ext cx="478972" cy="4797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79A90F9B-11BE-47E2-B941-9B055D8A32FB}"/>
                </a:ext>
              </a:extLst>
            </p:cNvPr>
            <p:cNvSpPr/>
            <p:nvPr/>
          </p:nvSpPr>
          <p:spPr>
            <a:xfrm rot="5400000">
              <a:off x="926722" y="3233328"/>
              <a:ext cx="478972" cy="4797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Bent 45">
              <a:extLst>
                <a:ext uri="{FF2B5EF4-FFF2-40B4-BE49-F238E27FC236}">
                  <a16:creationId xmlns:a16="http://schemas.microsoft.com/office/drawing/2014/main" id="{B6B56002-DBDE-42CE-ABE1-CFDCADDD41E3}"/>
                </a:ext>
              </a:extLst>
            </p:cNvPr>
            <p:cNvSpPr/>
            <p:nvPr/>
          </p:nvSpPr>
          <p:spPr>
            <a:xfrm>
              <a:off x="2223048" y="1807253"/>
              <a:ext cx="1944249" cy="104705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08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Right 29">
            <a:extLst>
              <a:ext uri="{FF2B5EF4-FFF2-40B4-BE49-F238E27FC236}">
                <a16:creationId xmlns:a16="http://schemas.microsoft.com/office/drawing/2014/main" id="{2D5413F7-2999-48DD-8838-A17096F3371D}"/>
              </a:ext>
            </a:extLst>
          </p:cNvPr>
          <p:cNvSpPr/>
          <p:nvPr/>
        </p:nvSpPr>
        <p:spPr>
          <a:xfrm>
            <a:off x="3896082" y="6139131"/>
            <a:ext cx="2889144" cy="50185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93AE099-BAB9-4116-A1C8-DE789DE15B02}"/>
              </a:ext>
            </a:extLst>
          </p:cNvPr>
          <p:cNvSpPr/>
          <p:nvPr/>
        </p:nvSpPr>
        <p:spPr>
          <a:xfrm>
            <a:off x="3885494" y="1747790"/>
            <a:ext cx="2882020" cy="50185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F82203-630D-436D-BC8B-ADA227236A71}"/>
              </a:ext>
            </a:extLst>
          </p:cNvPr>
          <p:cNvCxnSpPr/>
          <p:nvPr/>
        </p:nvCxnSpPr>
        <p:spPr>
          <a:xfrm>
            <a:off x="3844538" y="3616427"/>
            <a:ext cx="3221574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F83505-F8FC-4AE4-B3F8-6572865F8F0F}"/>
              </a:ext>
            </a:extLst>
          </p:cNvPr>
          <p:cNvCxnSpPr/>
          <p:nvPr/>
        </p:nvCxnSpPr>
        <p:spPr>
          <a:xfrm>
            <a:off x="3825129" y="4546054"/>
            <a:ext cx="3221574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59F8CB-51C1-43CC-8EE2-EBB7D36CCDB8}"/>
              </a:ext>
            </a:extLst>
          </p:cNvPr>
          <p:cNvCxnSpPr>
            <a:cxnSpLocks/>
          </p:cNvCxnSpPr>
          <p:nvPr/>
        </p:nvCxnSpPr>
        <p:spPr>
          <a:xfrm>
            <a:off x="3844538" y="5372635"/>
            <a:ext cx="3257577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9C47329-301A-444E-9870-AE35186F4CB9}"/>
              </a:ext>
            </a:extLst>
          </p:cNvPr>
          <p:cNvSpPr/>
          <p:nvPr/>
        </p:nvSpPr>
        <p:spPr>
          <a:xfrm>
            <a:off x="4685212" y="3322730"/>
            <a:ext cx="1410788" cy="206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Branch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6B343-091E-4566-813C-BB7132E20A36}"/>
              </a:ext>
            </a:extLst>
          </p:cNvPr>
          <p:cNvSpPr/>
          <p:nvPr/>
        </p:nvSpPr>
        <p:spPr>
          <a:xfrm>
            <a:off x="4685212" y="4225758"/>
            <a:ext cx="1410788" cy="198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Branch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89959-B26E-4842-A0D8-0700D68ABBF3}"/>
              </a:ext>
            </a:extLst>
          </p:cNvPr>
          <p:cNvSpPr/>
          <p:nvPr/>
        </p:nvSpPr>
        <p:spPr>
          <a:xfrm>
            <a:off x="4685212" y="5101125"/>
            <a:ext cx="1410788" cy="20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Branch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CE7291-7237-4111-B3BF-1681CC0FEDA3}"/>
              </a:ext>
            </a:extLst>
          </p:cNvPr>
          <p:cNvSpPr/>
          <p:nvPr/>
        </p:nvSpPr>
        <p:spPr>
          <a:xfrm>
            <a:off x="208333" y="1416616"/>
            <a:ext cx="3616795" cy="1379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70C0"/>
                </a:solidFill>
              </a:rPr>
              <a:t>      	Step - 1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Create a New Project 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Create Local ( git ) Repository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Add file to staging 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Commit Changes to Local ( git ) Repository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Push Changes to Master Branch Remote Repo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B069DE8-AAAE-4D74-B001-21F22285179F}"/>
              </a:ext>
            </a:extLst>
          </p:cNvPr>
          <p:cNvGrpSpPr/>
          <p:nvPr/>
        </p:nvGrpSpPr>
        <p:grpSpPr>
          <a:xfrm>
            <a:off x="6772170" y="4948094"/>
            <a:ext cx="2463391" cy="692452"/>
            <a:chOff x="7901125" y="4018208"/>
            <a:chExt cx="2463391" cy="93248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F0C82A0-3189-48F0-974A-391C6247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2866" y="4258236"/>
              <a:ext cx="727968" cy="692452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801874-E0BF-49D7-A94E-91F1AE4EFA2D}"/>
                </a:ext>
              </a:extLst>
            </p:cNvPr>
            <p:cNvSpPr/>
            <p:nvPr/>
          </p:nvSpPr>
          <p:spPr>
            <a:xfrm>
              <a:off x="8668554" y="4304831"/>
              <a:ext cx="1695962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QA Engineer 3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5D3BABE-80F3-482A-89D1-8A640B33A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1125" y="4018208"/>
              <a:ext cx="381413" cy="458353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C4CBAB8-FB5E-4EBB-98BA-80EB2C8C81B1}"/>
              </a:ext>
            </a:extLst>
          </p:cNvPr>
          <p:cNvSpPr/>
          <p:nvPr/>
        </p:nvSpPr>
        <p:spPr>
          <a:xfrm>
            <a:off x="6868364" y="1455262"/>
            <a:ext cx="4654624" cy="1753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70C0"/>
                </a:solidFill>
              </a:rPr>
              <a:t>	               Step - 3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Clone Remote Repo to Local Repo ( Working Directory )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Import Project From git to Workspace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Add/Modify Features/Code/Test Cases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Create New Branch in Remote Repo ( </a:t>
            </a:r>
            <a:r>
              <a:rPr lang="en-US" sz="1000" b="1" i="1" dirty="0" err="1">
                <a:solidFill>
                  <a:schemeClr val="tx1"/>
                </a:solidFill>
              </a:rPr>
              <a:t>github</a:t>
            </a:r>
            <a:r>
              <a:rPr lang="en-US" sz="1000" b="1" i="1" dirty="0">
                <a:solidFill>
                  <a:schemeClr val="tx1"/>
                </a:solidFill>
              </a:rPr>
              <a:t> ) Using Eclipse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Add Files to Staging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Commit Changes to Local Repo ( git ) 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Push Changes to Remote Repo (</a:t>
            </a:r>
            <a:r>
              <a:rPr lang="en-US" sz="1000" b="1" i="1" dirty="0" err="1">
                <a:solidFill>
                  <a:schemeClr val="tx1"/>
                </a:solidFill>
              </a:rPr>
              <a:t>github</a:t>
            </a:r>
            <a:r>
              <a:rPr lang="en-US" sz="1000" b="1" i="1" dirty="0">
                <a:solidFill>
                  <a:schemeClr val="tx1"/>
                </a:solidFill>
              </a:rPr>
              <a:t> ) from New Branch </a:t>
            </a:r>
          </a:p>
          <a:p>
            <a:pPr marL="342900" indent="-342900">
              <a:buAutoNum type="alphaLcPeriod"/>
            </a:pPr>
            <a:r>
              <a:rPr lang="en-US" sz="1000" b="1" i="1" dirty="0">
                <a:solidFill>
                  <a:schemeClr val="tx1"/>
                </a:solidFill>
              </a:rPr>
              <a:t>Request PR ( Pull Request ) for Review Code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4F2A6A-07DC-4469-9461-469BE707DFAD}"/>
              </a:ext>
            </a:extLst>
          </p:cNvPr>
          <p:cNvSpPr/>
          <p:nvPr/>
        </p:nvSpPr>
        <p:spPr>
          <a:xfrm>
            <a:off x="4011782" y="2094221"/>
            <a:ext cx="2633691" cy="45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rgbClr val="0070C0"/>
                </a:solidFill>
              </a:rPr>
              <a:t>	Step - 2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             Communicate repo details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41C512-6E42-4FF4-BAE8-7085FC996B54}"/>
              </a:ext>
            </a:extLst>
          </p:cNvPr>
          <p:cNvSpPr/>
          <p:nvPr/>
        </p:nvSpPr>
        <p:spPr>
          <a:xfrm>
            <a:off x="208334" y="5461617"/>
            <a:ext cx="3600100" cy="1270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70C0"/>
                </a:solidFill>
              </a:rPr>
              <a:t>	Step -  4</a:t>
            </a:r>
          </a:p>
          <a:p>
            <a:r>
              <a:rPr lang="en-US" sz="1000" b="1" i="1" dirty="0">
                <a:solidFill>
                  <a:schemeClr val="tx1"/>
                </a:solidFill>
              </a:rPr>
              <a:t>Code Review : </a:t>
            </a:r>
          </a:p>
          <a:p>
            <a:r>
              <a:rPr lang="en-US" sz="1000" b="1" i="1" dirty="0">
                <a:solidFill>
                  <a:srgbClr val="00B050"/>
                </a:solidFill>
              </a:rPr>
              <a:t>Case 1 : </a:t>
            </a:r>
            <a:r>
              <a:rPr lang="en-US" sz="1000" b="1" i="1" dirty="0">
                <a:solidFill>
                  <a:schemeClr val="tx1"/>
                </a:solidFill>
              </a:rPr>
              <a:t>Changes Required , then provide comments to Team Member </a:t>
            </a:r>
          </a:p>
          <a:p>
            <a:r>
              <a:rPr lang="en-US" sz="1000" b="1" i="1" dirty="0">
                <a:solidFill>
                  <a:srgbClr val="00B050"/>
                </a:solidFill>
              </a:rPr>
              <a:t>Case 2 : </a:t>
            </a:r>
            <a:r>
              <a:rPr lang="en-US" sz="1000" b="1" i="1" dirty="0">
                <a:solidFill>
                  <a:schemeClr val="tx1"/>
                </a:solidFill>
              </a:rPr>
              <a:t>Everything good , then provide approval to merge code in to Master Branch in </a:t>
            </a:r>
            <a:r>
              <a:rPr lang="en-US" sz="1000" b="1" i="1" dirty="0" err="1">
                <a:solidFill>
                  <a:schemeClr val="tx1"/>
                </a:solidFill>
              </a:rPr>
              <a:t>github</a:t>
            </a:r>
            <a:endParaRPr lang="en-US" sz="1000" b="1" i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97D58C-9FFB-405E-96F9-56BE893C0957}"/>
              </a:ext>
            </a:extLst>
          </p:cNvPr>
          <p:cNvSpPr/>
          <p:nvPr/>
        </p:nvSpPr>
        <p:spPr>
          <a:xfrm>
            <a:off x="6863459" y="5919344"/>
            <a:ext cx="4654624" cy="517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70C0"/>
                </a:solidFill>
              </a:rPr>
              <a:t>                                Step - 5 </a:t>
            </a:r>
          </a:p>
          <a:p>
            <a:r>
              <a:rPr lang="en-US" sz="1000" b="1" i="1" dirty="0">
                <a:solidFill>
                  <a:schemeClr val="tx1"/>
                </a:solidFill>
              </a:rPr>
              <a:t>Merge Code with Master Branch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D8F852-08A5-4CDE-8550-5B4F19266C47}"/>
              </a:ext>
            </a:extLst>
          </p:cNvPr>
          <p:cNvSpPr/>
          <p:nvPr/>
        </p:nvSpPr>
        <p:spPr>
          <a:xfrm>
            <a:off x="374588" y="3500753"/>
            <a:ext cx="992267" cy="20451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Lead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06C248-C73D-4C49-9A54-17B2CF70C390}"/>
              </a:ext>
            </a:extLst>
          </p:cNvPr>
          <p:cNvGrpSpPr/>
          <p:nvPr/>
        </p:nvGrpSpPr>
        <p:grpSpPr>
          <a:xfrm>
            <a:off x="1838599" y="3474770"/>
            <a:ext cx="1926238" cy="2045118"/>
            <a:chOff x="1843481" y="2690837"/>
            <a:chExt cx="1926238" cy="2045118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4DE7FE-2ED6-4C3D-8B04-84F9DD17D85D}"/>
                </a:ext>
              </a:extLst>
            </p:cNvPr>
            <p:cNvSpPr/>
            <p:nvPr/>
          </p:nvSpPr>
          <p:spPr>
            <a:xfrm>
              <a:off x="1843481" y="2690837"/>
              <a:ext cx="1926238" cy="20451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7C976C7-8968-4451-89C8-6AE40763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322" y="3009530"/>
              <a:ext cx="1410788" cy="152998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F3A7CDF-2224-4C7D-B43E-CD377251B173}"/>
              </a:ext>
            </a:extLst>
          </p:cNvPr>
          <p:cNvSpPr/>
          <p:nvPr/>
        </p:nvSpPr>
        <p:spPr>
          <a:xfrm>
            <a:off x="1429066" y="4238269"/>
            <a:ext cx="340124" cy="50185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3E44F0-3C2A-4812-9907-DDB9DC172DD9}"/>
              </a:ext>
            </a:extLst>
          </p:cNvPr>
          <p:cNvSpPr/>
          <p:nvPr/>
        </p:nvSpPr>
        <p:spPr>
          <a:xfrm>
            <a:off x="225029" y="1393370"/>
            <a:ext cx="3778790" cy="5276237"/>
          </a:xfrm>
          <a:prstGeom prst="rect">
            <a:avLst/>
          </a:prstGeom>
          <a:noFill/>
          <a:ln w="317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C7E053-9B10-4175-9761-1DDCBDB935AE}"/>
              </a:ext>
            </a:extLst>
          </p:cNvPr>
          <p:cNvSpPr/>
          <p:nvPr/>
        </p:nvSpPr>
        <p:spPr>
          <a:xfrm>
            <a:off x="6689673" y="1393370"/>
            <a:ext cx="4966707" cy="5276237"/>
          </a:xfrm>
          <a:prstGeom prst="rect">
            <a:avLst/>
          </a:prstGeom>
          <a:noFill/>
          <a:ln w="317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02749F-3708-4D61-AB59-5EFEEF4D5C4F}"/>
              </a:ext>
            </a:extLst>
          </p:cNvPr>
          <p:cNvSpPr/>
          <p:nvPr/>
        </p:nvSpPr>
        <p:spPr>
          <a:xfrm>
            <a:off x="115411" y="126212"/>
            <a:ext cx="11693370" cy="6640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2FDC0B-6475-4742-9973-0B0C29090F94}"/>
              </a:ext>
            </a:extLst>
          </p:cNvPr>
          <p:cNvSpPr/>
          <p:nvPr/>
        </p:nvSpPr>
        <p:spPr>
          <a:xfrm>
            <a:off x="3999814" y="1208953"/>
            <a:ext cx="2716149" cy="361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| Commit | Push | Branching | Pull Request |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20CE05-D4BE-4A11-AF52-239E1380F950}"/>
              </a:ext>
            </a:extLst>
          </p:cNvPr>
          <p:cNvSpPr/>
          <p:nvPr/>
        </p:nvSpPr>
        <p:spPr>
          <a:xfrm>
            <a:off x="1686430" y="447922"/>
            <a:ext cx="1499016" cy="37626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Working Directory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89D24D-D6B2-4950-B98F-9E37A8FA8051}"/>
              </a:ext>
            </a:extLst>
          </p:cNvPr>
          <p:cNvSpPr/>
          <p:nvPr/>
        </p:nvSpPr>
        <p:spPr>
          <a:xfrm>
            <a:off x="4411350" y="421795"/>
            <a:ext cx="1499016" cy="37626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Staging Area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8D8D82-D762-47F1-BFF4-9EDEDF2E86CA}"/>
              </a:ext>
            </a:extLst>
          </p:cNvPr>
          <p:cNvSpPr/>
          <p:nvPr/>
        </p:nvSpPr>
        <p:spPr>
          <a:xfrm>
            <a:off x="7220146" y="430503"/>
            <a:ext cx="1499016" cy="35309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Local .git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E303D8-E5C2-4663-9E79-4D68ADC94259}"/>
              </a:ext>
            </a:extLst>
          </p:cNvPr>
          <p:cNvSpPr/>
          <p:nvPr/>
        </p:nvSpPr>
        <p:spPr>
          <a:xfrm>
            <a:off x="9686690" y="421795"/>
            <a:ext cx="1499016" cy="3618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Remote          </a:t>
            </a:r>
          </a:p>
          <a:p>
            <a:pPr algn="ctr"/>
            <a:r>
              <a:rPr lang="en-US" sz="1200" b="1" dirty="0"/>
              <a:t>[ </a:t>
            </a:r>
            <a:r>
              <a:rPr lang="en-US" sz="1200" b="1" dirty="0" err="1"/>
              <a:t>github</a:t>
            </a:r>
            <a:r>
              <a:rPr lang="en-US" sz="1200" b="1" dirty="0"/>
              <a:t> 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CBDE16-2A4C-4DD9-A56B-84D2F7D98342}"/>
              </a:ext>
            </a:extLst>
          </p:cNvPr>
          <p:cNvSpPr/>
          <p:nvPr/>
        </p:nvSpPr>
        <p:spPr>
          <a:xfrm>
            <a:off x="3310126" y="468311"/>
            <a:ext cx="976544" cy="36180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BCD6EF-FEE5-4BF5-A7C1-2442F5325043}"/>
              </a:ext>
            </a:extLst>
          </p:cNvPr>
          <p:cNvSpPr/>
          <p:nvPr/>
        </p:nvSpPr>
        <p:spPr>
          <a:xfrm>
            <a:off x="6088691" y="444930"/>
            <a:ext cx="976544" cy="36180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72C2C1-E9C1-408C-BBF4-A8C19FD52757}"/>
              </a:ext>
            </a:extLst>
          </p:cNvPr>
          <p:cNvSpPr/>
          <p:nvPr/>
        </p:nvSpPr>
        <p:spPr>
          <a:xfrm>
            <a:off x="9001171" y="252527"/>
            <a:ext cx="586711" cy="36180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D433578-51EF-41AC-A686-B1CE83DF1ACA}"/>
              </a:ext>
            </a:extLst>
          </p:cNvPr>
          <p:cNvSpPr/>
          <p:nvPr/>
        </p:nvSpPr>
        <p:spPr>
          <a:xfrm>
            <a:off x="8975809" y="610869"/>
            <a:ext cx="586711" cy="361800"/>
          </a:xfrm>
          <a:prstGeom prst="lef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C6EAE09-AA9A-4994-B53E-25DC9A3043FA}"/>
              </a:ext>
            </a:extLst>
          </p:cNvPr>
          <p:cNvSpPr/>
          <p:nvPr/>
        </p:nvSpPr>
        <p:spPr>
          <a:xfrm>
            <a:off x="3185446" y="997862"/>
            <a:ext cx="6402436" cy="114457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C1703D5-8589-450A-9EB7-5636F5303545}"/>
              </a:ext>
            </a:extLst>
          </p:cNvPr>
          <p:cNvSpPr/>
          <p:nvPr/>
        </p:nvSpPr>
        <p:spPr>
          <a:xfrm>
            <a:off x="3175846" y="266995"/>
            <a:ext cx="4044300" cy="143500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2C80378-D892-4D7C-8B5E-3935D04C0C24}"/>
              </a:ext>
            </a:extLst>
          </p:cNvPr>
          <p:cNvSpPr/>
          <p:nvPr/>
        </p:nvSpPr>
        <p:spPr>
          <a:xfrm>
            <a:off x="548818" y="447922"/>
            <a:ext cx="976544" cy="36180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F373E5-BEFE-4170-B193-90B5FE8CECEC}"/>
              </a:ext>
            </a:extLst>
          </p:cNvPr>
          <p:cNvSpPr/>
          <p:nvPr/>
        </p:nvSpPr>
        <p:spPr>
          <a:xfrm>
            <a:off x="4573490" y="165627"/>
            <a:ext cx="817116" cy="156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CHECKOUT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010EB-47B3-4E56-AEFC-845ABBE86258}"/>
              </a:ext>
            </a:extLst>
          </p:cNvPr>
          <p:cNvSpPr/>
          <p:nvPr/>
        </p:nvSpPr>
        <p:spPr>
          <a:xfrm>
            <a:off x="4573490" y="885142"/>
            <a:ext cx="817116" cy="156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F43D2C-6BA2-4451-A0C3-C5A052B80144}"/>
              </a:ext>
            </a:extLst>
          </p:cNvPr>
          <p:cNvSpPr/>
          <p:nvPr/>
        </p:nvSpPr>
        <p:spPr>
          <a:xfrm>
            <a:off x="1838599" y="3156734"/>
            <a:ext cx="1926238" cy="221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Master Branch Remote Repo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5232C6-D555-4E3A-8565-69D5036CF974}"/>
              </a:ext>
            </a:extLst>
          </p:cNvPr>
          <p:cNvSpPr/>
          <p:nvPr/>
        </p:nvSpPr>
        <p:spPr>
          <a:xfrm>
            <a:off x="228546" y="162266"/>
            <a:ext cx="11427834" cy="105173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9105B6-444F-48C2-9E8A-42570EC7CC63}"/>
              </a:ext>
            </a:extLst>
          </p:cNvPr>
          <p:cNvGrpSpPr/>
          <p:nvPr/>
        </p:nvGrpSpPr>
        <p:grpSpPr>
          <a:xfrm>
            <a:off x="6776517" y="4046768"/>
            <a:ext cx="2463391" cy="692452"/>
            <a:chOff x="7901125" y="4018208"/>
            <a:chExt cx="2463391" cy="93248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0931C6B-E9FC-4812-BA05-2FD049D5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2866" y="4258236"/>
              <a:ext cx="727968" cy="692452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990931-CEC5-4AEB-914D-3AF1BFA25A45}"/>
                </a:ext>
              </a:extLst>
            </p:cNvPr>
            <p:cNvSpPr/>
            <p:nvPr/>
          </p:nvSpPr>
          <p:spPr>
            <a:xfrm>
              <a:off x="8668554" y="4304831"/>
              <a:ext cx="1695962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QA Engineer 2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D3EEE4A-B605-4B8D-8C03-253C8689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1125" y="4018208"/>
              <a:ext cx="381413" cy="458353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BFA9B2-8A32-4BC2-881B-154762A07BDF}"/>
              </a:ext>
            </a:extLst>
          </p:cNvPr>
          <p:cNvGrpSpPr/>
          <p:nvPr/>
        </p:nvGrpSpPr>
        <p:grpSpPr>
          <a:xfrm>
            <a:off x="6785226" y="3210724"/>
            <a:ext cx="2463391" cy="692452"/>
            <a:chOff x="7901125" y="4018208"/>
            <a:chExt cx="2463391" cy="93248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BE43A67-0A45-42B6-B166-44873243E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2866" y="4258236"/>
              <a:ext cx="727968" cy="692452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5C1CF09-0EA1-47A0-9C4D-FB67D7268C4F}"/>
                </a:ext>
              </a:extLst>
            </p:cNvPr>
            <p:cNvSpPr/>
            <p:nvPr/>
          </p:nvSpPr>
          <p:spPr>
            <a:xfrm>
              <a:off x="8668554" y="4304831"/>
              <a:ext cx="1695962" cy="36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QA Engineer 1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ECD3E0C-AB95-4A78-97E2-B69554615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1125" y="4018208"/>
              <a:ext cx="381413" cy="458353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3F7330A-12DE-4F17-9EAD-D320AE6D1049}"/>
              </a:ext>
            </a:extLst>
          </p:cNvPr>
          <p:cNvSpPr/>
          <p:nvPr/>
        </p:nvSpPr>
        <p:spPr>
          <a:xfrm>
            <a:off x="3974560" y="5522028"/>
            <a:ext cx="2792954" cy="661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</a:rPr>
              <a:t>                      </a:t>
            </a:r>
            <a:r>
              <a:rPr lang="en-US" b="1" i="1" dirty="0">
                <a:solidFill>
                  <a:srgbClr val="0070C0"/>
                </a:solidFill>
              </a:rPr>
              <a:t>Step – 2.1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Provided required access to remote repo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722009C-DDFD-441A-B55D-3E3DC1655B01}"/>
              </a:ext>
            </a:extLst>
          </p:cNvPr>
          <p:cNvGrpSpPr/>
          <p:nvPr/>
        </p:nvGrpSpPr>
        <p:grpSpPr>
          <a:xfrm>
            <a:off x="9448354" y="4307119"/>
            <a:ext cx="2003412" cy="1753724"/>
            <a:chOff x="4278146" y="4637547"/>
            <a:chExt cx="3663023" cy="211884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81F6B93-2A9B-4E20-9B17-8DC9C677C6A5}"/>
                </a:ext>
              </a:extLst>
            </p:cNvPr>
            <p:cNvSpPr/>
            <p:nvPr/>
          </p:nvSpPr>
          <p:spPr>
            <a:xfrm>
              <a:off x="4815570" y="4637547"/>
              <a:ext cx="2209225" cy="36180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Create Pull Request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A85B8D-83FD-4EA0-BAD3-9C3E00470A5A}"/>
                </a:ext>
              </a:extLst>
            </p:cNvPr>
            <p:cNvSpPr/>
            <p:nvPr/>
          </p:nvSpPr>
          <p:spPr>
            <a:xfrm>
              <a:off x="4840093" y="5292037"/>
              <a:ext cx="2130847" cy="36180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Review Process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EBE7946-06BD-4428-8D69-414AD32F8423}"/>
                </a:ext>
              </a:extLst>
            </p:cNvPr>
            <p:cNvSpPr/>
            <p:nvPr/>
          </p:nvSpPr>
          <p:spPr>
            <a:xfrm>
              <a:off x="4713920" y="6394588"/>
              <a:ext cx="2892882" cy="36180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Merge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Pull Request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61085A8-D463-40A2-88DE-6204F6F82362}"/>
                </a:ext>
              </a:extLst>
            </p:cNvPr>
            <p:cNvCxnSpPr>
              <a:stCxn id="86" idx="2"/>
            </p:cNvCxnSpPr>
            <p:nvPr/>
          </p:nvCxnSpPr>
          <p:spPr>
            <a:xfrm flipH="1">
              <a:off x="5920182" y="4999348"/>
              <a:ext cx="1" cy="292689"/>
            </a:xfrm>
            <a:prstGeom prst="straightConnector1">
              <a:avLst/>
            </a:prstGeom>
            <a:ln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48DD751-FA5D-4CED-A55B-59243F62B277}"/>
                </a:ext>
              </a:extLst>
            </p:cNvPr>
            <p:cNvCxnSpPr/>
            <p:nvPr/>
          </p:nvCxnSpPr>
          <p:spPr>
            <a:xfrm flipH="1">
              <a:off x="6095998" y="6106472"/>
              <a:ext cx="0" cy="292689"/>
            </a:xfrm>
            <a:prstGeom prst="straightConnector1">
              <a:avLst/>
            </a:prstGeom>
            <a:ln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1DFE0BB-D391-4F33-B332-AD59F130E5A4}"/>
                </a:ext>
              </a:extLst>
            </p:cNvPr>
            <p:cNvSpPr/>
            <p:nvPr/>
          </p:nvSpPr>
          <p:spPr>
            <a:xfrm>
              <a:off x="4278146" y="5159610"/>
              <a:ext cx="3663023" cy="108897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7E01955-EA46-4195-8B51-E59E598C3B09}"/>
                </a:ext>
              </a:extLst>
            </p:cNvPr>
            <p:cNvSpPr/>
            <p:nvPr/>
          </p:nvSpPr>
          <p:spPr>
            <a:xfrm>
              <a:off x="4469983" y="5712470"/>
              <a:ext cx="1410787" cy="42173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Code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219AA43-E17C-4B4E-B2EE-7E85BC765C78}"/>
                </a:ext>
              </a:extLst>
            </p:cNvPr>
            <p:cNvSpPr/>
            <p:nvPr/>
          </p:nvSpPr>
          <p:spPr>
            <a:xfrm>
              <a:off x="6315642" y="5714998"/>
              <a:ext cx="1410787" cy="4192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Code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Update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34B6BC2-D129-4243-AC13-42D29C0F29BA}"/>
                </a:ext>
              </a:extLst>
            </p:cNvPr>
            <p:cNvCxnSpPr>
              <a:cxnSpLocks/>
              <a:stCxn id="92" idx="3"/>
              <a:endCxn id="93" idx="1"/>
            </p:cNvCxnSpPr>
            <p:nvPr/>
          </p:nvCxnSpPr>
          <p:spPr>
            <a:xfrm>
              <a:off x="5880770" y="5923339"/>
              <a:ext cx="434872" cy="1264"/>
            </a:xfrm>
            <a:prstGeom prst="straightConnector1">
              <a:avLst/>
            </a:prstGeom>
            <a:ln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4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77DFC5-DAF3-47A2-AB10-0BB87467213F}"/>
              </a:ext>
            </a:extLst>
          </p:cNvPr>
          <p:cNvSpPr/>
          <p:nvPr/>
        </p:nvSpPr>
        <p:spPr>
          <a:xfrm>
            <a:off x="3847963" y="180110"/>
            <a:ext cx="306279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Branching Strategy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9529C-9324-49EF-B10D-311C4385C9CA}"/>
              </a:ext>
            </a:extLst>
          </p:cNvPr>
          <p:cNvCxnSpPr/>
          <p:nvPr/>
        </p:nvCxnSpPr>
        <p:spPr>
          <a:xfrm>
            <a:off x="312193" y="2096602"/>
            <a:ext cx="1134566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649825-79F0-486F-B031-25CB8EFBF29A}"/>
              </a:ext>
            </a:extLst>
          </p:cNvPr>
          <p:cNvCxnSpPr/>
          <p:nvPr/>
        </p:nvCxnSpPr>
        <p:spPr>
          <a:xfrm>
            <a:off x="312194" y="2868955"/>
            <a:ext cx="11345662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DFBF66-33D1-45D8-B349-9109BA41F55A}"/>
              </a:ext>
            </a:extLst>
          </p:cNvPr>
          <p:cNvCxnSpPr/>
          <p:nvPr/>
        </p:nvCxnSpPr>
        <p:spPr>
          <a:xfrm>
            <a:off x="303315" y="3588055"/>
            <a:ext cx="11345662" cy="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7373C5-5A7B-40E9-9F41-0608DD41A7B8}"/>
              </a:ext>
            </a:extLst>
          </p:cNvPr>
          <p:cNvCxnSpPr/>
          <p:nvPr/>
        </p:nvCxnSpPr>
        <p:spPr>
          <a:xfrm>
            <a:off x="303315" y="4351536"/>
            <a:ext cx="11345662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73586-8BC0-4CE0-B7B3-C681341D404F}"/>
              </a:ext>
            </a:extLst>
          </p:cNvPr>
          <p:cNvCxnSpPr/>
          <p:nvPr/>
        </p:nvCxnSpPr>
        <p:spPr>
          <a:xfrm>
            <a:off x="303319" y="5141648"/>
            <a:ext cx="1134566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7CCAC-E20C-4E4D-88E6-6B39F1A912A0}"/>
              </a:ext>
            </a:extLst>
          </p:cNvPr>
          <p:cNvCxnSpPr/>
          <p:nvPr/>
        </p:nvCxnSpPr>
        <p:spPr>
          <a:xfrm>
            <a:off x="285565" y="5967280"/>
            <a:ext cx="11345662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8BBE2-0193-4547-ACCA-053812AAE64D}"/>
              </a:ext>
            </a:extLst>
          </p:cNvPr>
          <p:cNvSpPr/>
          <p:nvPr/>
        </p:nvSpPr>
        <p:spPr>
          <a:xfrm>
            <a:off x="211359" y="1592152"/>
            <a:ext cx="306279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Master Branch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578F9D-E788-4BF3-AE6C-458313421780}"/>
              </a:ext>
            </a:extLst>
          </p:cNvPr>
          <p:cNvSpPr/>
          <p:nvPr/>
        </p:nvSpPr>
        <p:spPr>
          <a:xfrm>
            <a:off x="202130" y="2384295"/>
            <a:ext cx="306279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Hotfix Branch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F91BA1-53D3-40EC-AA37-22B3490B8028}"/>
              </a:ext>
            </a:extLst>
          </p:cNvPr>
          <p:cNvSpPr/>
          <p:nvPr/>
        </p:nvSpPr>
        <p:spPr>
          <a:xfrm>
            <a:off x="205398" y="3131136"/>
            <a:ext cx="306279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Release Branch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488E0-2824-4737-8E93-3D354C12CF69}"/>
              </a:ext>
            </a:extLst>
          </p:cNvPr>
          <p:cNvSpPr/>
          <p:nvPr/>
        </p:nvSpPr>
        <p:spPr>
          <a:xfrm>
            <a:off x="194846" y="3877777"/>
            <a:ext cx="429531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Development Branch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0FEC58-31B5-4491-828E-D406C29BB509}"/>
              </a:ext>
            </a:extLst>
          </p:cNvPr>
          <p:cNvSpPr/>
          <p:nvPr/>
        </p:nvSpPr>
        <p:spPr>
          <a:xfrm>
            <a:off x="207849" y="4610105"/>
            <a:ext cx="4295317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Feature Branch 1 [ UserStory#1]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1B052-8DA7-444F-BF42-1E03234C7A52}"/>
              </a:ext>
            </a:extLst>
          </p:cNvPr>
          <p:cNvSpPr/>
          <p:nvPr/>
        </p:nvSpPr>
        <p:spPr>
          <a:xfrm>
            <a:off x="202130" y="5434132"/>
            <a:ext cx="429531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Feature Branch 2 [ UserStory#2]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F839E7-7FFA-4347-B114-6B0A8AF1CD21}"/>
              </a:ext>
            </a:extLst>
          </p:cNvPr>
          <p:cNvCxnSpPr>
            <a:cxnSpLocks/>
          </p:cNvCxnSpPr>
          <p:nvPr/>
        </p:nvCxnSpPr>
        <p:spPr>
          <a:xfrm flipV="1">
            <a:off x="1409700" y="1207363"/>
            <a:ext cx="10248156" cy="5547"/>
          </a:xfrm>
          <a:prstGeom prst="straightConnector1">
            <a:avLst/>
          </a:prstGeom>
          <a:ln w="1333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FE138-D57A-42AE-A77D-17E17FE16BE5}"/>
              </a:ext>
            </a:extLst>
          </p:cNvPr>
          <p:cNvSpPr/>
          <p:nvPr/>
        </p:nvSpPr>
        <p:spPr>
          <a:xfrm>
            <a:off x="220949" y="1017415"/>
            <a:ext cx="306279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Branches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AC2891-0A11-4EA4-BEA0-5FD96B323117}"/>
              </a:ext>
            </a:extLst>
          </p:cNvPr>
          <p:cNvSpPr/>
          <p:nvPr/>
        </p:nvSpPr>
        <p:spPr>
          <a:xfrm>
            <a:off x="3614683" y="1886183"/>
            <a:ext cx="415781" cy="4446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EDF28D-6C3E-4840-A9C0-F0C60AB95FE3}"/>
              </a:ext>
            </a:extLst>
          </p:cNvPr>
          <p:cNvSpPr/>
          <p:nvPr/>
        </p:nvSpPr>
        <p:spPr>
          <a:xfrm>
            <a:off x="3614683" y="4120497"/>
            <a:ext cx="415781" cy="4446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Sequential Access Storage 28">
            <a:extLst>
              <a:ext uri="{FF2B5EF4-FFF2-40B4-BE49-F238E27FC236}">
                <a16:creationId xmlns:a16="http://schemas.microsoft.com/office/drawing/2014/main" id="{31406003-CB94-405F-A704-5B2B0B545E0E}"/>
              </a:ext>
            </a:extLst>
          </p:cNvPr>
          <p:cNvSpPr/>
          <p:nvPr/>
        </p:nvSpPr>
        <p:spPr>
          <a:xfrm>
            <a:off x="2858610" y="1479027"/>
            <a:ext cx="756073" cy="398197"/>
          </a:xfrm>
          <a:prstGeom prst="flowChartMagneticTape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Tag M1.0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8C051C-AF55-4710-91CB-6F26597FFCD7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3822574" y="2330816"/>
            <a:ext cx="0" cy="1789681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ACED44-DD63-4045-ABB4-9AE78CB59C02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5166227" y="4538710"/>
            <a:ext cx="3018" cy="35544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F34A77-0865-462D-B2FF-94FB4387E5C5}"/>
              </a:ext>
            </a:extLst>
          </p:cNvPr>
          <p:cNvCxnSpPr>
            <a:stCxn id="28" idx="5"/>
            <a:endCxn id="32" idx="0"/>
          </p:cNvCxnSpPr>
          <p:nvPr/>
        </p:nvCxnSpPr>
        <p:spPr>
          <a:xfrm>
            <a:off x="5313227" y="4473595"/>
            <a:ext cx="645169" cy="123584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89BA11-4CF5-4D3F-A7A2-7976D735F69C}"/>
              </a:ext>
            </a:extLst>
          </p:cNvPr>
          <p:cNvCxnSpPr>
            <a:stCxn id="38" idx="0"/>
            <a:endCxn id="40" idx="4"/>
          </p:cNvCxnSpPr>
          <p:nvPr/>
        </p:nvCxnSpPr>
        <p:spPr>
          <a:xfrm flipV="1">
            <a:off x="7486918" y="4583461"/>
            <a:ext cx="5831" cy="1140741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E39AE7-5CC2-4FB9-A227-8E9D8A00989C}"/>
              </a:ext>
            </a:extLst>
          </p:cNvPr>
          <p:cNvCxnSpPr>
            <a:stCxn id="37" idx="0"/>
            <a:endCxn id="39" idx="4"/>
          </p:cNvCxnSpPr>
          <p:nvPr/>
        </p:nvCxnSpPr>
        <p:spPr>
          <a:xfrm flipV="1">
            <a:off x="6378250" y="4583462"/>
            <a:ext cx="0" cy="31669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D29DF0-26F0-47C1-ADFD-8689478D9481}"/>
              </a:ext>
            </a:extLst>
          </p:cNvPr>
          <p:cNvCxnSpPr/>
          <p:nvPr/>
        </p:nvCxnSpPr>
        <p:spPr>
          <a:xfrm flipV="1">
            <a:off x="7494237" y="3805939"/>
            <a:ext cx="0" cy="316696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966976-3EAE-4821-892D-DEE2211AB796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486918" y="2343710"/>
            <a:ext cx="7320" cy="1017596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D3DEE13-0D6D-43B9-80E3-2B6D00BB4BA2}"/>
              </a:ext>
            </a:extLst>
          </p:cNvPr>
          <p:cNvSpPr/>
          <p:nvPr/>
        </p:nvSpPr>
        <p:spPr>
          <a:xfrm>
            <a:off x="2103430" y="750511"/>
            <a:ext cx="306279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Sprint 1- Start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D4F4D8-D16D-4B2D-AA1A-156D11794DE0}"/>
              </a:ext>
            </a:extLst>
          </p:cNvPr>
          <p:cNvSpPr/>
          <p:nvPr/>
        </p:nvSpPr>
        <p:spPr>
          <a:xfrm>
            <a:off x="5629807" y="719092"/>
            <a:ext cx="306279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Sprint 1- End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2D9CA7-CCFC-43D4-AA20-29CB312A7150}"/>
              </a:ext>
            </a:extLst>
          </p:cNvPr>
          <p:cNvCxnSpPr/>
          <p:nvPr/>
        </p:nvCxnSpPr>
        <p:spPr>
          <a:xfrm>
            <a:off x="8808251" y="2295478"/>
            <a:ext cx="3018" cy="35544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F823FEF-A060-41D3-BC15-BFFBA075A0B2}"/>
              </a:ext>
            </a:extLst>
          </p:cNvPr>
          <p:cNvCxnSpPr>
            <a:cxnSpLocks/>
          </p:cNvCxnSpPr>
          <p:nvPr/>
        </p:nvCxnSpPr>
        <p:spPr>
          <a:xfrm flipH="1" flipV="1">
            <a:off x="10299587" y="2305326"/>
            <a:ext cx="2" cy="38469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Sequential Access Storage 62">
            <a:extLst>
              <a:ext uri="{FF2B5EF4-FFF2-40B4-BE49-F238E27FC236}">
                <a16:creationId xmlns:a16="http://schemas.microsoft.com/office/drawing/2014/main" id="{5FAB4885-9E30-447D-92E7-06F24D480A9E}"/>
              </a:ext>
            </a:extLst>
          </p:cNvPr>
          <p:cNvSpPr/>
          <p:nvPr/>
        </p:nvSpPr>
        <p:spPr>
          <a:xfrm>
            <a:off x="6560360" y="1500615"/>
            <a:ext cx="756073" cy="398197"/>
          </a:xfrm>
          <a:prstGeom prst="flowChartMagneticTape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Tag M2.0</a:t>
            </a:r>
          </a:p>
        </p:txBody>
      </p:sp>
      <p:sp>
        <p:nvSpPr>
          <p:cNvPr id="64" name="Flowchart: Sequential Access Storage 63">
            <a:extLst>
              <a:ext uri="{FF2B5EF4-FFF2-40B4-BE49-F238E27FC236}">
                <a16:creationId xmlns:a16="http://schemas.microsoft.com/office/drawing/2014/main" id="{1774882B-A85D-4DBD-9F00-B56457F7A5F0}"/>
              </a:ext>
            </a:extLst>
          </p:cNvPr>
          <p:cNvSpPr/>
          <p:nvPr/>
        </p:nvSpPr>
        <p:spPr>
          <a:xfrm>
            <a:off x="9332574" y="1454915"/>
            <a:ext cx="756073" cy="398197"/>
          </a:xfrm>
          <a:prstGeom prst="flowChartMagneticTape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Tag M2.1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6761E41-425F-4626-BD96-64462F484260}"/>
              </a:ext>
            </a:extLst>
          </p:cNvPr>
          <p:cNvSpPr/>
          <p:nvPr/>
        </p:nvSpPr>
        <p:spPr>
          <a:xfrm>
            <a:off x="3746377" y="2024106"/>
            <a:ext cx="150920" cy="15631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71726C1-E483-400A-BD1D-3E469AD9687D}"/>
              </a:ext>
            </a:extLst>
          </p:cNvPr>
          <p:cNvSpPr/>
          <p:nvPr/>
        </p:nvSpPr>
        <p:spPr>
          <a:xfrm>
            <a:off x="3746377" y="4262753"/>
            <a:ext cx="150920" cy="15631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71D3918-6662-42EB-90A9-F8F6B1C6E96D}"/>
              </a:ext>
            </a:extLst>
          </p:cNvPr>
          <p:cNvGrpSpPr/>
          <p:nvPr/>
        </p:nvGrpSpPr>
        <p:grpSpPr>
          <a:xfrm>
            <a:off x="4958336" y="4094077"/>
            <a:ext cx="415781" cy="444633"/>
            <a:chOff x="4958336" y="4094077"/>
            <a:chExt cx="415781" cy="44463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7B71E4-ECEE-4CD1-9B94-23BF3FE196FC}"/>
                </a:ext>
              </a:extLst>
            </p:cNvPr>
            <p:cNvSpPr/>
            <p:nvPr/>
          </p:nvSpPr>
          <p:spPr>
            <a:xfrm>
              <a:off x="4958336" y="4094077"/>
              <a:ext cx="415781" cy="44463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F9BF58-50BD-43E1-BF59-318400049A8E}"/>
                </a:ext>
              </a:extLst>
            </p:cNvPr>
            <p:cNvSpPr/>
            <p:nvPr/>
          </p:nvSpPr>
          <p:spPr>
            <a:xfrm>
              <a:off x="5090766" y="4241700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66EC890-8BCF-499E-A8CF-D06973782CD9}"/>
              </a:ext>
            </a:extLst>
          </p:cNvPr>
          <p:cNvGrpSpPr/>
          <p:nvPr/>
        </p:nvGrpSpPr>
        <p:grpSpPr>
          <a:xfrm>
            <a:off x="4961354" y="4894150"/>
            <a:ext cx="415781" cy="444633"/>
            <a:chOff x="4961354" y="4894150"/>
            <a:chExt cx="415781" cy="4446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5639B2-3B35-4F7D-AAC7-BDBB8C22B839}"/>
                </a:ext>
              </a:extLst>
            </p:cNvPr>
            <p:cNvSpPr/>
            <p:nvPr/>
          </p:nvSpPr>
          <p:spPr>
            <a:xfrm>
              <a:off x="4961354" y="4894150"/>
              <a:ext cx="415781" cy="4446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62E569-D57D-4E10-9C2A-FB498F5D029A}"/>
                </a:ext>
              </a:extLst>
            </p:cNvPr>
            <p:cNvSpPr/>
            <p:nvPr/>
          </p:nvSpPr>
          <p:spPr>
            <a:xfrm>
              <a:off x="5098736" y="5038297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E2573FD-AADE-4D9F-8BD2-95CA004E58FE}"/>
              </a:ext>
            </a:extLst>
          </p:cNvPr>
          <p:cNvGrpSpPr/>
          <p:nvPr/>
        </p:nvGrpSpPr>
        <p:grpSpPr>
          <a:xfrm>
            <a:off x="7286347" y="3361306"/>
            <a:ext cx="415781" cy="444633"/>
            <a:chOff x="7286347" y="3361306"/>
            <a:chExt cx="415781" cy="44463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C169901-0D73-4F2D-8B7F-19FFB4A892A7}"/>
                </a:ext>
              </a:extLst>
            </p:cNvPr>
            <p:cNvSpPr/>
            <p:nvPr/>
          </p:nvSpPr>
          <p:spPr>
            <a:xfrm>
              <a:off x="7286347" y="3361306"/>
              <a:ext cx="415781" cy="44463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9E40E3A-F9A6-4CC6-B140-68EA84A54BB6}"/>
                </a:ext>
              </a:extLst>
            </p:cNvPr>
            <p:cNvSpPr/>
            <p:nvPr/>
          </p:nvSpPr>
          <p:spPr>
            <a:xfrm>
              <a:off x="7420335" y="3508149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58B80D8-038E-4F69-8FF8-E4E632568588}"/>
              </a:ext>
            </a:extLst>
          </p:cNvPr>
          <p:cNvGrpSpPr/>
          <p:nvPr/>
        </p:nvGrpSpPr>
        <p:grpSpPr>
          <a:xfrm>
            <a:off x="7296783" y="1899076"/>
            <a:ext cx="415781" cy="444633"/>
            <a:chOff x="7296783" y="1899076"/>
            <a:chExt cx="415781" cy="44463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E417D0-BD2A-4B8E-B68D-1FAF83FCCC20}"/>
                </a:ext>
              </a:extLst>
            </p:cNvPr>
            <p:cNvSpPr/>
            <p:nvPr/>
          </p:nvSpPr>
          <p:spPr>
            <a:xfrm>
              <a:off x="7296783" y="1899076"/>
              <a:ext cx="415781" cy="4446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5A6C4F-B36D-4971-B171-8B0A25BD89E0}"/>
                </a:ext>
              </a:extLst>
            </p:cNvPr>
            <p:cNvSpPr/>
            <p:nvPr/>
          </p:nvSpPr>
          <p:spPr>
            <a:xfrm>
              <a:off x="7423510" y="2043584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58E4A52-3362-4D1E-9D39-F45608763D27}"/>
              </a:ext>
            </a:extLst>
          </p:cNvPr>
          <p:cNvGrpSpPr/>
          <p:nvPr/>
        </p:nvGrpSpPr>
        <p:grpSpPr>
          <a:xfrm>
            <a:off x="8577319" y="1874285"/>
            <a:ext cx="415781" cy="444633"/>
            <a:chOff x="8577319" y="1874285"/>
            <a:chExt cx="415781" cy="44463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ACEEF50-1C10-44AE-B0C8-F3D90371F6D5}"/>
                </a:ext>
              </a:extLst>
            </p:cNvPr>
            <p:cNvSpPr/>
            <p:nvPr/>
          </p:nvSpPr>
          <p:spPr>
            <a:xfrm>
              <a:off x="8577319" y="1874285"/>
              <a:ext cx="415781" cy="4446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DAC2221-3D9A-481D-9879-EE57F35872DE}"/>
                </a:ext>
              </a:extLst>
            </p:cNvPr>
            <p:cNvSpPr/>
            <p:nvPr/>
          </p:nvSpPr>
          <p:spPr>
            <a:xfrm>
              <a:off x="8709749" y="2024534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C56E537-96E8-4FE0-8F1E-3E3874468590}"/>
              </a:ext>
            </a:extLst>
          </p:cNvPr>
          <p:cNvGrpSpPr/>
          <p:nvPr/>
        </p:nvGrpSpPr>
        <p:grpSpPr>
          <a:xfrm>
            <a:off x="10082172" y="1844496"/>
            <a:ext cx="415781" cy="444633"/>
            <a:chOff x="9691647" y="1844496"/>
            <a:chExt cx="415781" cy="44463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7941EFC-608E-421B-9C76-AB972B7CB7FF}"/>
                </a:ext>
              </a:extLst>
            </p:cNvPr>
            <p:cNvSpPr/>
            <p:nvPr/>
          </p:nvSpPr>
          <p:spPr>
            <a:xfrm>
              <a:off x="9691647" y="1844496"/>
              <a:ext cx="415781" cy="4446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CBB84C4-EF47-4FA0-843D-EC0676E0F17B}"/>
                </a:ext>
              </a:extLst>
            </p:cNvPr>
            <p:cNvSpPr/>
            <p:nvPr/>
          </p:nvSpPr>
          <p:spPr>
            <a:xfrm>
              <a:off x="9824077" y="1998373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872B62-74D2-4F47-AD86-9BF0D4D1E5B8}"/>
              </a:ext>
            </a:extLst>
          </p:cNvPr>
          <p:cNvGrpSpPr/>
          <p:nvPr/>
        </p:nvGrpSpPr>
        <p:grpSpPr>
          <a:xfrm>
            <a:off x="8592943" y="2654789"/>
            <a:ext cx="415781" cy="444633"/>
            <a:chOff x="8592943" y="2654789"/>
            <a:chExt cx="415781" cy="44463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84AB5C2-CDF8-41AD-9C28-547709822141}"/>
                </a:ext>
              </a:extLst>
            </p:cNvPr>
            <p:cNvSpPr/>
            <p:nvPr/>
          </p:nvSpPr>
          <p:spPr>
            <a:xfrm>
              <a:off x="8592943" y="2654789"/>
              <a:ext cx="415781" cy="4446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521DC1B-C2D7-43C7-B936-A2FCCA511A55}"/>
                </a:ext>
              </a:extLst>
            </p:cNvPr>
            <p:cNvSpPr/>
            <p:nvPr/>
          </p:nvSpPr>
          <p:spPr>
            <a:xfrm>
              <a:off x="8736383" y="2796547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6A77A4-287A-406A-81DE-F92C6F0A7618}"/>
              </a:ext>
            </a:extLst>
          </p:cNvPr>
          <p:cNvGrpSpPr/>
          <p:nvPr/>
        </p:nvGrpSpPr>
        <p:grpSpPr>
          <a:xfrm>
            <a:off x="10101223" y="2699541"/>
            <a:ext cx="415781" cy="444633"/>
            <a:chOff x="9691648" y="2699541"/>
            <a:chExt cx="415781" cy="44463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A7CEE42-6BC5-4654-82D4-7FC125AF748B}"/>
                </a:ext>
              </a:extLst>
            </p:cNvPr>
            <p:cNvSpPr/>
            <p:nvPr/>
          </p:nvSpPr>
          <p:spPr>
            <a:xfrm>
              <a:off x="9691648" y="2699541"/>
              <a:ext cx="415781" cy="4446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23B13F4-3127-4B97-8401-1261E699DA8C}"/>
                </a:ext>
              </a:extLst>
            </p:cNvPr>
            <p:cNvSpPr/>
            <p:nvPr/>
          </p:nvSpPr>
          <p:spPr>
            <a:xfrm>
              <a:off x="9824077" y="2834091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0E6D65-44CC-49A2-9942-40159332D15E}"/>
              </a:ext>
            </a:extLst>
          </p:cNvPr>
          <p:cNvGrpSpPr/>
          <p:nvPr/>
        </p:nvGrpSpPr>
        <p:grpSpPr>
          <a:xfrm>
            <a:off x="7284858" y="4138828"/>
            <a:ext cx="415781" cy="444633"/>
            <a:chOff x="7284858" y="4138828"/>
            <a:chExt cx="415781" cy="44463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46F566-CBBF-4827-8F22-CE444930FAD0}"/>
                </a:ext>
              </a:extLst>
            </p:cNvPr>
            <p:cNvSpPr/>
            <p:nvPr/>
          </p:nvSpPr>
          <p:spPr>
            <a:xfrm>
              <a:off x="7284858" y="4138828"/>
              <a:ext cx="415781" cy="44463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E04AACC-8FC0-4D37-813C-8D2FE38C06AA}"/>
                </a:ext>
              </a:extLst>
            </p:cNvPr>
            <p:cNvSpPr/>
            <p:nvPr/>
          </p:nvSpPr>
          <p:spPr>
            <a:xfrm>
              <a:off x="7417807" y="4281640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B47F95E-5157-47E6-9850-2184986232E3}"/>
              </a:ext>
            </a:extLst>
          </p:cNvPr>
          <p:cNvGrpSpPr/>
          <p:nvPr/>
        </p:nvGrpSpPr>
        <p:grpSpPr>
          <a:xfrm>
            <a:off x="6170359" y="4138829"/>
            <a:ext cx="415781" cy="444633"/>
            <a:chOff x="6170359" y="4138829"/>
            <a:chExt cx="415781" cy="44463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3C1E29-97DA-451D-8397-19D870089BF7}"/>
                </a:ext>
              </a:extLst>
            </p:cNvPr>
            <p:cNvSpPr/>
            <p:nvPr/>
          </p:nvSpPr>
          <p:spPr>
            <a:xfrm>
              <a:off x="6170359" y="4138829"/>
              <a:ext cx="415781" cy="44463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D294D5-DFC9-478D-A202-C7E9E296448B}"/>
                </a:ext>
              </a:extLst>
            </p:cNvPr>
            <p:cNvSpPr/>
            <p:nvPr/>
          </p:nvSpPr>
          <p:spPr>
            <a:xfrm>
              <a:off x="6302789" y="4289918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4954768-A496-43DE-803D-8F8B5045A0AB}"/>
              </a:ext>
            </a:extLst>
          </p:cNvPr>
          <p:cNvGrpSpPr/>
          <p:nvPr/>
        </p:nvGrpSpPr>
        <p:grpSpPr>
          <a:xfrm>
            <a:off x="6170359" y="4900158"/>
            <a:ext cx="415781" cy="444633"/>
            <a:chOff x="6170359" y="4900158"/>
            <a:chExt cx="415781" cy="44463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F3BA8F-666F-4527-90E5-15D237B38AE6}"/>
                </a:ext>
              </a:extLst>
            </p:cNvPr>
            <p:cNvSpPr/>
            <p:nvPr/>
          </p:nvSpPr>
          <p:spPr>
            <a:xfrm>
              <a:off x="6170359" y="4900158"/>
              <a:ext cx="415781" cy="4446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5C6B419-52A7-4519-BBF4-928CBCB559E8}"/>
                </a:ext>
              </a:extLst>
            </p:cNvPr>
            <p:cNvSpPr/>
            <p:nvPr/>
          </p:nvSpPr>
          <p:spPr>
            <a:xfrm>
              <a:off x="6303147" y="5047435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4DF7F6-F9B8-4BB5-9CBB-0CD37D6F3AF5}"/>
              </a:ext>
            </a:extLst>
          </p:cNvPr>
          <p:cNvGrpSpPr/>
          <p:nvPr/>
        </p:nvGrpSpPr>
        <p:grpSpPr>
          <a:xfrm>
            <a:off x="7279027" y="5724202"/>
            <a:ext cx="415781" cy="444633"/>
            <a:chOff x="7279027" y="5724202"/>
            <a:chExt cx="415781" cy="44463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BD6AF3-A87D-4F9D-BEB0-ADEF3C764301}"/>
                </a:ext>
              </a:extLst>
            </p:cNvPr>
            <p:cNvSpPr/>
            <p:nvPr/>
          </p:nvSpPr>
          <p:spPr>
            <a:xfrm>
              <a:off x="7279027" y="5724202"/>
              <a:ext cx="415781" cy="44463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ED4827-8687-49BB-BB21-2BAE77EAC8C8}"/>
                </a:ext>
              </a:extLst>
            </p:cNvPr>
            <p:cNvSpPr/>
            <p:nvPr/>
          </p:nvSpPr>
          <p:spPr>
            <a:xfrm>
              <a:off x="7410781" y="5861479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DCD707-E4DA-4D51-9BDB-7FEF7B6F6E8E}"/>
              </a:ext>
            </a:extLst>
          </p:cNvPr>
          <p:cNvGrpSpPr/>
          <p:nvPr/>
        </p:nvGrpSpPr>
        <p:grpSpPr>
          <a:xfrm>
            <a:off x="5750505" y="5709443"/>
            <a:ext cx="415781" cy="444633"/>
            <a:chOff x="5750505" y="5709443"/>
            <a:chExt cx="415781" cy="44463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9CDD73-1AD2-4F4B-BF68-6B27FA2536AD}"/>
                </a:ext>
              </a:extLst>
            </p:cNvPr>
            <p:cNvSpPr/>
            <p:nvPr/>
          </p:nvSpPr>
          <p:spPr>
            <a:xfrm>
              <a:off x="5750505" y="5709443"/>
              <a:ext cx="415781" cy="44463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115287-6A54-4D7C-9AB4-411993713BDA}"/>
                </a:ext>
              </a:extLst>
            </p:cNvPr>
            <p:cNvSpPr/>
            <p:nvPr/>
          </p:nvSpPr>
          <p:spPr>
            <a:xfrm>
              <a:off x="5882930" y="5841727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C4510689-E40F-4117-B56D-CDABF43F77FC}"/>
              </a:ext>
            </a:extLst>
          </p:cNvPr>
          <p:cNvSpPr/>
          <p:nvPr/>
        </p:nvSpPr>
        <p:spPr>
          <a:xfrm>
            <a:off x="8911022" y="2275060"/>
            <a:ext cx="1355307" cy="382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Added scenarios due to production issues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BDD4557-A467-4D2E-BC09-534C63CA26DB}"/>
              </a:ext>
            </a:extLst>
          </p:cNvPr>
          <p:cNvGrpSpPr/>
          <p:nvPr/>
        </p:nvGrpSpPr>
        <p:grpSpPr>
          <a:xfrm>
            <a:off x="10100302" y="3381728"/>
            <a:ext cx="415781" cy="444633"/>
            <a:chOff x="7286347" y="3361306"/>
            <a:chExt cx="415781" cy="444633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D0454D5-236A-4776-BF40-ADCD10294E64}"/>
                </a:ext>
              </a:extLst>
            </p:cNvPr>
            <p:cNvSpPr/>
            <p:nvPr/>
          </p:nvSpPr>
          <p:spPr>
            <a:xfrm>
              <a:off x="7286347" y="3361306"/>
              <a:ext cx="415781" cy="44463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621BC9E-708E-4AEC-8EE8-D84F1A7D7CD5}"/>
                </a:ext>
              </a:extLst>
            </p:cNvPr>
            <p:cNvSpPr/>
            <p:nvPr/>
          </p:nvSpPr>
          <p:spPr>
            <a:xfrm>
              <a:off x="7420335" y="3508149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80C9248-B8AC-41C2-AC32-393094E60815}"/>
              </a:ext>
            </a:extLst>
          </p:cNvPr>
          <p:cNvGrpSpPr/>
          <p:nvPr/>
        </p:nvGrpSpPr>
        <p:grpSpPr>
          <a:xfrm>
            <a:off x="10837683" y="4129219"/>
            <a:ext cx="415781" cy="444633"/>
            <a:chOff x="7284858" y="4138828"/>
            <a:chExt cx="415781" cy="444633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3D4F6FF-1CA2-4FD1-AAA3-CAB000314A24}"/>
                </a:ext>
              </a:extLst>
            </p:cNvPr>
            <p:cNvSpPr/>
            <p:nvPr/>
          </p:nvSpPr>
          <p:spPr>
            <a:xfrm>
              <a:off x="7284858" y="4138828"/>
              <a:ext cx="415781" cy="44463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8CDFC50-884E-41F0-B109-7E779A64F735}"/>
                </a:ext>
              </a:extLst>
            </p:cNvPr>
            <p:cNvSpPr/>
            <p:nvPr/>
          </p:nvSpPr>
          <p:spPr>
            <a:xfrm>
              <a:off x="7417807" y="4281640"/>
              <a:ext cx="150920" cy="1563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Left Bracket 105">
            <a:extLst>
              <a:ext uri="{FF2B5EF4-FFF2-40B4-BE49-F238E27FC236}">
                <a16:creationId xmlns:a16="http://schemas.microsoft.com/office/drawing/2014/main" id="{5E23D29C-FC31-4FEF-94E3-49EF68B6AACB}"/>
              </a:ext>
            </a:extLst>
          </p:cNvPr>
          <p:cNvSpPr/>
          <p:nvPr/>
        </p:nvSpPr>
        <p:spPr>
          <a:xfrm>
            <a:off x="210150" y="4615947"/>
            <a:ext cx="57751" cy="1452404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842204A-5338-4256-9CB9-09436E45F515}"/>
              </a:ext>
            </a:extLst>
          </p:cNvPr>
          <p:cNvCxnSpPr>
            <a:stCxn id="57" idx="4"/>
            <a:endCxn id="98" idx="0"/>
          </p:cNvCxnSpPr>
          <p:nvPr/>
        </p:nvCxnSpPr>
        <p:spPr>
          <a:xfrm flipH="1">
            <a:off x="10308193" y="3144174"/>
            <a:ext cx="921" cy="237554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090AEE-7DCC-4E7F-B802-619CB149B486}"/>
              </a:ext>
            </a:extLst>
          </p:cNvPr>
          <p:cNvCxnSpPr>
            <a:stCxn id="57" idx="5"/>
            <a:endCxn id="104" idx="0"/>
          </p:cNvCxnSpPr>
          <p:nvPr/>
        </p:nvCxnSpPr>
        <p:spPr>
          <a:xfrm>
            <a:off x="10456114" y="3079059"/>
            <a:ext cx="589460" cy="1050160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Sequential Access Storage 111">
            <a:extLst>
              <a:ext uri="{FF2B5EF4-FFF2-40B4-BE49-F238E27FC236}">
                <a16:creationId xmlns:a16="http://schemas.microsoft.com/office/drawing/2014/main" id="{B1E31ACF-8D00-4644-A2A7-4CBCB46DE8D1}"/>
              </a:ext>
            </a:extLst>
          </p:cNvPr>
          <p:cNvSpPr/>
          <p:nvPr/>
        </p:nvSpPr>
        <p:spPr>
          <a:xfrm>
            <a:off x="5435132" y="3736375"/>
            <a:ext cx="756073" cy="398197"/>
          </a:xfrm>
          <a:prstGeom prst="flowChartMagneticTap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Tag D1.0</a:t>
            </a:r>
          </a:p>
        </p:txBody>
      </p:sp>
      <p:sp>
        <p:nvSpPr>
          <p:cNvPr id="113" name="Flowchart: Sequential Access Storage 112">
            <a:extLst>
              <a:ext uri="{FF2B5EF4-FFF2-40B4-BE49-F238E27FC236}">
                <a16:creationId xmlns:a16="http://schemas.microsoft.com/office/drawing/2014/main" id="{3864AACB-2BF9-4847-9BEB-6D4CB4EC1A1A}"/>
              </a:ext>
            </a:extLst>
          </p:cNvPr>
          <p:cNvSpPr/>
          <p:nvPr/>
        </p:nvSpPr>
        <p:spPr>
          <a:xfrm>
            <a:off x="6572990" y="3756347"/>
            <a:ext cx="756073" cy="398197"/>
          </a:xfrm>
          <a:prstGeom prst="flowChartMagneticTap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Tag D2.0</a:t>
            </a:r>
          </a:p>
        </p:txBody>
      </p:sp>
      <p:sp>
        <p:nvSpPr>
          <p:cNvPr id="114" name="Flowchart: Sequential Access Storage 113">
            <a:extLst>
              <a:ext uri="{FF2B5EF4-FFF2-40B4-BE49-F238E27FC236}">
                <a16:creationId xmlns:a16="http://schemas.microsoft.com/office/drawing/2014/main" id="{68AFA532-1B87-41A6-A3DA-0DAF25AACCE6}"/>
              </a:ext>
            </a:extLst>
          </p:cNvPr>
          <p:cNvSpPr/>
          <p:nvPr/>
        </p:nvSpPr>
        <p:spPr>
          <a:xfrm>
            <a:off x="9987485" y="3879254"/>
            <a:ext cx="756073" cy="398197"/>
          </a:xfrm>
          <a:prstGeom prst="flowChartMagneticTap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Tag D3.0</a:t>
            </a:r>
          </a:p>
        </p:txBody>
      </p:sp>
      <p:sp>
        <p:nvSpPr>
          <p:cNvPr id="115" name="Flowchart: Sequential Access Storage 114">
            <a:extLst>
              <a:ext uri="{FF2B5EF4-FFF2-40B4-BE49-F238E27FC236}">
                <a16:creationId xmlns:a16="http://schemas.microsoft.com/office/drawing/2014/main" id="{F083B713-408D-4F5D-810E-0101B4FEC91A}"/>
              </a:ext>
            </a:extLst>
          </p:cNvPr>
          <p:cNvSpPr/>
          <p:nvPr/>
        </p:nvSpPr>
        <p:spPr>
          <a:xfrm>
            <a:off x="6505478" y="2984029"/>
            <a:ext cx="756073" cy="398197"/>
          </a:xfrm>
          <a:prstGeom prst="flowChartMagneticTape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Tag R1.0</a:t>
            </a:r>
          </a:p>
        </p:txBody>
      </p:sp>
      <p:sp>
        <p:nvSpPr>
          <p:cNvPr id="116" name="Flowchart: Sequential Access Storage 115">
            <a:extLst>
              <a:ext uri="{FF2B5EF4-FFF2-40B4-BE49-F238E27FC236}">
                <a16:creationId xmlns:a16="http://schemas.microsoft.com/office/drawing/2014/main" id="{F6782A4D-5182-47D8-8DFD-F23DA4D9CD8A}"/>
              </a:ext>
            </a:extLst>
          </p:cNvPr>
          <p:cNvSpPr/>
          <p:nvPr/>
        </p:nvSpPr>
        <p:spPr>
          <a:xfrm>
            <a:off x="9270729" y="3022212"/>
            <a:ext cx="756073" cy="398197"/>
          </a:xfrm>
          <a:prstGeom prst="flowChartMagneticTape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Tag R2.0</a:t>
            </a:r>
          </a:p>
        </p:txBody>
      </p:sp>
      <p:sp>
        <p:nvSpPr>
          <p:cNvPr id="117" name="Flowchart: Sequential Access Storage 116">
            <a:extLst>
              <a:ext uri="{FF2B5EF4-FFF2-40B4-BE49-F238E27FC236}">
                <a16:creationId xmlns:a16="http://schemas.microsoft.com/office/drawing/2014/main" id="{A12BA40E-BCF4-49E9-AB01-C5B7B4845280}"/>
              </a:ext>
            </a:extLst>
          </p:cNvPr>
          <p:cNvSpPr/>
          <p:nvPr/>
        </p:nvSpPr>
        <p:spPr>
          <a:xfrm>
            <a:off x="2901327" y="3698855"/>
            <a:ext cx="756073" cy="398197"/>
          </a:xfrm>
          <a:prstGeom prst="flowChartMagneticTap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Tag D0.0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BAB939-775F-48A3-BC8A-A55074A68A68}"/>
              </a:ext>
            </a:extLst>
          </p:cNvPr>
          <p:cNvSpPr/>
          <p:nvPr/>
        </p:nvSpPr>
        <p:spPr>
          <a:xfrm>
            <a:off x="216273" y="1772202"/>
            <a:ext cx="2590805" cy="382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C23367F-6EAA-436E-9D5F-26E25F3F646B}"/>
              </a:ext>
            </a:extLst>
          </p:cNvPr>
          <p:cNvSpPr/>
          <p:nvPr/>
        </p:nvSpPr>
        <p:spPr>
          <a:xfrm>
            <a:off x="187698" y="2534202"/>
            <a:ext cx="4343616" cy="382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Create when new scenarios added due to issues in application in Production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63C43A3-8749-4CC8-AD0F-690199A9D626}"/>
              </a:ext>
            </a:extLst>
          </p:cNvPr>
          <p:cNvSpPr/>
          <p:nvPr/>
        </p:nvSpPr>
        <p:spPr>
          <a:xfrm>
            <a:off x="225798" y="3277152"/>
            <a:ext cx="2590805" cy="382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Prepare and test before pushing to Master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250DC2-401B-4213-87B9-926ACF01987C}"/>
              </a:ext>
            </a:extLst>
          </p:cNvPr>
          <p:cNvSpPr/>
          <p:nvPr/>
        </p:nvSpPr>
        <p:spPr>
          <a:xfrm>
            <a:off x="225798" y="4029627"/>
            <a:ext cx="2590805" cy="382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Add features and fixes for  next release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ECE55F-3FA7-45C7-A2D8-23467584A757}"/>
              </a:ext>
            </a:extLst>
          </p:cNvPr>
          <p:cNvSpPr/>
          <p:nvPr/>
        </p:nvSpPr>
        <p:spPr>
          <a:xfrm>
            <a:off x="216273" y="4793107"/>
            <a:ext cx="3773796" cy="382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Work on feature outside of main development branch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818F43F-3B34-40B7-A0BA-CB77ABFFBCB9}"/>
              </a:ext>
            </a:extLst>
          </p:cNvPr>
          <p:cNvSpPr/>
          <p:nvPr/>
        </p:nvSpPr>
        <p:spPr>
          <a:xfrm>
            <a:off x="216273" y="5619490"/>
            <a:ext cx="3472353" cy="382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Work on feature outside of main development branch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C97679-9332-4153-96A0-14ADAC88CF0A}"/>
              </a:ext>
            </a:extLst>
          </p:cNvPr>
          <p:cNvSpPr/>
          <p:nvPr/>
        </p:nvSpPr>
        <p:spPr>
          <a:xfrm>
            <a:off x="220949" y="1763180"/>
            <a:ext cx="4343616" cy="382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Live site , push only when release is ready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3F9BF7-952A-4F82-9322-5C1115122E2F}"/>
              </a:ext>
            </a:extLst>
          </p:cNvPr>
          <p:cNvSpPr/>
          <p:nvPr/>
        </p:nvSpPr>
        <p:spPr>
          <a:xfrm>
            <a:off x="-720292" y="697227"/>
            <a:ext cx="306279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Over Time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9A53BFC-0F95-4CFE-B90E-9EA05AC9B0FA}"/>
              </a:ext>
            </a:extLst>
          </p:cNvPr>
          <p:cNvSpPr/>
          <p:nvPr/>
        </p:nvSpPr>
        <p:spPr>
          <a:xfrm>
            <a:off x="10135994" y="1456225"/>
            <a:ext cx="3062796" cy="33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 UAT Testing Suite ]</a:t>
            </a:r>
          </a:p>
        </p:txBody>
      </p:sp>
    </p:spTree>
    <p:extLst>
      <p:ext uri="{BB962C8B-B14F-4D97-AF65-F5344CB8AC3E}">
        <p14:creationId xmlns:p14="http://schemas.microsoft.com/office/powerpoint/2010/main" val="124494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A2A6DFF-4086-4454-B9AB-847E611FF14A}"/>
              </a:ext>
            </a:extLst>
          </p:cNvPr>
          <p:cNvSpPr/>
          <p:nvPr/>
        </p:nvSpPr>
        <p:spPr>
          <a:xfrm>
            <a:off x="3166933" y="832061"/>
            <a:ext cx="5282214" cy="5149049"/>
          </a:xfrm>
          <a:prstGeom prst="ellipse">
            <a:avLst/>
          </a:prstGeom>
          <a:solidFill>
            <a:schemeClr val="bg2">
              <a:lumMod val="25000"/>
            </a:schemeClr>
          </a:solidFill>
          <a:ln w="317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9502AD-483F-408C-9C4B-39DD8D7ED46C}"/>
              </a:ext>
            </a:extLst>
          </p:cNvPr>
          <p:cNvSpPr/>
          <p:nvPr/>
        </p:nvSpPr>
        <p:spPr>
          <a:xfrm>
            <a:off x="4761768" y="2364328"/>
            <a:ext cx="2299317" cy="2297097"/>
          </a:xfrm>
          <a:prstGeom prst="ellipse">
            <a:avLst/>
          </a:prstGeom>
          <a:gradFill flip="none" rotWithShape="1">
            <a:gsLst>
              <a:gs pos="11000">
                <a:srgbClr val="0070C0">
                  <a:alpha val="76000"/>
                  <a:lumMod val="81000"/>
                  <a:lumOff val="19000"/>
                </a:srgb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800000" scaled="0"/>
            <a:tileRect/>
          </a:gradFill>
          <a:ln w="2159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Quality Assurance Services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74156-A8B2-4069-A482-38AAE4F3EF8E}"/>
              </a:ext>
            </a:extLst>
          </p:cNvPr>
          <p:cNvGrpSpPr/>
          <p:nvPr/>
        </p:nvGrpSpPr>
        <p:grpSpPr>
          <a:xfrm>
            <a:off x="4783351" y="190352"/>
            <a:ext cx="2095130" cy="2596728"/>
            <a:chOff x="4802819" y="199761"/>
            <a:chExt cx="2095130" cy="2649981"/>
          </a:xfrm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77C68E9F-DB0E-49C6-8D5C-245548CB95F3}"/>
                </a:ext>
              </a:extLst>
            </p:cNvPr>
            <p:cNvSpPr/>
            <p:nvPr/>
          </p:nvSpPr>
          <p:spPr>
            <a:xfrm>
              <a:off x="4802819" y="199761"/>
              <a:ext cx="2095130" cy="1819925"/>
            </a:xfrm>
            <a:prstGeom prst="flowChartManualOperation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AD66AE41-09B3-4A83-BD43-B198BEAA4A70}"/>
                </a:ext>
              </a:extLst>
            </p:cNvPr>
            <p:cNvSpPr/>
            <p:nvPr/>
          </p:nvSpPr>
          <p:spPr>
            <a:xfrm>
              <a:off x="5078029" y="1766666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FB856B-A36D-437B-99FD-D30A8029543A}"/>
              </a:ext>
            </a:extLst>
          </p:cNvPr>
          <p:cNvGrpSpPr/>
          <p:nvPr/>
        </p:nvGrpSpPr>
        <p:grpSpPr>
          <a:xfrm rot="2325231">
            <a:off x="6063640" y="3758493"/>
            <a:ext cx="2861117" cy="2057266"/>
            <a:chOff x="6507543" y="2366188"/>
            <a:chExt cx="2860841" cy="2057266"/>
          </a:xfr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AA90E477-A460-4DBA-B75B-6ECCC30A97F2}"/>
                </a:ext>
              </a:extLst>
            </p:cNvPr>
            <p:cNvSpPr/>
            <p:nvPr/>
          </p:nvSpPr>
          <p:spPr>
            <a:xfrm rot="5400000">
              <a:off x="7341145" y="2396215"/>
              <a:ext cx="2057266" cy="1997212"/>
            </a:xfrm>
            <a:prstGeom prst="flowChartManualOperatio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33E2C6B5-ED19-4235-B323-2F599BC68547}"/>
                </a:ext>
              </a:extLst>
            </p:cNvPr>
            <p:cNvSpPr/>
            <p:nvPr/>
          </p:nvSpPr>
          <p:spPr>
            <a:xfrm rot="5200755">
              <a:off x="6201160" y="2863055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4504CF-EC1A-4E5F-A5FF-6AAACB11702F}"/>
              </a:ext>
            </a:extLst>
          </p:cNvPr>
          <p:cNvGrpSpPr/>
          <p:nvPr/>
        </p:nvGrpSpPr>
        <p:grpSpPr>
          <a:xfrm rot="768191">
            <a:off x="2507681" y="1802002"/>
            <a:ext cx="2840857" cy="2057266"/>
            <a:chOff x="2343709" y="2418123"/>
            <a:chExt cx="2938507" cy="2057266"/>
          </a:xfrm>
        </p:grpSpPr>
        <p:sp>
          <p:nvSpPr>
            <p:cNvPr id="8" name="Flowchart: Manual Operation 7">
              <a:extLst>
                <a:ext uri="{FF2B5EF4-FFF2-40B4-BE49-F238E27FC236}">
                  <a16:creationId xmlns:a16="http://schemas.microsoft.com/office/drawing/2014/main" id="{E13A62A8-1033-4CC4-A670-D3FF6088E772}"/>
                </a:ext>
              </a:extLst>
            </p:cNvPr>
            <p:cNvSpPr/>
            <p:nvPr/>
          </p:nvSpPr>
          <p:spPr>
            <a:xfrm rot="16200000">
              <a:off x="2367078" y="2394754"/>
              <a:ext cx="2057266" cy="2104004"/>
            </a:xfrm>
            <a:prstGeom prst="flowChartManualOperation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460C7D7E-DB42-4A42-B41F-2EAA2AF5045E}"/>
                </a:ext>
              </a:extLst>
            </p:cNvPr>
            <p:cNvSpPr/>
            <p:nvPr/>
          </p:nvSpPr>
          <p:spPr>
            <a:xfrm rot="16200000">
              <a:off x="3892757" y="2977644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B6B8A5-F016-41BD-806F-4DAF0278FB7B}"/>
              </a:ext>
            </a:extLst>
          </p:cNvPr>
          <p:cNvGrpSpPr/>
          <p:nvPr/>
        </p:nvGrpSpPr>
        <p:grpSpPr>
          <a:xfrm rot="2298739">
            <a:off x="3653840" y="3653967"/>
            <a:ext cx="2057266" cy="2761348"/>
            <a:chOff x="4911711" y="4037284"/>
            <a:chExt cx="2057266" cy="2554376"/>
          </a:xfrm>
        </p:grpSpPr>
        <p:sp>
          <p:nvSpPr>
            <p:cNvPr id="12" name="Flowchart: Manual Operation 11">
              <a:extLst>
                <a:ext uri="{FF2B5EF4-FFF2-40B4-BE49-F238E27FC236}">
                  <a16:creationId xmlns:a16="http://schemas.microsoft.com/office/drawing/2014/main" id="{DE9873FB-3432-4CA1-947D-AFA1766B9101}"/>
                </a:ext>
              </a:extLst>
            </p:cNvPr>
            <p:cNvSpPr/>
            <p:nvPr/>
          </p:nvSpPr>
          <p:spPr>
            <a:xfrm rot="10800000">
              <a:off x="4911711" y="4870426"/>
              <a:ext cx="2057266" cy="1721234"/>
            </a:xfrm>
            <a:prstGeom prst="flowChartManualOperation">
              <a:avLst/>
            </a:prstGeom>
            <a:gradFill>
              <a:gsLst>
                <a:gs pos="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58165F0F-76C8-4617-97CB-48587ECC07EC}"/>
                </a:ext>
              </a:extLst>
            </p:cNvPr>
            <p:cNvSpPr/>
            <p:nvPr/>
          </p:nvSpPr>
          <p:spPr>
            <a:xfrm rot="10649778">
              <a:off x="5094639" y="4037284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AF9BF15-19A0-48E7-906C-7633A88E1EB8}"/>
              </a:ext>
            </a:extLst>
          </p:cNvPr>
          <p:cNvSpPr/>
          <p:nvPr/>
        </p:nvSpPr>
        <p:spPr>
          <a:xfrm>
            <a:off x="7242482" y="4509553"/>
            <a:ext cx="1372137" cy="1030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Smart Surveillance Report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DB2140-40C4-4F51-8DAD-13D191F0A481}"/>
              </a:ext>
            </a:extLst>
          </p:cNvPr>
          <p:cNvSpPr/>
          <p:nvPr/>
        </p:nvSpPr>
        <p:spPr>
          <a:xfrm>
            <a:off x="3609575" y="4962230"/>
            <a:ext cx="1434636" cy="947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E9DF3D-938B-4AB6-A91E-BC4BA6D51137}"/>
              </a:ext>
            </a:extLst>
          </p:cNvPr>
          <p:cNvSpPr/>
          <p:nvPr/>
        </p:nvSpPr>
        <p:spPr>
          <a:xfrm>
            <a:off x="2681283" y="2197708"/>
            <a:ext cx="1490413" cy="1019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1F4800-C3FA-472B-A9E1-37D6605A0DA2}"/>
              </a:ext>
            </a:extLst>
          </p:cNvPr>
          <p:cNvGrpSpPr/>
          <p:nvPr/>
        </p:nvGrpSpPr>
        <p:grpSpPr>
          <a:xfrm rot="19925201">
            <a:off x="6254398" y="1448983"/>
            <a:ext cx="2876780" cy="2057266"/>
            <a:chOff x="6507542" y="2425856"/>
            <a:chExt cx="2876503" cy="2057266"/>
          </a:xfrm>
        </p:grpSpPr>
        <p:sp>
          <p:nvSpPr>
            <p:cNvPr id="42" name="Flowchart: Manual Operation 41">
              <a:extLst>
                <a:ext uri="{FF2B5EF4-FFF2-40B4-BE49-F238E27FC236}">
                  <a16:creationId xmlns:a16="http://schemas.microsoft.com/office/drawing/2014/main" id="{0ED59AA3-0CC3-4FC2-A69A-B1C59BB20C55}"/>
                </a:ext>
              </a:extLst>
            </p:cNvPr>
            <p:cNvSpPr/>
            <p:nvPr/>
          </p:nvSpPr>
          <p:spPr>
            <a:xfrm rot="5400000">
              <a:off x="7356806" y="2455883"/>
              <a:ext cx="2057266" cy="1997212"/>
            </a:xfrm>
            <a:prstGeom prst="flowChartManualOperation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95E73D90-1C05-448C-88D0-1252CED69A46}"/>
                </a:ext>
              </a:extLst>
            </p:cNvPr>
            <p:cNvSpPr/>
            <p:nvPr/>
          </p:nvSpPr>
          <p:spPr>
            <a:xfrm rot="5200755">
              <a:off x="6201159" y="2863054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435AE1D-7AA9-4C3D-9F37-36952B8C2F98}"/>
              </a:ext>
            </a:extLst>
          </p:cNvPr>
          <p:cNvSpPr/>
          <p:nvPr/>
        </p:nvSpPr>
        <p:spPr>
          <a:xfrm>
            <a:off x="7529342" y="1824346"/>
            <a:ext cx="1479026" cy="79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ODS Data Entry Portal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4F46E8-E7C0-4876-883A-6B08CC59D639}"/>
              </a:ext>
            </a:extLst>
          </p:cNvPr>
          <p:cNvSpPr/>
          <p:nvPr/>
        </p:nvSpPr>
        <p:spPr>
          <a:xfrm>
            <a:off x="5117619" y="535231"/>
            <a:ext cx="1479026" cy="79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ODS Tableau Report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7A5DD0-A616-438C-A209-E6C42677641D}"/>
              </a:ext>
            </a:extLst>
          </p:cNvPr>
          <p:cNvSpPr/>
          <p:nvPr/>
        </p:nvSpPr>
        <p:spPr>
          <a:xfrm>
            <a:off x="6549086" y="29409"/>
            <a:ext cx="168197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In-Scope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1DAB0A-7068-4B34-9F24-08D58DADC72C}"/>
              </a:ext>
            </a:extLst>
          </p:cNvPr>
          <p:cNvSpPr/>
          <p:nvPr/>
        </p:nvSpPr>
        <p:spPr>
          <a:xfrm>
            <a:off x="906460" y="2044486"/>
            <a:ext cx="194482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in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025703-A260-41C2-B98D-C9D2B599A616}"/>
              </a:ext>
            </a:extLst>
          </p:cNvPr>
          <p:cNvSpPr/>
          <p:nvPr/>
        </p:nvSpPr>
        <p:spPr>
          <a:xfrm>
            <a:off x="8872664" y="1511569"/>
            <a:ext cx="168197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In-Scope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B1132F-5C2B-45BE-917B-F09E03807C9F}"/>
              </a:ext>
            </a:extLst>
          </p:cNvPr>
          <p:cNvSpPr/>
          <p:nvPr/>
        </p:nvSpPr>
        <p:spPr>
          <a:xfrm>
            <a:off x="8764797" y="5208256"/>
            <a:ext cx="168197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In-Scope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C4212-410E-4FE1-9E47-DA382BDE1A83}"/>
              </a:ext>
            </a:extLst>
          </p:cNvPr>
          <p:cNvSpPr/>
          <p:nvPr/>
        </p:nvSpPr>
        <p:spPr>
          <a:xfrm>
            <a:off x="2133927" y="6057445"/>
            <a:ext cx="194482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in Scope</a:t>
            </a:r>
          </a:p>
        </p:txBody>
      </p:sp>
    </p:spTree>
    <p:extLst>
      <p:ext uri="{BB962C8B-B14F-4D97-AF65-F5344CB8AC3E}">
        <p14:creationId xmlns:p14="http://schemas.microsoft.com/office/powerpoint/2010/main" val="375960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AFD7-CDFF-4C85-92A3-4D4DE315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942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7432A353-EE43-4236-ABF1-ADB88E3CABB0}"/>
              </a:ext>
            </a:extLst>
          </p:cNvPr>
          <p:cNvSpPr/>
          <p:nvPr/>
        </p:nvSpPr>
        <p:spPr>
          <a:xfrm>
            <a:off x="2443450" y="865561"/>
            <a:ext cx="8035472" cy="583361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E7F27A1-6337-49B2-882A-FEE00CBB264E}"/>
              </a:ext>
            </a:extLst>
          </p:cNvPr>
          <p:cNvGrpSpPr/>
          <p:nvPr/>
        </p:nvGrpSpPr>
        <p:grpSpPr>
          <a:xfrm>
            <a:off x="4462993" y="1717086"/>
            <a:ext cx="6780599" cy="4290563"/>
            <a:chOff x="1683470" y="1239731"/>
            <a:chExt cx="7684559" cy="42905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DF6E283-5AD5-483A-AE97-B8118300FDC5}"/>
                </a:ext>
              </a:extLst>
            </p:cNvPr>
            <p:cNvGrpSpPr/>
            <p:nvPr/>
          </p:nvGrpSpPr>
          <p:grpSpPr>
            <a:xfrm>
              <a:off x="1683470" y="1355103"/>
              <a:ext cx="5650584" cy="4153290"/>
              <a:chOff x="5746422" y="1282045"/>
              <a:chExt cx="5650584" cy="4147794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64480E7D-674C-4876-B110-A7922F9F6421}"/>
                  </a:ext>
                </a:extLst>
              </p:cNvPr>
              <p:cNvSpPr/>
              <p:nvPr/>
            </p:nvSpPr>
            <p:spPr>
              <a:xfrm>
                <a:off x="5746422" y="1282045"/>
                <a:ext cx="5650584" cy="4147794"/>
              </a:xfrm>
              <a:prstGeom prst="triangle">
                <a:avLst/>
              </a:prstGeom>
              <a:solidFill>
                <a:srgbClr val="92D050"/>
              </a:solidFill>
              <a:ln w="635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BCCD1816-C248-41C7-80CB-0DDA38537AE6}"/>
                  </a:ext>
                </a:extLst>
              </p:cNvPr>
              <p:cNvSpPr/>
              <p:nvPr/>
            </p:nvSpPr>
            <p:spPr>
              <a:xfrm>
                <a:off x="6825005" y="3743433"/>
                <a:ext cx="3532007" cy="1517483"/>
              </a:xfrm>
              <a:prstGeom prst="diamond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3492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B9B376C5-2D79-4E1E-BBA4-7E46D6C848AA}"/>
                  </a:ext>
                </a:extLst>
              </p:cNvPr>
              <p:cNvSpPr/>
              <p:nvPr/>
            </p:nvSpPr>
            <p:spPr>
              <a:xfrm>
                <a:off x="7447175" y="3037786"/>
                <a:ext cx="2290714" cy="1104215"/>
              </a:xfrm>
              <a:prstGeom prst="diamond">
                <a:avLst/>
              </a:prstGeom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3492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8541D36F-E569-469F-8AC7-E3B94D9A9763}"/>
                  </a:ext>
                </a:extLst>
              </p:cNvPr>
              <p:cNvSpPr/>
              <p:nvPr/>
            </p:nvSpPr>
            <p:spPr>
              <a:xfrm>
                <a:off x="7871381" y="2517597"/>
                <a:ext cx="1385740" cy="719672"/>
              </a:xfrm>
              <a:prstGeom prst="diamond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3492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8D53DC-0831-4E04-8049-B6061926BC9E}"/>
                </a:ext>
              </a:extLst>
            </p:cNvPr>
            <p:cNvCxnSpPr>
              <a:cxnSpLocks/>
            </p:cNvCxnSpPr>
            <p:nvPr/>
          </p:nvCxnSpPr>
          <p:spPr>
            <a:xfrm>
              <a:off x="2337848" y="4578971"/>
              <a:ext cx="693812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E37115D-1139-4104-AEDC-42A54E79D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434" y="3631431"/>
              <a:ext cx="6305746" cy="25089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0EDAF9-E95C-4DBD-A098-2D90222A445F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49" y="2950491"/>
              <a:ext cx="58603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19536-6179-491C-982A-10C8ABBB7AA9}"/>
                </a:ext>
              </a:extLst>
            </p:cNvPr>
            <p:cNvCxnSpPr>
              <a:cxnSpLocks/>
            </p:cNvCxnSpPr>
            <p:nvPr/>
          </p:nvCxnSpPr>
          <p:spPr>
            <a:xfrm>
              <a:off x="1792664" y="5530294"/>
              <a:ext cx="7483311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1188EA-0D96-4D51-8733-E116B100E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429" y="2367061"/>
              <a:ext cx="5467547" cy="31652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F25BF9-5E9C-4DA7-AC5C-B1E62F3F4CAC}"/>
                </a:ext>
              </a:extLst>
            </p:cNvPr>
            <p:cNvSpPr/>
            <p:nvPr/>
          </p:nvSpPr>
          <p:spPr>
            <a:xfrm>
              <a:off x="7319207" y="4778015"/>
              <a:ext cx="1141607" cy="376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CA2068-017F-41F5-8C58-32F3EB593687}"/>
                </a:ext>
              </a:extLst>
            </p:cNvPr>
            <p:cNvSpPr/>
            <p:nvPr/>
          </p:nvSpPr>
          <p:spPr>
            <a:xfrm>
              <a:off x="7010111" y="3956430"/>
              <a:ext cx="1730064" cy="2371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Component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1AA534-CB90-4DDF-AF1B-6F07DC99B8CC}"/>
                </a:ext>
              </a:extLst>
            </p:cNvPr>
            <p:cNvSpPr/>
            <p:nvPr/>
          </p:nvSpPr>
          <p:spPr>
            <a:xfrm>
              <a:off x="6921768" y="3136877"/>
              <a:ext cx="1877048" cy="232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Integration Test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3037E2-B1FC-4CFD-A8A4-8226E9E113EC}"/>
                </a:ext>
              </a:extLst>
            </p:cNvPr>
            <p:cNvSpPr/>
            <p:nvPr/>
          </p:nvSpPr>
          <p:spPr>
            <a:xfrm>
              <a:off x="6347220" y="2451433"/>
              <a:ext cx="3020809" cy="235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API / Service Layer Test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A04602-7FCE-4F59-A15F-B47530AF0F44}"/>
                </a:ext>
              </a:extLst>
            </p:cNvPr>
            <p:cNvSpPr/>
            <p:nvPr/>
          </p:nvSpPr>
          <p:spPr>
            <a:xfrm>
              <a:off x="6505338" y="1723110"/>
              <a:ext cx="2728821" cy="376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Workflow  Test / GUI Test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4FA342-B66B-439F-AFEF-FD08480D678D}"/>
                </a:ext>
              </a:extLst>
            </p:cNvPr>
            <p:cNvSpPr/>
            <p:nvPr/>
          </p:nvSpPr>
          <p:spPr>
            <a:xfrm>
              <a:off x="6915956" y="1239731"/>
              <a:ext cx="1867608" cy="376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Exploratory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</a:rPr>
                <a:t>Test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6F415E-9656-4A00-B444-0BD9BD9E12AA}"/>
              </a:ext>
            </a:extLst>
          </p:cNvPr>
          <p:cNvGrpSpPr/>
          <p:nvPr/>
        </p:nvGrpSpPr>
        <p:grpSpPr>
          <a:xfrm>
            <a:off x="10986496" y="1194275"/>
            <a:ext cx="1141607" cy="5119792"/>
            <a:chOff x="9233037" y="738595"/>
            <a:chExt cx="1393037" cy="5119792"/>
          </a:xfrm>
        </p:grpSpPr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13988643-A527-4283-A39B-0F8F93C1FA4F}"/>
                </a:ext>
              </a:extLst>
            </p:cNvPr>
            <p:cNvSpPr/>
            <p:nvPr/>
          </p:nvSpPr>
          <p:spPr>
            <a:xfrm>
              <a:off x="9514779" y="1355102"/>
              <a:ext cx="829557" cy="4185683"/>
            </a:xfrm>
            <a:prstGeom prst="downArrow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0000"/>
                </a:gs>
                <a:gs pos="0">
                  <a:schemeClr val="accent6">
                    <a:lumMod val="50000"/>
                  </a:schemeClr>
                </a:gs>
                <a:gs pos="57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5D41EB-32D6-4735-908C-E76AF8177065}"/>
                </a:ext>
              </a:extLst>
            </p:cNvPr>
            <p:cNvSpPr/>
            <p:nvPr/>
          </p:nvSpPr>
          <p:spPr>
            <a:xfrm>
              <a:off x="9233037" y="738595"/>
              <a:ext cx="1393037" cy="376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Time to Fix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841436-AC72-4179-823F-4140BF935D45}"/>
                </a:ext>
              </a:extLst>
            </p:cNvPr>
            <p:cNvSpPr/>
            <p:nvPr/>
          </p:nvSpPr>
          <p:spPr>
            <a:xfrm>
              <a:off x="9402621" y="5482247"/>
              <a:ext cx="1141607" cy="376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Low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903FBFC-1387-46CB-8FF4-E0AA10415BE8}"/>
                </a:ext>
              </a:extLst>
            </p:cNvPr>
            <p:cNvSpPr/>
            <p:nvPr/>
          </p:nvSpPr>
          <p:spPr>
            <a:xfrm>
              <a:off x="9358753" y="1008606"/>
              <a:ext cx="1141607" cy="376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High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B9BE6576-18CB-450D-8A06-914C011A2722}"/>
              </a:ext>
            </a:extLst>
          </p:cNvPr>
          <p:cNvSpPr/>
          <p:nvPr/>
        </p:nvSpPr>
        <p:spPr>
          <a:xfrm>
            <a:off x="1426660" y="6157767"/>
            <a:ext cx="2075398" cy="3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Present - Agile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9B7B40-F5A5-44A2-A447-F22C92889FB1}"/>
              </a:ext>
            </a:extLst>
          </p:cNvPr>
          <p:cNvSpPr/>
          <p:nvPr/>
        </p:nvSpPr>
        <p:spPr>
          <a:xfrm>
            <a:off x="5674038" y="6151831"/>
            <a:ext cx="2187022" cy="3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Future - DevOps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9394C9-1F38-4895-AF0F-F774E4E9F5F4}"/>
              </a:ext>
            </a:extLst>
          </p:cNvPr>
          <p:cNvGrpSpPr/>
          <p:nvPr/>
        </p:nvGrpSpPr>
        <p:grpSpPr>
          <a:xfrm>
            <a:off x="1166512" y="1857244"/>
            <a:ext cx="3060932" cy="4153290"/>
            <a:chOff x="972255" y="1335150"/>
            <a:chExt cx="3060932" cy="41532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C2028A5-5C83-41B2-A9C9-2B9A8F21B6EC}"/>
                </a:ext>
              </a:extLst>
            </p:cNvPr>
            <p:cNvSpPr/>
            <p:nvPr/>
          </p:nvSpPr>
          <p:spPr>
            <a:xfrm>
              <a:off x="972255" y="1335150"/>
              <a:ext cx="3060932" cy="415329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9C8670-82BF-4335-A86F-8D50E2632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8349" y="2392074"/>
              <a:ext cx="748937" cy="14475"/>
            </a:xfrm>
            <a:prstGeom prst="line">
              <a:avLst/>
            </a:prstGeom>
            <a:grpFill/>
            <a:ln w="15875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548EBBA-9F69-44F8-9643-A8FF791053D1}"/>
              </a:ext>
            </a:extLst>
          </p:cNvPr>
          <p:cNvSpPr/>
          <p:nvPr/>
        </p:nvSpPr>
        <p:spPr>
          <a:xfrm>
            <a:off x="262999" y="91542"/>
            <a:ext cx="11613723" cy="453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Testing Pyramid – Validation Footprint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90F87C3-D1A1-48F3-B41A-C61E424B87EC}"/>
              </a:ext>
            </a:extLst>
          </p:cNvPr>
          <p:cNvGrpSpPr/>
          <p:nvPr/>
        </p:nvGrpSpPr>
        <p:grpSpPr>
          <a:xfrm flipH="1">
            <a:off x="3611670" y="992593"/>
            <a:ext cx="6562070" cy="323694"/>
            <a:chOff x="1718449" y="6009210"/>
            <a:chExt cx="10504047" cy="529265"/>
          </a:xfrm>
        </p:grpSpPr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82338C30-879D-433F-A327-2E27B5BD955A}"/>
                </a:ext>
              </a:extLst>
            </p:cNvPr>
            <p:cNvSpPr/>
            <p:nvPr/>
          </p:nvSpPr>
          <p:spPr>
            <a:xfrm>
              <a:off x="1718449" y="6012436"/>
              <a:ext cx="2440412" cy="495293"/>
            </a:xfrm>
            <a:prstGeom prst="chevron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Reduce Cost</a:t>
              </a:r>
            </a:p>
          </p:txBody>
        </p:sp>
        <p:sp>
          <p:nvSpPr>
            <p:cNvPr id="110" name="Arrow: Chevron 109">
              <a:extLst>
                <a:ext uri="{FF2B5EF4-FFF2-40B4-BE49-F238E27FC236}">
                  <a16:creationId xmlns:a16="http://schemas.microsoft.com/office/drawing/2014/main" id="{AEA457A3-F4F5-4246-BE3C-B35F1BCCE209}"/>
                </a:ext>
              </a:extLst>
            </p:cNvPr>
            <p:cNvSpPr/>
            <p:nvPr/>
          </p:nvSpPr>
          <p:spPr>
            <a:xfrm>
              <a:off x="5742409" y="6009210"/>
              <a:ext cx="2440411" cy="495293"/>
            </a:xfrm>
            <a:prstGeom prst="chevro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Higher Quality</a:t>
              </a:r>
            </a:p>
          </p:txBody>
        </p:sp>
        <p:sp>
          <p:nvSpPr>
            <p:cNvPr id="112" name="Arrow: Chevron 111">
              <a:extLst>
                <a:ext uri="{FF2B5EF4-FFF2-40B4-BE49-F238E27FC236}">
                  <a16:creationId xmlns:a16="http://schemas.microsoft.com/office/drawing/2014/main" id="{AB0D57AB-21D8-4939-AF7D-D7053153B516}"/>
                </a:ext>
              </a:extLst>
            </p:cNvPr>
            <p:cNvSpPr/>
            <p:nvPr/>
          </p:nvSpPr>
          <p:spPr>
            <a:xfrm>
              <a:off x="9782082" y="6043180"/>
              <a:ext cx="2440414" cy="495295"/>
            </a:xfrm>
            <a:prstGeom prst="chevron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Competitive Advantages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0FDABE7-42DC-4439-90DE-BF675ADB5B16}"/>
              </a:ext>
            </a:extLst>
          </p:cNvPr>
          <p:cNvGrpSpPr/>
          <p:nvPr/>
        </p:nvGrpSpPr>
        <p:grpSpPr>
          <a:xfrm>
            <a:off x="-87195" y="1207025"/>
            <a:ext cx="1726897" cy="5155390"/>
            <a:chOff x="26263" y="725983"/>
            <a:chExt cx="1726897" cy="515539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084896C-FA63-4393-85A8-C046D93BAF09}"/>
                </a:ext>
              </a:extLst>
            </p:cNvPr>
            <p:cNvSpPr/>
            <p:nvPr/>
          </p:nvSpPr>
          <p:spPr>
            <a:xfrm>
              <a:off x="26263" y="725983"/>
              <a:ext cx="1726897" cy="376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Cost / Effort to Fix</a:t>
              </a:r>
            </a:p>
          </p:txBody>
        </p:sp>
        <p:sp>
          <p:nvSpPr>
            <p:cNvPr id="114" name="Arrow: Up 113">
              <a:extLst>
                <a:ext uri="{FF2B5EF4-FFF2-40B4-BE49-F238E27FC236}">
                  <a16:creationId xmlns:a16="http://schemas.microsoft.com/office/drawing/2014/main" id="{20303203-2679-4FC9-A222-8F68C5F63FB6}"/>
                </a:ext>
              </a:extLst>
            </p:cNvPr>
            <p:cNvSpPr/>
            <p:nvPr/>
          </p:nvSpPr>
          <p:spPr>
            <a:xfrm>
              <a:off x="538355" y="1376202"/>
              <a:ext cx="695619" cy="4153290"/>
            </a:xfrm>
            <a:prstGeom prst="upArrow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0000"/>
                </a:gs>
                <a:gs pos="0">
                  <a:schemeClr val="accent6">
                    <a:lumMod val="50000"/>
                  </a:schemeClr>
                </a:gs>
                <a:gs pos="57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8BC220E-54D4-4CF1-88C8-3553C68439A2}"/>
                </a:ext>
              </a:extLst>
            </p:cNvPr>
            <p:cNvSpPr/>
            <p:nvPr/>
          </p:nvSpPr>
          <p:spPr>
            <a:xfrm>
              <a:off x="314127" y="5505233"/>
              <a:ext cx="1141607" cy="376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Low</a:t>
              </a: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F7D5978-9D85-4406-BDCE-E8AD938F5258}"/>
              </a:ext>
            </a:extLst>
          </p:cNvPr>
          <p:cNvSpPr/>
          <p:nvPr/>
        </p:nvSpPr>
        <p:spPr>
          <a:xfrm>
            <a:off x="210146" y="1505363"/>
            <a:ext cx="935558" cy="3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ADC0302-1C05-4302-B489-28C2935D706D}"/>
              </a:ext>
            </a:extLst>
          </p:cNvPr>
          <p:cNvSpPr/>
          <p:nvPr/>
        </p:nvSpPr>
        <p:spPr>
          <a:xfrm>
            <a:off x="2183834" y="962311"/>
            <a:ext cx="1361453" cy="3761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Shift Left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0C25EC2-F2DF-4BC0-8244-58B2DC0ADB10}"/>
              </a:ext>
            </a:extLst>
          </p:cNvPr>
          <p:cNvSpPr/>
          <p:nvPr/>
        </p:nvSpPr>
        <p:spPr>
          <a:xfrm>
            <a:off x="9411761" y="4668326"/>
            <a:ext cx="1007316" cy="212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2060"/>
                </a:solidFill>
              </a:rPr>
              <a:t>Developers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095EA6-56C5-4810-AF18-D9A54C28FCAA}"/>
              </a:ext>
            </a:extLst>
          </p:cNvPr>
          <p:cNvSpPr/>
          <p:nvPr/>
        </p:nvSpPr>
        <p:spPr>
          <a:xfrm>
            <a:off x="9608442" y="5452039"/>
            <a:ext cx="1007316" cy="3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2060"/>
                </a:solidFill>
              </a:rPr>
              <a:t>Developers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582405-DFC7-4F20-91A8-9CB85C71C5A4}"/>
              </a:ext>
            </a:extLst>
          </p:cNvPr>
          <p:cNvSpPr/>
          <p:nvPr/>
        </p:nvSpPr>
        <p:spPr>
          <a:xfrm>
            <a:off x="9073758" y="3737238"/>
            <a:ext cx="1667578" cy="3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2060"/>
                </a:solidFill>
              </a:rPr>
              <a:t>Developers + 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QA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15C382-CC51-4217-A121-BA2682FB8707}"/>
              </a:ext>
            </a:extLst>
          </p:cNvPr>
          <p:cNvSpPr/>
          <p:nvPr/>
        </p:nvSpPr>
        <p:spPr>
          <a:xfrm>
            <a:off x="9073352" y="3162630"/>
            <a:ext cx="1667578" cy="172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2060"/>
                </a:solidFill>
              </a:rPr>
              <a:t>Developers + 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QA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1CADF9C-AE6D-4732-BBF1-A6BD379C0B78}"/>
              </a:ext>
            </a:extLst>
          </p:cNvPr>
          <p:cNvSpPr/>
          <p:nvPr/>
        </p:nvSpPr>
        <p:spPr>
          <a:xfrm>
            <a:off x="9069737" y="2458950"/>
            <a:ext cx="1667578" cy="225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QA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6126A28-B5EA-4969-B4FC-1CCB3C7C4D60}"/>
              </a:ext>
            </a:extLst>
          </p:cNvPr>
          <p:cNvSpPr/>
          <p:nvPr/>
        </p:nvSpPr>
        <p:spPr>
          <a:xfrm>
            <a:off x="9056954" y="1931982"/>
            <a:ext cx="1667578" cy="3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2060"/>
                </a:solidFill>
              </a:rPr>
              <a:t>Business + 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QA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90B648-BBE1-406F-AE86-CB6CB48A77B2}"/>
              </a:ext>
            </a:extLst>
          </p:cNvPr>
          <p:cNvCxnSpPr>
            <a:cxnSpLocks/>
          </p:cNvCxnSpPr>
          <p:nvPr/>
        </p:nvCxnSpPr>
        <p:spPr>
          <a:xfrm flipV="1">
            <a:off x="2090057" y="3427846"/>
            <a:ext cx="1197928" cy="7952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9E5349-A54F-434D-BD65-33ACE34B26D8}"/>
              </a:ext>
            </a:extLst>
          </p:cNvPr>
          <p:cNvCxnSpPr>
            <a:cxnSpLocks/>
          </p:cNvCxnSpPr>
          <p:nvPr/>
        </p:nvCxnSpPr>
        <p:spPr>
          <a:xfrm flipV="1">
            <a:off x="1868302" y="4127836"/>
            <a:ext cx="1652526" cy="10958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B64FBB-2C4D-4FAE-AA28-FF6F1508C37F}"/>
              </a:ext>
            </a:extLst>
          </p:cNvPr>
          <p:cNvCxnSpPr>
            <a:cxnSpLocks/>
          </p:cNvCxnSpPr>
          <p:nvPr/>
        </p:nvCxnSpPr>
        <p:spPr>
          <a:xfrm flipV="1">
            <a:off x="1494822" y="5067427"/>
            <a:ext cx="2385664" cy="9597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0488EEC-F77B-407E-BEF8-5D2B0DD8B003}"/>
              </a:ext>
            </a:extLst>
          </p:cNvPr>
          <p:cNvSpPr/>
          <p:nvPr/>
        </p:nvSpPr>
        <p:spPr>
          <a:xfrm>
            <a:off x="2365387" y="1939992"/>
            <a:ext cx="656250" cy="95123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2D184A1-2F08-4ECE-B6E0-436752C606B8}"/>
              </a:ext>
            </a:extLst>
          </p:cNvPr>
          <p:cNvSpPr/>
          <p:nvPr/>
        </p:nvSpPr>
        <p:spPr>
          <a:xfrm>
            <a:off x="4512209" y="5030198"/>
            <a:ext cx="2376269" cy="938131"/>
          </a:xfrm>
          <a:prstGeom prst="triangle">
            <a:avLst>
              <a:gd name="adj" fmla="val 2348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972C1B0-622C-4493-876A-8E5EA64DC494}"/>
              </a:ext>
            </a:extLst>
          </p:cNvPr>
          <p:cNvSpPr/>
          <p:nvPr/>
        </p:nvSpPr>
        <p:spPr>
          <a:xfrm rot="9252178">
            <a:off x="7165453" y="5470678"/>
            <a:ext cx="2031061" cy="969081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1F9B131-D7DB-4C98-B8A9-8A857D762CE8}"/>
              </a:ext>
            </a:extLst>
          </p:cNvPr>
          <p:cNvSpPr/>
          <p:nvPr/>
        </p:nvSpPr>
        <p:spPr>
          <a:xfrm>
            <a:off x="8388926" y="5064700"/>
            <a:ext cx="1006312" cy="886297"/>
          </a:xfrm>
          <a:prstGeom prst="triangle">
            <a:avLst>
              <a:gd name="adj" fmla="val 4873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BD0EFB7-D199-4390-B1CB-BF41D5A81E2F}"/>
              </a:ext>
            </a:extLst>
          </p:cNvPr>
          <p:cNvSpPr/>
          <p:nvPr/>
        </p:nvSpPr>
        <p:spPr>
          <a:xfrm rot="7221281">
            <a:off x="5109224" y="4407208"/>
            <a:ext cx="1071260" cy="70575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EE5F0AD-7F1F-4282-90F6-BB9A4DFEE1FD}"/>
              </a:ext>
            </a:extLst>
          </p:cNvPr>
          <p:cNvSpPr/>
          <p:nvPr/>
        </p:nvSpPr>
        <p:spPr>
          <a:xfrm rot="1511790">
            <a:off x="8164191" y="4309152"/>
            <a:ext cx="839208" cy="564225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7D7DD9A-6858-4F70-9F23-E826489B7D6F}"/>
              </a:ext>
            </a:extLst>
          </p:cNvPr>
          <p:cNvSpPr/>
          <p:nvPr/>
        </p:nvSpPr>
        <p:spPr>
          <a:xfrm rot="1727851">
            <a:off x="7849882" y="4072241"/>
            <a:ext cx="489744" cy="552628"/>
          </a:xfrm>
          <a:prstGeom prst="triangle">
            <a:avLst>
              <a:gd name="adj" fmla="val 7191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A0EDDD-992A-454A-B5BB-9E688AB19277}"/>
              </a:ext>
            </a:extLst>
          </p:cNvPr>
          <p:cNvSpPr/>
          <p:nvPr/>
        </p:nvSpPr>
        <p:spPr>
          <a:xfrm>
            <a:off x="2707394" y="1652356"/>
            <a:ext cx="1647915" cy="3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Exploratory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0C622C-D914-4115-9B29-2D57EEE32881}"/>
              </a:ext>
            </a:extLst>
          </p:cNvPr>
          <p:cNvSpPr/>
          <p:nvPr/>
        </p:nvSpPr>
        <p:spPr>
          <a:xfrm>
            <a:off x="2661398" y="1863368"/>
            <a:ext cx="1667578" cy="3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2060"/>
                </a:solidFill>
              </a:rPr>
              <a:t>Business + 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QA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B63A1E-F299-4B9F-AADF-8F8A5CF295EB}"/>
              </a:ext>
            </a:extLst>
          </p:cNvPr>
          <p:cNvSpPr/>
          <p:nvPr/>
        </p:nvSpPr>
        <p:spPr>
          <a:xfrm>
            <a:off x="2822676" y="2117827"/>
            <a:ext cx="1007316" cy="3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GUI 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EA0A99-98A7-4F0F-8CA2-8AB2C107A164}"/>
              </a:ext>
            </a:extLst>
          </p:cNvPr>
          <p:cNvSpPr/>
          <p:nvPr/>
        </p:nvSpPr>
        <p:spPr>
          <a:xfrm>
            <a:off x="2492545" y="2407031"/>
            <a:ext cx="1667578" cy="225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QA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F8B4A9-BB4F-4C01-9EAF-81372AD4AF45}"/>
              </a:ext>
            </a:extLst>
          </p:cNvPr>
          <p:cNvCxnSpPr>
            <a:cxnSpLocks/>
          </p:cNvCxnSpPr>
          <p:nvPr/>
        </p:nvCxnSpPr>
        <p:spPr>
          <a:xfrm>
            <a:off x="7726788" y="4496589"/>
            <a:ext cx="1141387" cy="566053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7EDAA8-6DEE-4B33-92D0-1E99CBCCD09A}"/>
              </a:ext>
            </a:extLst>
          </p:cNvPr>
          <p:cNvCxnSpPr>
            <a:cxnSpLocks/>
          </p:cNvCxnSpPr>
          <p:nvPr/>
        </p:nvCxnSpPr>
        <p:spPr>
          <a:xfrm>
            <a:off x="4512209" y="1717086"/>
            <a:ext cx="0" cy="1211557"/>
          </a:xfrm>
          <a:prstGeom prst="straightConnector1">
            <a:avLst/>
          </a:prstGeom>
          <a:ln w="444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AEECA5D-A07C-49DE-8CA5-D7BBD7A097B6}"/>
              </a:ext>
            </a:extLst>
          </p:cNvPr>
          <p:cNvCxnSpPr/>
          <p:nvPr/>
        </p:nvCxnSpPr>
        <p:spPr>
          <a:xfrm>
            <a:off x="4380698" y="4117386"/>
            <a:ext cx="9921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AC81F4A-00AC-4C50-92C8-0EA48F849A2A}"/>
              </a:ext>
            </a:extLst>
          </p:cNvPr>
          <p:cNvCxnSpPr/>
          <p:nvPr/>
        </p:nvCxnSpPr>
        <p:spPr>
          <a:xfrm>
            <a:off x="4152098" y="2917236"/>
            <a:ext cx="9921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70884FD-8431-4477-BC58-B1AE12753435}"/>
              </a:ext>
            </a:extLst>
          </p:cNvPr>
          <p:cNvCxnSpPr/>
          <p:nvPr/>
        </p:nvCxnSpPr>
        <p:spPr>
          <a:xfrm>
            <a:off x="4028273" y="1717086"/>
            <a:ext cx="9921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0B050-0556-4B2C-A77D-7B1BE6E1C217}"/>
              </a:ext>
            </a:extLst>
          </p:cNvPr>
          <p:cNvSpPr/>
          <p:nvPr/>
        </p:nvSpPr>
        <p:spPr>
          <a:xfrm>
            <a:off x="4737623" y="3291622"/>
            <a:ext cx="1165898" cy="3761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Shift Left</a:t>
            </a:r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7B507827-F02E-43B1-9605-243EC3A816F7}"/>
              </a:ext>
            </a:extLst>
          </p:cNvPr>
          <p:cNvSpPr/>
          <p:nvPr/>
        </p:nvSpPr>
        <p:spPr>
          <a:xfrm>
            <a:off x="5507119" y="1068774"/>
            <a:ext cx="194049" cy="1722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AAD6B968-E8FD-4EA8-9431-3ADEADFE1238}"/>
              </a:ext>
            </a:extLst>
          </p:cNvPr>
          <p:cNvSpPr/>
          <p:nvPr/>
        </p:nvSpPr>
        <p:spPr>
          <a:xfrm>
            <a:off x="8108799" y="1040419"/>
            <a:ext cx="194049" cy="1722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B67A3A2A-7140-44C6-B343-0FA3D7DC12EF}"/>
              </a:ext>
            </a:extLst>
          </p:cNvPr>
          <p:cNvSpPr/>
          <p:nvPr/>
        </p:nvSpPr>
        <p:spPr>
          <a:xfrm>
            <a:off x="3316912" y="952642"/>
            <a:ext cx="132833" cy="414820"/>
          </a:xfrm>
          <a:prstGeom prst="lef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ket 64">
            <a:extLst>
              <a:ext uri="{FF2B5EF4-FFF2-40B4-BE49-F238E27FC236}">
                <a16:creationId xmlns:a16="http://schemas.microsoft.com/office/drawing/2014/main" id="{4A9CDD3B-7552-4FC7-9877-64CFB4D7BED5}"/>
              </a:ext>
            </a:extLst>
          </p:cNvPr>
          <p:cNvSpPr/>
          <p:nvPr/>
        </p:nvSpPr>
        <p:spPr>
          <a:xfrm>
            <a:off x="10278515" y="952642"/>
            <a:ext cx="132833" cy="410206"/>
          </a:xfrm>
          <a:prstGeom prst="righ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847A7C1-CF81-427A-9669-F451DB4B24DA}"/>
              </a:ext>
            </a:extLst>
          </p:cNvPr>
          <p:cNvSpPr/>
          <p:nvPr/>
        </p:nvSpPr>
        <p:spPr>
          <a:xfrm>
            <a:off x="3463145" y="3284841"/>
            <a:ext cx="1458677" cy="3761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Early Feedback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FBE916-5DE1-48D2-AE5A-C8E8EE30157E}"/>
              </a:ext>
            </a:extLst>
          </p:cNvPr>
          <p:cNvCxnSpPr>
            <a:cxnSpLocks/>
          </p:cNvCxnSpPr>
          <p:nvPr/>
        </p:nvCxnSpPr>
        <p:spPr>
          <a:xfrm>
            <a:off x="4859383" y="2928643"/>
            <a:ext cx="0" cy="118014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53008F-E535-4427-B16E-16FC37BBF90C}"/>
              </a:ext>
            </a:extLst>
          </p:cNvPr>
          <p:cNvSpPr/>
          <p:nvPr/>
        </p:nvSpPr>
        <p:spPr>
          <a:xfrm>
            <a:off x="3860587" y="6123620"/>
            <a:ext cx="1061322" cy="52033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Rectangle 6">
            <a:extLst>
              <a:ext uri="{FF2B5EF4-FFF2-40B4-BE49-F238E27FC236}">
                <a16:creationId xmlns:a16="http://schemas.microsoft.com/office/drawing/2014/main" id="{ADBDE621-A139-4F7D-94CD-6CA4277D9B7B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9" name="Freeform: Shape 1008">
            <a:extLst>
              <a:ext uri="{FF2B5EF4-FFF2-40B4-BE49-F238E27FC236}">
                <a16:creationId xmlns:a16="http://schemas.microsoft.com/office/drawing/2014/main" id="{1E3719A5-C1F7-4B5D-BF4B-C12BC4B63161}"/>
              </a:ext>
            </a:extLst>
          </p:cNvPr>
          <p:cNvSpPr/>
          <p:nvPr/>
        </p:nvSpPr>
        <p:spPr>
          <a:xfrm>
            <a:off x="6105685" y="2139626"/>
            <a:ext cx="1164169" cy="1565269"/>
          </a:xfrm>
          <a:custGeom>
            <a:avLst/>
            <a:gdLst>
              <a:gd name="connsiteX0" fmla="*/ 567785 w 1133475"/>
              <a:gd name="connsiteY0" fmla="*/ 714573 h 1524000"/>
              <a:gd name="connsiteX1" fmla="*/ 64865 w 1133475"/>
              <a:gd name="connsiteY1" fmla="*/ 1521340 h 1524000"/>
              <a:gd name="connsiteX2" fmla="*/ 269653 w 1133475"/>
              <a:gd name="connsiteY2" fmla="*/ 473590 h 1524000"/>
              <a:gd name="connsiteX3" fmla="*/ 915448 w 1133475"/>
              <a:gd name="connsiteY3" fmla="*/ 55443 h 1524000"/>
              <a:gd name="connsiteX4" fmla="*/ 1029748 w 1133475"/>
              <a:gd name="connsiteY4" fmla="*/ 8770 h 1524000"/>
              <a:gd name="connsiteX5" fmla="*/ 1087851 w 1133475"/>
              <a:gd name="connsiteY5" fmla="*/ 35440 h 1524000"/>
              <a:gd name="connsiteX6" fmla="*/ 908780 w 1133475"/>
              <a:gd name="connsiteY6" fmla="*/ 946983 h 1524000"/>
              <a:gd name="connsiteX7" fmla="*/ 223933 w 1133475"/>
              <a:gd name="connsiteY7" fmla="*/ 1474668 h 1524000"/>
              <a:gd name="connsiteX8" fmla="*/ 113443 w 1133475"/>
              <a:gd name="connsiteY8" fmla="*/ 1530865 h 1524000"/>
              <a:gd name="connsiteX9" fmla="*/ 101060 w 1133475"/>
              <a:gd name="connsiteY9" fmla="*/ 1528960 h 1524000"/>
              <a:gd name="connsiteX10" fmla="*/ 567785 w 1133475"/>
              <a:gd name="connsiteY10" fmla="*/ 714573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1524000">
                <a:moveTo>
                  <a:pt x="567785" y="714573"/>
                </a:moveTo>
                <a:cubicBezTo>
                  <a:pt x="370618" y="960318"/>
                  <a:pt x="207740" y="1228923"/>
                  <a:pt x="64865" y="1521340"/>
                </a:cubicBezTo>
                <a:cubicBezTo>
                  <a:pt x="-58007" y="1126053"/>
                  <a:pt x="-15145" y="775533"/>
                  <a:pt x="269653" y="473590"/>
                </a:cubicBezTo>
                <a:cubicBezTo>
                  <a:pt x="450628" y="282138"/>
                  <a:pt x="676370" y="158313"/>
                  <a:pt x="915448" y="55443"/>
                </a:cubicBezTo>
                <a:cubicBezTo>
                  <a:pt x="953548" y="39250"/>
                  <a:pt x="992601" y="25915"/>
                  <a:pt x="1029748" y="8770"/>
                </a:cubicBezTo>
                <a:cubicBezTo>
                  <a:pt x="1063086" y="-7422"/>
                  <a:pt x="1076420" y="-2660"/>
                  <a:pt x="1087851" y="35440"/>
                </a:cubicBezTo>
                <a:cubicBezTo>
                  <a:pt x="1187863" y="370720"/>
                  <a:pt x="1127855" y="674568"/>
                  <a:pt x="908780" y="946983"/>
                </a:cubicBezTo>
                <a:cubicBezTo>
                  <a:pt x="723043" y="1177488"/>
                  <a:pt x="481108" y="1336555"/>
                  <a:pt x="223933" y="1474668"/>
                </a:cubicBezTo>
                <a:cubicBezTo>
                  <a:pt x="187738" y="1493718"/>
                  <a:pt x="150590" y="1511815"/>
                  <a:pt x="113443" y="1530865"/>
                </a:cubicBezTo>
                <a:cubicBezTo>
                  <a:pt x="111538" y="1531818"/>
                  <a:pt x="107728" y="1529913"/>
                  <a:pt x="101060" y="1528960"/>
                </a:cubicBezTo>
                <a:cubicBezTo>
                  <a:pt x="234410" y="1243210"/>
                  <a:pt x="391573" y="973653"/>
                  <a:pt x="567785" y="71457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0" name="Freeform: Shape 1009">
            <a:extLst>
              <a:ext uri="{FF2B5EF4-FFF2-40B4-BE49-F238E27FC236}">
                <a16:creationId xmlns:a16="http://schemas.microsoft.com/office/drawing/2014/main" id="{21770EB3-1B09-4F1E-B51F-EDC20FEF3BDA}"/>
              </a:ext>
            </a:extLst>
          </p:cNvPr>
          <p:cNvSpPr/>
          <p:nvPr/>
        </p:nvSpPr>
        <p:spPr>
          <a:xfrm>
            <a:off x="5093994" y="2043412"/>
            <a:ext cx="929379" cy="1672882"/>
          </a:xfrm>
          <a:custGeom>
            <a:avLst/>
            <a:gdLst>
              <a:gd name="connsiteX0" fmla="*/ 894625 w 904875"/>
              <a:gd name="connsiteY0" fmla="*/ 1601682 h 1628775"/>
              <a:gd name="connsiteX1" fmla="*/ 413613 w 904875"/>
              <a:gd name="connsiteY1" fmla="*/ 780627 h 1628775"/>
              <a:gd name="connsiteX2" fmla="*/ 864145 w 904875"/>
              <a:gd name="connsiteY2" fmla="*/ 1633114 h 1628775"/>
              <a:gd name="connsiteX3" fmla="*/ 451713 w 904875"/>
              <a:gd name="connsiteY3" fmla="*/ 1469284 h 1628775"/>
              <a:gd name="connsiteX4" fmla="*/ 29755 w 904875"/>
              <a:gd name="connsiteY4" fmla="*/ 807297 h 1628775"/>
              <a:gd name="connsiteX5" fmla="*/ 39280 w 904875"/>
              <a:gd name="connsiteY5" fmla="*/ 26247 h 1628775"/>
              <a:gd name="connsiteX6" fmla="*/ 81190 w 904875"/>
              <a:gd name="connsiteY6" fmla="*/ 3387 h 1628775"/>
              <a:gd name="connsiteX7" fmla="*/ 810805 w 904875"/>
              <a:gd name="connsiteY7" fmla="*/ 673947 h 1628775"/>
              <a:gd name="connsiteX8" fmla="*/ 894625 w 904875"/>
              <a:gd name="connsiteY8" fmla="*/ 1601682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4875" h="1628775">
                <a:moveTo>
                  <a:pt x="894625" y="1601682"/>
                </a:moveTo>
                <a:cubicBezTo>
                  <a:pt x="707935" y="1342602"/>
                  <a:pt x="549820" y="1068282"/>
                  <a:pt x="413613" y="780627"/>
                </a:cubicBezTo>
                <a:cubicBezTo>
                  <a:pt x="527913" y="1080664"/>
                  <a:pt x="682218" y="1358794"/>
                  <a:pt x="864145" y="1633114"/>
                </a:cubicBezTo>
                <a:cubicBezTo>
                  <a:pt x="711745" y="1601682"/>
                  <a:pt x="576490" y="1550247"/>
                  <a:pt x="451713" y="1469284"/>
                </a:cubicBezTo>
                <a:cubicBezTo>
                  <a:pt x="209778" y="1313074"/>
                  <a:pt x="83095" y="1083522"/>
                  <a:pt x="29755" y="807297"/>
                </a:cubicBezTo>
                <a:cubicBezTo>
                  <a:pt x="-20727" y="546312"/>
                  <a:pt x="228" y="286279"/>
                  <a:pt x="39280" y="26247"/>
                </a:cubicBezTo>
                <a:cubicBezTo>
                  <a:pt x="44043" y="-4233"/>
                  <a:pt x="56425" y="-2328"/>
                  <a:pt x="81190" y="3387"/>
                </a:cubicBezTo>
                <a:cubicBezTo>
                  <a:pt x="452665" y="87207"/>
                  <a:pt x="690790" y="317712"/>
                  <a:pt x="810805" y="673947"/>
                </a:cubicBezTo>
                <a:cubicBezTo>
                  <a:pt x="912723" y="974937"/>
                  <a:pt x="917485" y="1286404"/>
                  <a:pt x="894625" y="160168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1" name="Freeform: Shape 1010">
            <a:extLst>
              <a:ext uri="{FF2B5EF4-FFF2-40B4-BE49-F238E27FC236}">
                <a16:creationId xmlns:a16="http://schemas.microsoft.com/office/drawing/2014/main" id="{416A7518-3B17-4BE0-8E57-FBD5EB4B4E58}"/>
              </a:ext>
            </a:extLst>
          </p:cNvPr>
          <p:cNvSpPr/>
          <p:nvPr/>
        </p:nvSpPr>
        <p:spPr>
          <a:xfrm>
            <a:off x="4917602" y="4030870"/>
            <a:ext cx="1164169" cy="1575052"/>
          </a:xfrm>
          <a:custGeom>
            <a:avLst/>
            <a:gdLst>
              <a:gd name="connsiteX0" fmla="*/ 1035886 w 1133475"/>
              <a:gd name="connsiteY0" fmla="*/ 0 h 1533525"/>
              <a:gd name="connsiteX1" fmla="*/ 546301 w 1133475"/>
              <a:gd name="connsiteY1" fmla="*/ 848677 h 1533525"/>
              <a:gd name="connsiteX2" fmla="*/ 1069224 w 1133475"/>
              <a:gd name="connsiteY2" fmla="*/ 17145 h 1533525"/>
              <a:gd name="connsiteX3" fmla="*/ 903489 w 1133475"/>
              <a:gd name="connsiteY3" fmla="*/ 1021080 h 1533525"/>
              <a:gd name="connsiteX4" fmla="*/ 289126 w 1133475"/>
              <a:gd name="connsiteY4" fmla="*/ 1451610 h 1533525"/>
              <a:gd name="connsiteX5" fmla="*/ 96721 w 1133475"/>
              <a:gd name="connsiteY5" fmla="*/ 1531620 h 1533525"/>
              <a:gd name="connsiteX6" fmla="*/ 49096 w 1133475"/>
              <a:gd name="connsiteY6" fmla="*/ 1508760 h 1533525"/>
              <a:gd name="connsiteX7" fmla="*/ 239596 w 1133475"/>
              <a:gd name="connsiteY7" fmla="*/ 574358 h 1533525"/>
              <a:gd name="connsiteX8" fmla="*/ 892059 w 1133475"/>
              <a:gd name="connsiteY8" fmla="*/ 73342 h 1533525"/>
              <a:gd name="connsiteX9" fmla="*/ 1014931 w 1133475"/>
              <a:gd name="connsiteY9" fmla="*/ 10478 h 1533525"/>
              <a:gd name="connsiteX10" fmla="*/ 1035886 w 1133475"/>
              <a:gd name="connsiteY10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1533525">
                <a:moveTo>
                  <a:pt x="1035886" y="0"/>
                </a:moveTo>
                <a:cubicBezTo>
                  <a:pt x="893964" y="302895"/>
                  <a:pt x="731086" y="581977"/>
                  <a:pt x="546301" y="848677"/>
                </a:cubicBezTo>
                <a:cubicBezTo>
                  <a:pt x="752041" y="595313"/>
                  <a:pt x="920634" y="318135"/>
                  <a:pt x="1069224" y="17145"/>
                </a:cubicBezTo>
                <a:cubicBezTo>
                  <a:pt x="1183524" y="387667"/>
                  <a:pt x="1156854" y="723900"/>
                  <a:pt x="903489" y="1021080"/>
                </a:cubicBezTo>
                <a:cubicBezTo>
                  <a:pt x="735849" y="1217295"/>
                  <a:pt x="519631" y="1345883"/>
                  <a:pt x="289126" y="1451610"/>
                </a:cubicBezTo>
                <a:cubicBezTo>
                  <a:pt x="226261" y="1481138"/>
                  <a:pt x="159586" y="1503045"/>
                  <a:pt x="96721" y="1531620"/>
                </a:cubicBezTo>
                <a:cubicBezTo>
                  <a:pt x="68146" y="1544955"/>
                  <a:pt x="57669" y="1540193"/>
                  <a:pt x="49096" y="1508760"/>
                </a:cubicBezTo>
                <a:cubicBezTo>
                  <a:pt x="-56631" y="1162050"/>
                  <a:pt x="9091" y="851535"/>
                  <a:pt x="239596" y="574358"/>
                </a:cubicBezTo>
                <a:cubicBezTo>
                  <a:pt x="418666" y="358140"/>
                  <a:pt x="648219" y="206692"/>
                  <a:pt x="892059" y="73342"/>
                </a:cubicBezTo>
                <a:cubicBezTo>
                  <a:pt x="932064" y="51435"/>
                  <a:pt x="973974" y="31433"/>
                  <a:pt x="1014931" y="10478"/>
                </a:cubicBezTo>
                <a:cubicBezTo>
                  <a:pt x="1017789" y="7620"/>
                  <a:pt x="1021599" y="5715"/>
                  <a:pt x="1035886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2" name="Freeform: Shape 1011">
            <a:extLst>
              <a:ext uri="{FF2B5EF4-FFF2-40B4-BE49-F238E27FC236}">
                <a16:creationId xmlns:a16="http://schemas.microsoft.com/office/drawing/2014/main" id="{300FC8E3-2B68-40FB-9901-64B7CD80D96B}"/>
              </a:ext>
            </a:extLst>
          </p:cNvPr>
          <p:cNvSpPr/>
          <p:nvPr/>
        </p:nvSpPr>
        <p:spPr>
          <a:xfrm>
            <a:off x="4035985" y="3424806"/>
            <a:ext cx="1868541" cy="851115"/>
          </a:xfrm>
          <a:custGeom>
            <a:avLst/>
            <a:gdLst>
              <a:gd name="connsiteX0" fmla="*/ 793168 w 1819275"/>
              <a:gd name="connsiteY0" fmla="*/ 414825 h 828675"/>
              <a:gd name="connsiteX1" fmla="*/ 1816153 w 1819275"/>
              <a:gd name="connsiteY1" fmla="*/ 456735 h 828675"/>
              <a:gd name="connsiteX2" fmla="*/ 1703758 w 1819275"/>
              <a:gd name="connsiteY2" fmla="*/ 571035 h 828675"/>
              <a:gd name="connsiteX3" fmla="*/ 1005576 w 1819275"/>
              <a:gd name="connsiteY3" fmla="*/ 832020 h 828675"/>
              <a:gd name="connsiteX4" fmla="*/ 442648 w 1819275"/>
              <a:gd name="connsiteY4" fmla="*/ 658665 h 828675"/>
              <a:gd name="connsiteX5" fmla="*/ 18786 w 1819275"/>
              <a:gd name="connsiteY5" fmla="*/ 370058 h 828675"/>
              <a:gd name="connsiteX6" fmla="*/ 14976 w 1819275"/>
              <a:gd name="connsiteY6" fmla="*/ 320528 h 828675"/>
              <a:gd name="connsiteX7" fmla="*/ 933186 w 1819275"/>
              <a:gd name="connsiteY7" fmla="*/ 19538 h 828675"/>
              <a:gd name="connsiteX8" fmla="*/ 1819963 w 1819275"/>
              <a:gd name="connsiteY8" fmla="*/ 419588 h 828675"/>
              <a:gd name="connsiteX9" fmla="*/ 793168 w 1819275"/>
              <a:gd name="connsiteY9" fmla="*/ 4148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828675">
                <a:moveTo>
                  <a:pt x="793168" y="414825"/>
                </a:moveTo>
                <a:cubicBezTo>
                  <a:pt x="1129401" y="469118"/>
                  <a:pt x="1467538" y="482453"/>
                  <a:pt x="1816153" y="456735"/>
                </a:cubicBezTo>
                <a:cubicBezTo>
                  <a:pt x="1775196" y="498645"/>
                  <a:pt x="1741858" y="537698"/>
                  <a:pt x="1703758" y="571035"/>
                </a:cubicBezTo>
                <a:cubicBezTo>
                  <a:pt x="1504686" y="747248"/>
                  <a:pt x="1276086" y="846308"/>
                  <a:pt x="1005576" y="832020"/>
                </a:cubicBezTo>
                <a:cubicBezTo>
                  <a:pt x="803646" y="821543"/>
                  <a:pt x="618861" y="752963"/>
                  <a:pt x="442648" y="658665"/>
                </a:cubicBezTo>
                <a:cubicBezTo>
                  <a:pt x="291201" y="577703"/>
                  <a:pt x="152136" y="477690"/>
                  <a:pt x="18786" y="370058"/>
                </a:cubicBezTo>
                <a:cubicBezTo>
                  <a:pt x="-4074" y="351960"/>
                  <a:pt x="-6932" y="343388"/>
                  <a:pt x="14976" y="320528"/>
                </a:cubicBezTo>
                <a:cubicBezTo>
                  <a:pt x="265483" y="50018"/>
                  <a:pt x="573141" y="-45232"/>
                  <a:pt x="933186" y="19538"/>
                </a:cubicBezTo>
                <a:cubicBezTo>
                  <a:pt x="1257988" y="77640"/>
                  <a:pt x="1538023" y="235755"/>
                  <a:pt x="1819963" y="419588"/>
                </a:cubicBezTo>
                <a:cubicBezTo>
                  <a:pt x="1469443" y="451020"/>
                  <a:pt x="1131306" y="447210"/>
                  <a:pt x="793168" y="4148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3" name="Freeform: Shape 1012">
            <a:extLst>
              <a:ext uri="{FF2B5EF4-FFF2-40B4-BE49-F238E27FC236}">
                <a16:creationId xmlns:a16="http://schemas.microsoft.com/office/drawing/2014/main" id="{9566CAE7-732A-4308-AF58-924262C0CEA3}"/>
              </a:ext>
            </a:extLst>
          </p:cNvPr>
          <p:cNvSpPr/>
          <p:nvPr/>
        </p:nvSpPr>
        <p:spPr>
          <a:xfrm>
            <a:off x="6280897" y="3468638"/>
            <a:ext cx="1868541" cy="851115"/>
          </a:xfrm>
          <a:custGeom>
            <a:avLst/>
            <a:gdLst>
              <a:gd name="connsiteX0" fmla="*/ 1072515 w 1819275"/>
              <a:gd name="connsiteY0" fmla="*/ 424536 h 828675"/>
              <a:gd name="connsiteX1" fmla="*/ 11430 w 1819275"/>
              <a:gd name="connsiteY1" fmla="*/ 375958 h 828675"/>
              <a:gd name="connsiteX2" fmla="*/ 29528 w 1819275"/>
              <a:gd name="connsiteY2" fmla="*/ 345478 h 828675"/>
              <a:gd name="connsiteX3" fmla="*/ 619125 w 1819275"/>
              <a:gd name="connsiteY3" fmla="*/ 12103 h 828675"/>
              <a:gd name="connsiteX4" fmla="*/ 1186815 w 1819275"/>
              <a:gd name="connsiteY4" fmla="*/ 86398 h 828675"/>
              <a:gd name="connsiteX5" fmla="*/ 1807845 w 1819275"/>
              <a:gd name="connsiteY5" fmla="*/ 468351 h 828675"/>
              <a:gd name="connsiteX6" fmla="*/ 1808798 w 1819275"/>
              <a:gd name="connsiteY6" fmla="*/ 508356 h 828675"/>
              <a:gd name="connsiteX7" fmla="*/ 929640 w 1819275"/>
              <a:gd name="connsiteY7" fmla="*/ 821728 h 828675"/>
              <a:gd name="connsiteX8" fmla="*/ 53340 w 1819275"/>
              <a:gd name="connsiteY8" fmla="*/ 448348 h 828675"/>
              <a:gd name="connsiteX9" fmla="*/ 0 w 1819275"/>
              <a:gd name="connsiteY9" fmla="*/ 413106 h 828675"/>
              <a:gd name="connsiteX10" fmla="*/ 1072515 w 1819275"/>
              <a:gd name="connsiteY10" fmla="*/ 424536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828675">
                <a:moveTo>
                  <a:pt x="1072515" y="424536"/>
                </a:moveTo>
                <a:cubicBezTo>
                  <a:pt x="721043" y="365481"/>
                  <a:pt x="366713" y="350241"/>
                  <a:pt x="11430" y="375958"/>
                </a:cubicBezTo>
                <a:cubicBezTo>
                  <a:pt x="6668" y="358813"/>
                  <a:pt x="21908" y="353098"/>
                  <a:pt x="29528" y="345478"/>
                </a:cubicBezTo>
                <a:cubicBezTo>
                  <a:pt x="193358" y="175933"/>
                  <a:pt x="381953" y="51156"/>
                  <a:pt x="619125" y="12103"/>
                </a:cubicBezTo>
                <a:cubicBezTo>
                  <a:pt x="816293" y="-20282"/>
                  <a:pt x="1004888" y="14961"/>
                  <a:pt x="1186815" y="86398"/>
                </a:cubicBezTo>
                <a:cubicBezTo>
                  <a:pt x="1416368" y="175933"/>
                  <a:pt x="1617345" y="314998"/>
                  <a:pt x="1807845" y="468351"/>
                </a:cubicBezTo>
                <a:cubicBezTo>
                  <a:pt x="1827848" y="484543"/>
                  <a:pt x="1823085" y="493116"/>
                  <a:pt x="1808798" y="508356"/>
                </a:cubicBezTo>
                <a:cubicBezTo>
                  <a:pt x="1570673" y="766483"/>
                  <a:pt x="1278255" y="874116"/>
                  <a:pt x="929640" y="821728"/>
                </a:cubicBezTo>
                <a:cubicBezTo>
                  <a:pt x="605790" y="773151"/>
                  <a:pt x="323850" y="622656"/>
                  <a:pt x="53340" y="448348"/>
                </a:cubicBezTo>
                <a:cubicBezTo>
                  <a:pt x="39053" y="438823"/>
                  <a:pt x="24765" y="429298"/>
                  <a:pt x="0" y="413106"/>
                </a:cubicBezTo>
                <a:cubicBezTo>
                  <a:pt x="366713" y="382626"/>
                  <a:pt x="719138" y="386436"/>
                  <a:pt x="1072515" y="42453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4" name="Freeform: Shape 1013">
            <a:extLst>
              <a:ext uri="{FF2B5EF4-FFF2-40B4-BE49-F238E27FC236}">
                <a16:creationId xmlns:a16="http://schemas.microsoft.com/office/drawing/2014/main" id="{AC5E2083-F1BC-447F-B708-FE1A6D77239F}"/>
              </a:ext>
            </a:extLst>
          </p:cNvPr>
          <p:cNvSpPr/>
          <p:nvPr/>
        </p:nvSpPr>
        <p:spPr>
          <a:xfrm>
            <a:off x="6164426" y="4035071"/>
            <a:ext cx="919596" cy="1663099"/>
          </a:xfrm>
          <a:custGeom>
            <a:avLst/>
            <a:gdLst>
              <a:gd name="connsiteX0" fmla="*/ 484876 w 895350"/>
              <a:gd name="connsiteY0" fmla="*/ 817917 h 1619250"/>
              <a:gd name="connsiteX1" fmla="*/ 74348 w 895350"/>
              <a:gd name="connsiteY1" fmla="*/ 47345 h 1619250"/>
              <a:gd name="connsiteX2" fmla="*/ 43868 w 895350"/>
              <a:gd name="connsiteY2" fmla="*/ 672 h 1619250"/>
              <a:gd name="connsiteX3" fmla="*/ 129593 w 895350"/>
              <a:gd name="connsiteY3" fmla="*/ 16865 h 1619250"/>
              <a:gd name="connsiteX4" fmla="*/ 885878 w 895350"/>
              <a:gd name="connsiteY4" fmla="*/ 888402 h 1619250"/>
              <a:gd name="connsiteX5" fmla="*/ 864923 w 895350"/>
              <a:gd name="connsiteY5" fmla="*/ 1598967 h 1619250"/>
              <a:gd name="connsiteX6" fmla="*/ 823966 w 895350"/>
              <a:gd name="connsiteY6" fmla="*/ 1624685 h 1619250"/>
              <a:gd name="connsiteX7" fmla="*/ 131498 w 895350"/>
              <a:gd name="connsiteY7" fmla="*/ 1051280 h 1619250"/>
              <a:gd name="connsiteX8" fmla="*/ 10531 w 895350"/>
              <a:gd name="connsiteY8" fmla="*/ 23532 h 1619250"/>
              <a:gd name="connsiteX9" fmla="*/ 476303 w 895350"/>
              <a:gd name="connsiteY9" fmla="*/ 826490 h 1619250"/>
              <a:gd name="connsiteX10" fmla="*/ 542026 w 895350"/>
              <a:gd name="connsiteY10" fmla="*/ 968412 h 1619250"/>
              <a:gd name="connsiteX11" fmla="*/ 484876 w 895350"/>
              <a:gd name="connsiteY11" fmla="*/ 817917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5350" h="1619250">
                <a:moveTo>
                  <a:pt x="484876" y="817917"/>
                </a:moveTo>
                <a:cubicBezTo>
                  <a:pt x="375338" y="546455"/>
                  <a:pt x="235321" y="292137"/>
                  <a:pt x="74348" y="47345"/>
                </a:cubicBezTo>
                <a:cubicBezTo>
                  <a:pt x="64823" y="33057"/>
                  <a:pt x="55298" y="18770"/>
                  <a:pt x="43868" y="672"/>
                </a:cubicBezTo>
                <a:cubicBezTo>
                  <a:pt x="77206" y="-3138"/>
                  <a:pt x="102923" y="10197"/>
                  <a:pt x="129593" y="16865"/>
                </a:cubicBezTo>
                <a:cubicBezTo>
                  <a:pt x="564886" y="135927"/>
                  <a:pt x="826823" y="440727"/>
                  <a:pt x="885878" y="888402"/>
                </a:cubicBezTo>
                <a:cubicBezTo>
                  <a:pt x="917311" y="1127480"/>
                  <a:pt x="899213" y="1362747"/>
                  <a:pt x="864923" y="1598967"/>
                </a:cubicBezTo>
                <a:cubicBezTo>
                  <a:pt x="861113" y="1626590"/>
                  <a:pt x="850636" y="1630400"/>
                  <a:pt x="823966" y="1624685"/>
                </a:cubicBezTo>
                <a:cubicBezTo>
                  <a:pt x="496306" y="1549437"/>
                  <a:pt x="262943" y="1361795"/>
                  <a:pt x="131498" y="1051280"/>
                </a:cubicBezTo>
                <a:cubicBezTo>
                  <a:pt x="-8519" y="720762"/>
                  <a:pt x="-12329" y="374052"/>
                  <a:pt x="10531" y="23532"/>
                </a:cubicBezTo>
                <a:cubicBezTo>
                  <a:pt x="191506" y="276897"/>
                  <a:pt x="348668" y="543597"/>
                  <a:pt x="476303" y="826490"/>
                </a:cubicBezTo>
                <a:cubicBezTo>
                  <a:pt x="509641" y="872210"/>
                  <a:pt x="523928" y="925550"/>
                  <a:pt x="542026" y="968412"/>
                </a:cubicBezTo>
                <a:cubicBezTo>
                  <a:pt x="531548" y="921740"/>
                  <a:pt x="495353" y="874115"/>
                  <a:pt x="484876" y="81791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5" name="Freeform: Shape 1014">
            <a:extLst>
              <a:ext uri="{FF2B5EF4-FFF2-40B4-BE49-F238E27FC236}">
                <a16:creationId xmlns:a16="http://schemas.microsoft.com/office/drawing/2014/main" id="{BCB378BB-E29F-40E6-A71C-C940FEFEDCA0}"/>
              </a:ext>
            </a:extLst>
          </p:cNvPr>
          <p:cNvSpPr/>
          <p:nvPr/>
        </p:nvSpPr>
        <p:spPr>
          <a:xfrm>
            <a:off x="6653628" y="4875138"/>
            <a:ext cx="68481" cy="166310"/>
          </a:xfrm>
          <a:custGeom>
            <a:avLst/>
            <a:gdLst>
              <a:gd name="connsiteX0" fmla="*/ 8572 w 66675"/>
              <a:gd name="connsiteY0" fmla="*/ 0 h 161925"/>
              <a:gd name="connsiteX1" fmla="*/ 66675 w 66675"/>
              <a:gd name="connsiteY1" fmla="*/ 165735 h 161925"/>
              <a:gd name="connsiteX2" fmla="*/ 0 w 66675"/>
              <a:gd name="connsiteY2" fmla="*/ 8572 h 161925"/>
              <a:gd name="connsiteX3" fmla="*/ 8572 w 66675"/>
              <a:gd name="connsiteY3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" h="161925">
                <a:moveTo>
                  <a:pt x="8572" y="0"/>
                </a:moveTo>
                <a:cubicBezTo>
                  <a:pt x="38100" y="51435"/>
                  <a:pt x="56197" y="107632"/>
                  <a:pt x="66675" y="165735"/>
                </a:cubicBezTo>
                <a:cubicBezTo>
                  <a:pt x="44768" y="113347"/>
                  <a:pt x="21907" y="60960"/>
                  <a:pt x="0" y="8572"/>
                </a:cubicBezTo>
                <a:cubicBezTo>
                  <a:pt x="1905" y="5715"/>
                  <a:pt x="4763" y="2857"/>
                  <a:pt x="8572" y="0"/>
                </a:cubicBezTo>
                <a:close/>
              </a:path>
            </a:pathLst>
          </a:custGeom>
          <a:solidFill>
            <a:srgbClr val="C6C6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6A0CEEDC-8C98-4837-B051-5B8151E9012C}"/>
              </a:ext>
            </a:extLst>
          </p:cNvPr>
          <p:cNvGrpSpPr/>
          <p:nvPr/>
        </p:nvGrpSpPr>
        <p:grpSpPr>
          <a:xfrm>
            <a:off x="8252599" y="1777844"/>
            <a:ext cx="3096000" cy="1037971"/>
            <a:chOff x="910640" y="3014284"/>
            <a:chExt cx="1527408" cy="2596135"/>
          </a:xfrm>
        </p:grpSpPr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C486F155-171A-4920-9612-261C73AB4B21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0C64F806-498A-4FF9-A8C0-69AE426BBFEC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E5EC1D75-573C-40D6-9ADC-DFD0ACB75973}"/>
              </a:ext>
            </a:extLst>
          </p:cNvPr>
          <p:cNvGrpSpPr/>
          <p:nvPr/>
        </p:nvGrpSpPr>
        <p:grpSpPr>
          <a:xfrm>
            <a:off x="8252599" y="3432578"/>
            <a:ext cx="3096000" cy="1037971"/>
            <a:chOff x="910640" y="3014284"/>
            <a:chExt cx="1527408" cy="2596135"/>
          </a:xfrm>
        </p:grpSpPr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C4D30FEC-4309-466F-A6BF-A9EF678BEA1B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A5E1BCA4-F214-4ADF-8C6B-603652AB674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E72550BC-D44A-4D03-8387-932110495F98}"/>
              </a:ext>
            </a:extLst>
          </p:cNvPr>
          <p:cNvGrpSpPr/>
          <p:nvPr/>
        </p:nvGrpSpPr>
        <p:grpSpPr>
          <a:xfrm>
            <a:off x="8252599" y="5102703"/>
            <a:ext cx="3096000" cy="1037971"/>
            <a:chOff x="910640" y="3014284"/>
            <a:chExt cx="1527408" cy="2596137"/>
          </a:xfrm>
        </p:grpSpPr>
        <p:sp>
          <p:nvSpPr>
            <p:cNvPr id="1023" name="TextBox 1022">
              <a:extLst>
                <a:ext uri="{FF2B5EF4-FFF2-40B4-BE49-F238E27FC236}">
                  <a16:creationId xmlns:a16="http://schemas.microsoft.com/office/drawing/2014/main" id="{586BA28A-A80D-4B45-B35C-62BCCC6C7BDE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46EB951A-D1E3-4EE8-8731-FE9EFF4C314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A8EE801-81DB-4301-AD8F-BC8211507541}"/>
              </a:ext>
            </a:extLst>
          </p:cNvPr>
          <p:cNvGrpSpPr/>
          <p:nvPr/>
        </p:nvGrpSpPr>
        <p:grpSpPr>
          <a:xfrm>
            <a:off x="817892" y="1777844"/>
            <a:ext cx="3096000" cy="1037971"/>
            <a:chOff x="910640" y="3014284"/>
            <a:chExt cx="1527408" cy="2596135"/>
          </a:xfrm>
        </p:grpSpPr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B8E66BDA-7134-4F55-BA43-46EA09DB431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93221678-2E34-4E42-B930-82BFF71EB4D2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23EA32E4-10C4-4706-9374-AA8DD1635849}"/>
              </a:ext>
            </a:extLst>
          </p:cNvPr>
          <p:cNvGrpSpPr/>
          <p:nvPr/>
        </p:nvGrpSpPr>
        <p:grpSpPr>
          <a:xfrm>
            <a:off x="817892" y="3440274"/>
            <a:ext cx="3096000" cy="1037971"/>
            <a:chOff x="910640" y="3014284"/>
            <a:chExt cx="1527408" cy="2596135"/>
          </a:xfrm>
        </p:grpSpPr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51DBDEC7-9490-42AB-9DA0-750863058DA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EB5771D6-2EBF-4A2D-941B-FD22E18C5E7F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A14B6D1-EAF5-411A-A60A-8DFB1F72677D}"/>
              </a:ext>
            </a:extLst>
          </p:cNvPr>
          <p:cNvGrpSpPr/>
          <p:nvPr/>
        </p:nvGrpSpPr>
        <p:grpSpPr>
          <a:xfrm>
            <a:off x="817892" y="5102702"/>
            <a:ext cx="3096000" cy="1037971"/>
            <a:chOff x="910640" y="3014284"/>
            <a:chExt cx="1527408" cy="2596135"/>
          </a:xfrm>
        </p:grpSpPr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FD13C323-A341-491F-8D86-EB661E6BF2F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1224CDA9-27B0-4C99-9329-CE7A9B8EAEF5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51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39ED43E-5799-4CA0-B6AF-D90873D277E1}"/>
              </a:ext>
            </a:extLst>
          </p:cNvPr>
          <p:cNvGrpSpPr/>
          <p:nvPr/>
        </p:nvGrpSpPr>
        <p:grpSpPr>
          <a:xfrm>
            <a:off x="3093018" y="1854436"/>
            <a:ext cx="5098327" cy="5098327"/>
            <a:chOff x="2817898" y="2640907"/>
            <a:chExt cx="3960000" cy="3960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EDF43AF-3DDD-4EFC-A433-84162B3C6F29}"/>
                </a:ext>
              </a:extLst>
            </p:cNvPr>
            <p:cNvGrpSpPr/>
            <p:nvPr/>
          </p:nvGrpSpPr>
          <p:grpSpPr>
            <a:xfrm>
              <a:off x="2817898" y="2640907"/>
              <a:ext cx="3960000" cy="3960000"/>
              <a:chOff x="2817898" y="2640907"/>
              <a:chExt cx="3960000" cy="3960000"/>
            </a:xfrm>
          </p:grpSpPr>
          <p:sp>
            <p:nvSpPr>
              <p:cNvPr id="176" name="Pie 55">
                <a:extLst>
                  <a:ext uri="{FF2B5EF4-FFF2-40B4-BE49-F238E27FC236}">
                    <a16:creationId xmlns:a16="http://schemas.microsoft.com/office/drawing/2014/main" id="{9E1CEB28-DDE7-4646-ABA6-6221CE970A3D}"/>
                  </a:ext>
                </a:extLst>
              </p:cNvPr>
              <p:cNvSpPr/>
              <p:nvPr/>
            </p:nvSpPr>
            <p:spPr>
              <a:xfrm rot="11953466">
                <a:off x="3897899" y="3720907"/>
                <a:ext cx="1800000" cy="180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Pie 56">
                <a:extLst>
                  <a:ext uri="{FF2B5EF4-FFF2-40B4-BE49-F238E27FC236}">
                    <a16:creationId xmlns:a16="http://schemas.microsoft.com/office/drawing/2014/main" id="{1C830031-AF10-4BED-8A11-41C7E85C0631}"/>
                  </a:ext>
                </a:extLst>
              </p:cNvPr>
              <p:cNvSpPr/>
              <p:nvPr/>
            </p:nvSpPr>
            <p:spPr>
              <a:xfrm rot="9731289">
                <a:off x="3627898" y="3450907"/>
                <a:ext cx="2340000" cy="234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Pie 57">
                <a:extLst>
                  <a:ext uri="{FF2B5EF4-FFF2-40B4-BE49-F238E27FC236}">
                    <a16:creationId xmlns:a16="http://schemas.microsoft.com/office/drawing/2014/main" id="{CD7BE7FE-E758-4632-A5AA-61E995EC2031}"/>
                  </a:ext>
                </a:extLst>
              </p:cNvPr>
              <p:cNvSpPr/>
              <p:nvPr/>
            </p:nvSpPr>
            <p:spPr>
              <a:xfrm rot="7294677">
                <a:off x="3345371" y="3185469"/>
                <a:ext cx="2880000" cy="288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Pie 58">
                <a:extLst>
                  <a:ext uri="{FF2B5EF4-FFF2-40B4-BE49-F238E27FC236}">
                    <a16:creationId xmlns:a16="http://schemas.microsoft.com/office/drawing/2014/main" id="{36E3ED8B-4F76-4F39-8273-C6DDF45C6B7D}"/>
                  </a:ext>
                </a:extLst>
              </p:cNvPr>
              <p:cNvSpPr/>
              <p:nvPr/>
            </p:nvSpPr>
            <p:spPr>
              <a:xfrm rot="4918033">
                <a:off x="3075371" y="2915469"/>
                <a:ext cx="3420000" cy="342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Pie 59">
                <a:extLst>
                  <a:ext uri="{FF2B5EF4-FFF2-40B4-BE49-F238E27FC236}">
                    <a16:creationId xmlns:a16="http://schemas.microsoft.com/office/drawing/2014/main" id="{3E393EA7-856A-414A-B560-54BA2CE2D707}"/>
                  </a:ext>
                </a:extLst>
              </p:cNvPr>
              <p:cNvSpPr/>
              <p:nvPr/>
            </p:nvSpPr>
            <p:spPr>
              <a:xfrm rot="2490880">
                <a:off x="2817898" y="2640907"/>
                <a:ext cx="3960000" cy="396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9969423-DB32-4842-B1D2-F7864F8B3422}"/>
                </a:ext>
              </a:extLst>
            </p:cNvPr>
            <p:cNvSpPr/>
            <p:nvPr/>
          </p:nvSpPr>
          <p:spPr>
            <a:xfrm>
              <a:off x="4340698" y="416370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C5A0180-1987-40C6-8356-A6FBBD07A6F4}"/>
              </a:ext>
            </a:extLst>
          </p:cNvPr>
          <p:cNvSpPr txBox="1"/>
          <p:nvPr/>
        </p:nvSpPr>
        <p:spPr>
          <a:xfrm>
            <a:off x="900875" y="2684398"/>
            <a:ext cx="3700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3F4244-7041-4151-A716-2AF723693396}"/>
              </a:ext>
            </a:extLst>
          </p:cNvPr>
          <p:cNvSpPr txBox="1"/>
          <p:nvPr/>
        </p:nvSpPr>
        <p:spPr>
          <a:xfrm>
            <a:off x="2126678" y="2112280"/>
            <a:ext cx="24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E3B43AE-5205-4D6D-8B69-35A50900EF29}"/>
              </a:ext>
            </a:extLst>
          </p:cNvPr>
          <p:cNvSpPr txBox="1"/>
          <p:nvPr/>
        </p:nvSpPr>
        <p:spPr>
          <a:xfrm>
            <a:off x="857342" y="2058134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D2B327-C46E-4EEC-AB89-0F1AC7B8F7FA}"/>
              </a:ext>
            </a:extLst>
          </p:cNvPr>
          <p:cNvSpPr txBox="1"/>
          <p:nvPr/>
        </p:nvSpPr>
        <p:spPr>
          <a:xfrm>
            <a:off x="900877" y="174829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BBCC577-3246-4907-963D-C770C01A20C2}"/>
              </a:ext>
            </a:extLst>
          </p:cNvPr>
          <p:cNvSpPr txBox="1"/>
          <p:nvPr/>
        </p:nvSpPr>
        <p:spPr>
          <a:xfrm>
            <a:off x="900875" y="4860438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2" name="그룹 12">
            <a:extLst>
              <a:ext uri="{FF2B5EF4-FFF2-40B4-BE49-F238E27FC236}">
                <a16:creationId xmlns:a16="http://schemas.microsoft.com/office/drawing/2014/main" id="{F3123D39-A3A9-49E6-AA98-6B5FB68EF6CB}"/>
              </a:ext>
            </a:extLst>
          </p:cNvPr>
          <p:cNvGrpSpPr/>
          <p:nvPr/>
        </p:nvGrpSpPr>
        <p:grpSpPr>
          <a:xfrm>
            <a:off x="7923064" y="1711126"/>
            <a:ext cx="2435648" cy="523220"/>
            <a:chOff x="8899011" y="1711124"/>
            <a:chExt cx="2435648" cy="52322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EE2FB9-3BA9-4B25-A31E-AFA72A700342}"/>
                </a:ext>
              </a:extLst>
            </p:cNvPr>
            <p:cNvSpPr txBox="1"/>
            <p:nvPr/>
          </p:nvSpPr>
          <p:spPr>
            <a:xfrm>
              <a:off x="8899011" y="1711124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85</a:t>
              </a:r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4" name="Text Placeholder 12">
              <a:extLst>
                <a:ext uri="{FF2B5EF4-FFF2-40B4-BE49-F238E27FC236}">
                  <a16:creationId xmlns:a16="http://schemas.microsoft.com/office/drawing/2014/main" id="{7C2DAA6D-3474-410A-8181-C3F251121C22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173330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5" name="그룹 11">
            <a:extLst>
              <a:ext uri="{FF2B5EF4-FFF2-40B4-BE49-F238E27FC236}">
                <a16:creationId xmlns:a16="http://schemas.microsoft.com/office/drawing/2014/main" id="{F67B12AB-8E7A-40B4-9310-E1F6D0730341}"/>
              </a:ext>
            </a:extLst>
          </p:cNvPr>
          <p:cNvGrpSpPr/>
          <p:nvPr/>
        </p:nvGrpSpPr>
        <p:grpSpPr>
          <a:xfrm>
            <a:off x="8584145" y="2684629"/>
            <a:ext cx="2433995" cy="523220"/>
            <a:chOff x="8900664" y="2587912"/>
            <a:chExt cx="2433995" cy="52322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BD9EBBD-910B-427C-8F83-DCE7D732FC5E}"/>
                </a:ext>
              </a:extLst>
            </p:cNvPr>
            <p:cNvSpPr txBox="1"/>
            <p:nvPr/>
          </p:nvSpPr>
          <p:spPr>
            <a:xfrm>
              <a:off x="8900664" y="258791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70</a:t>
              </a:r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7" name="Text Placeholder 12">
              <a:extLst>
                <a:ext uri="{FF2B5EF4-FFF2-40B4-BE49-F238E27FC236}">
                  <a16:creationId xmlns:a16="http://schemas.microsoft.com/office/drawing/2014/main" id="{80CF0360-599C-470F-A5A9-BFE3719349C3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261625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8" name="그룹 10">
            <a:extLst>
              <a:ext uri="{FF2B5EF4-FFF2-40B4-BE49-F238E27FC236}">
                <a16:creationId xmlns:a16="http://schemas.microsoft.com/office/drawing/2014/main" id="{A833B64B-CFFE-4E99-B123-AAE30208F0A6}"/>
              </a:ext>
            </a:extLst>
          </p:cNvPr>
          <p:cNvGrpSpPr/>
          <p:nvPr/>
        </p:nvGrpSpPr>
        <p:grpSpPr>
          <a:xfrm>
            <a:off x="8900665" y="3664299"/>
            <a:ext cx="2433995" cy="523220"/>
            <a:chOff x="8900664" y="3470867"/>
            <a:chExt cx="2433995" cy="52322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B937EBC-603E-4D3D-9172-E4FAE75DA9D3}"/>
                </a:ext>
              </a:extLst>
            </p:cNvPr>
            <p:cNvSpPr txBox="1"/>
            <p:nvPr/>
          </p:nvSpPr>
          <p:spPr>
            <a:xfrm>
              <a:off x="8900664" y="347086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0" name="Text Placeholder 12">
              <a:extLst>
                <a:ext uri="{FF2B5EF4-FFF2-40B4-BE49-F238E27FC236}">
                  <a16:creationId xmlns:a16="http://schemas.microsoft.com/office/drawing/2014/main" id="{3B9CE912-52BD-44B7-A3B9-1BC680BC0684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349921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1" name="그룹 3">
            <a:extLst>
              <a:ext uri="{FF2B5EF4-FFF2-40B4-BE49-F238E27FC236}">
                <a16:creationId xmlns:a16="http://schemas.microsoft.com/office/drawing/2014/main" id="{A5C7303D-9FAA-4710-9007-F0470FD03F15}"/>
              </a:ext>
            </a:extLst>
          </p:cNvPr>
          <p:cNvGrpSpPr/>
          <p:nvPr/>
        </p:nvGrpSpPr>
        <p:grpSpPr>
          <a:xfrm>
            <a:off x="7924717" y="5623639"/>
            <a:ext cx="2433995" cy="523220"/>
            <a:chOff x="8900664" y="5236778"/>
            <a:chExt cx="2433995" cy="523220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12AA86-2B96-42DE-99B4-816A61775C6C}"/>
                </a:ext>
              </a:extLst>
            </p:cNvPr>
            <p:cNvSpPr txBox="1"/>
            <p:nvPr/>
          </p:nvSpPr>
          <p:spPr>
            <a:xfrm>
              <a:off x="8900664" y="5236778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40</a:t>
              </a:r>
              <a:r>
                <a:rPr lang="en-US" altLang="ko-KR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63" name="Text Placeholder 12">
              <a:extLst>
                <a:ext uri="{FF2B5EF4-FFF2-40B4-BE49-F238E27FC236}">
                  <a16:creationId xmlns:a16="http://schemas.microsoft.com/office/drawing/2014/main" id="{8C136FD7-5012-4D2B-8775-56CE670F9EED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5265121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4" name="그룹 9">
            <a:extLst>
              <a:ext uri="{FF2B5EF4-FFF2-40B4-BE49-F238E27FC236}">
                <a16:creationId xmlns:a16="http://schemas.microsoft.com/office/drawing/2014/main" id="{C2DE004D-A3BF-49D6-ACFC-9317047C3883}"/>
              </a:ext>
            </a:extLst>
          </p:cNvPr>
          <p:cNvGrpSpPr/>
          <p:nvPr/>
        </p:nvGrpSpPr>
        <p:grpSpPr>
          <a:xfrm>
            <a:off x="8584145" y="4643970"/>
            <a:ext cx="2433995" cy="523220"/>
            <a:chOff x="8900664" y="4353822"/>
            <a:chExt cx="2433995" cy="52322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FC476C8-B180-4B2B-8688-25E757597A44}"/>
                </a:ext>
              </a:extLst>
            </p:cNvPr>
            <p:cNvSpPr txBox="1"/>
            <p:nvPr/>
          </p:nvSpPr>
          <p:spPr>
            <a:xfrm>
              <a:off x="8900664" y="435382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</a:t>
              </a:r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6" name="Text Placeholder 12">
              <a:extLst>
                <a:ext uri="{FF2B5EF4-FFF2-40B4-BE49-F238E27FC236}">
                  <a16:creationId xmlns:a16="http://schemas.microsoft.com/office/drawing/2014/main" id="{9AAE5B76-B8E1-4355-AA48-A6BE7FFB45E0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438216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7" name="Rounded Rectangle 5">
            <a:extLst>
              <a:ext uri="{FF2B5EF4-FFF2-40B4-BE49-F238E27FC236}">
                <a16:creationId xmlns:a16="http://schemas.microsoft.com/office/drawing/2014/main" id="{BE688D03-C68A-4262-80B6-0060E703CAED}"/>
              </a:ext>
            </a:extLst>
          </p:cNvPr>
          <p:cNvSpPr/>
          <p:nvPr/>
        </p:nvSpPr>
        <p:spPr>
          <a:xfrm flipH="1">
            <a:off x="6156410" y="2243489"/>
            <a:ext cx="491091" cy="40512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8" name="Rounded Rectangle 25">
            <a:extLst>
              <a:ext uri="{FF2B5EF4-FFF2-40B4-BE49-F238E27FC236}">
                <a16:creationId xmlns:a16="http://schemas.microsoft.com/office/drawing/2014/main" id="{F5EED2D8-3A9A-49FF-BF58-B54E61DC55A1}"/>
              </a:ext>
            </a:extLst>
          </p:cNvPr>
          <p:cNvSpPr/>
          <p:nvPr/>
        </p:nvSpPr>
        <p:spPr>
          <a:xfrm>
            <a:off x="5510057" y="5210103"/>
            <a:ext cx="274804" cy="201388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9" name="Donut 39">
            <a:extLst>
              <a:ext uri="{FF2B5EF4-FFF2-40B4-BE49-F238E27FC236}">
                <a16:creationId xmlns:a16="http://schemas.microsoft.com/office/drawing/2014/main" id="{01F4D13C-AE5E-4421-857B-09C2BF1082A1}"/>
              </a:ext>
            </a:extLst>
          </p:cNvPr>
          <p:cNvSpPr/>
          <p:nvPr/>
        </p:nvSpPr>
        <p:spPr>
          <a:xfrm>
            <a:off x="6172504" y="5157974"/>
            <a:ext cx="335295" cy="3352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Rectangle 36">
            <a:extLst>
              <a:ext uri="{FF2B5EF4-FFF2-40B4-BE49-F238E27FC236}">
                <a16:creationId xmlns:a16="http://schemas.microsoft.com/office/drawing/2014/main" id="{41C1518E-DC1B-466D-A5A8-759215F0C60E}"/>
              </a:ext>
            </a:extLst>
          </p:cNvPr>
          <p:cNvSpPr/>
          <p:nvPr/>
        </p:nvSpPr>
        <p:spPr>
          <a:xfrm>
            <a:off x="6982828" y="339439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1" name="Chord 15">
            <a:extLst>
              <a:ext uri="{FF2B5EF4-FFF2-40B4-BE49-F238E27FC236}">
                <a16:creationId xmlns:a16="http://schemas.microsoft.com/office/drawing/2014/main" id="{36BC17BD-49E2-4E36-BD2C-52B0F324C03D}"/>
              </a:ext>
            </a:extLst>
          </p:cNvPr>
          <p:cNvSpPr/>
          <p:nvPr/>
        </p:nvSpPr>
        <p:spPr>
          <a:xfrm>
            <a:off x="6945569" y="44552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2" name="Donut 8">
            <a:extLst>
              <a:ext uri="{FF2B5EF4-FFF2-40B4-BE49-F238E27FC236}">
                <a16:creationId xmlns:a16="http://schemas.microsoft.com/office/drawing/2014/main" id="{179B24D4-903D-443B-9C41-C8E9D20D6611}"/>
              </a:ext>
            </a:extLst>
          </p:cNvPr>
          <p:cNvSpPr/>
          <p:nvPr/>
        </p:nvSpPr>
        <p:spPr>
          <a:xfrm>
            <a:off x="5350530" y="4043313"/>
            <a:ext cx="607736" cy="72643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C5A0180-1987-40C6-8356-A6FBBD07A6F4}"/>
              </a:ext>
            </a:extLst>
          </p:cNvPr>
          <p:cNvSpPr txBox="1"/>
          <p:nvPr/>
        </p:nvSpPr>
        <p:spPr>
          <a:xfrm>
            <a:off x="900875" y="2684398"/>
            <a:ext cx="3700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3F4244-7041-4151-A716-2AF723693396}"/>
              </a:ext>
            </a:extLst>
          </p:cNvPr>
          <p:cNvSpPr txBox="1"/>
          <p:nvPr/>
        </p:nvSpPr>
        <p:spPr>
          <a:xfrm>
            <a:off x="2126678" y="2112280"/>
            <a:ext cx="24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E3B43AE-5205-4D6D-8B69-35A50900EF29}"/>
              </a:ext>
            </a:extLst>
          </p:cNvPr>
          <p:cNvSpPr txBox="1"/>
          <p:nvPr/>
        </p:nvSpPr>
        <p:spPr>
          <a:xfrm>
            <a:off x="857342" y="2058134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D2B327-C46E-4EEC-AB89-0F1AC7B8F7FA}"/>
              </a:ext>
            </a:extLst>
          </p:cNvPr>
          <p:cNvSpPr txBox="1"/>
          <p:nvPr/>
        </p:nvSpPr>
        <p:spPr>
          <a:xfrm>
            <a:off x="900877" y="174829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BBCC577-3246-4907-963D-C770C01A20C2}"/>
              </a:ext>
            </a:extLst>
          </p:cNvPr>
          <p:cNvSpPr txBox="1"/>
          <p:nvPr/>
        </p:nvSpPr>
        <p:spPr>
          <a:xfrm>
            <a:off x="900875" y="4860438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2" name="그룹 12">
            <a:extLst>
              <a:ext uri="{FF2B5EF4-FFF2-40B4-BE49-F238E27FC236}">
                <a16:creationId xmlns:a16="http://schemas.microsoft.com/office/drawing/2014/main" id="{F3123D39-A3A9-49E6-AA98-6B5FB68EF6CB}"/>
              </a:ext>
            </a:extLst>
          </p:cNvPr>
          <p:cNvGrpSpPr/>
          <p:nvPr/>
        </p:nvGrpSpPr>
        <p:grpSpPr>
          <a:xfrm>
            <a:off x="7923064" y="1711126"/>
            <a:ext cx="2435648" cy="523220"/>
            <a:chOff x="8899011" y="1711124"/>
            <a:chExt cx="2435648" cy="52322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EE2FB9-3BA9-4B25-A31E-AFA72A700342}"/>
                </a:ext>
              </a:extLst>
            </p:cNvPr>
            <p:cNvSpPr txBox="1"/>
            <p:nvPr/>
          </p:nvSpPr>
          <p:spPr>
            <a:xfrm>
              <a:off x="8899011" y="1711124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85</a:t>
              </a:r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4" name="Text Placeholder 12">
              <a:extLst>
                <a:ext uri="{FF2B5EF4-FFF2-40B4-BE49-F238E27FC236}">
                  <a16:creationId xmlns:a16="http://schemas.microsoft.com/office/drawing/2014/main" id="{7C2DAA6D-3474-410A-8181-C3F251121C22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173330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5" name="그룹 11">
            <a:extLst>
              <a:ext uri="{FF2B5EF4-FFF2-40B4-BE49-F238E27FC236}">
                <a16:creationId xmlns:a16="http://schemas.microsoft.com/office/drawing/2014/main" id="{F67B12AB-8E7A-40B4-9310-E1F6D0730341}"/>
              </a:ext>
            </a:extLst>
          </p:cNvPr>
          <p:cNvGrpSpPr/>
          <p:nvPr/>
        </p:nvGrpSpPr>
        <p:grpSpPr>
          <a:xfrm>
            <a:off x="8584145" y="2684629"/>
            <a:ext cx="2433995" cy="523220"/>
            <a:chOff x="8900664" y="2587912"/>
            <a:chExt cx="2433995" cy="52322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BD9EBBD-910B-427C-8F83-DCE7D732FC5E}"/>
                </a:ext>
              </a:extLst>
            </p:cNvPr>
            <p:cNvSpPr txBox="1"/>
            <p:nvPr/>
          </p:nvSpPr>
          <p:spPr>
            <a:xfrm>
              <a:off x="8900664" y="258791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70</a:t>
              </a:r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7" name="Text Placeholder 12">
              <a:extLst>
                <a:ext uri="{FF2B5EF4-FFF2-40B4-BE49-F238E27FC236}">
                  <a16:creationId xmlns:a16="http://schemas.microsoft.com/office/drawing/2014/main" id="{80CF0360-599C-470F-A5A9-BFE3719349C3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261625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8" name="그룹 10">
            <a:extLst>
              <a:ext uri="{FF2B5EF4-FFF2-40B4-BE49-F238E27FC236}">
                <a16:creationId xmlns:a16="http://schemas.microsoft.com/office/drawing/2014/main" id="{A833B64B-CFFE-4E99-B123-AAE30208F0A6}"/>
              </a:ext>
            </a:extLst>
          </p:cNvPr>
          <p:cNvGrpSpPr/>
          <p:nvPr/>
        </p:nvGrpSpPr>
        <p:grpSpPr>
          <a:xfrm>
            <a:off x="8900665" y="3664299"/>
            <a:ext cx="2433995" cy="523220"/>
            <a:chOff x="8900664" y="3470867"/>
            <a:chExt cx="2433995" cy="52322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B937EBC-603E-4D3D-9172-E4FAE75DA9D3}"/>
                </a:ext>
              </a:extLst>
            </p:cNvPr>
            <p:cNvSpPr txBox="1"/>
            <p:nvPr/>
          </p:nvSpPr>
          <p:spPr>
            <a:xfrm>
              <a:off x="8900664" y="347086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0" name="Text Placeholder 12">
              <a:extLst>
                <a:ext uri="{FF2B5EF4-FFF2-40B4-BE49-F238E27FC236}">
                  <a16:creationId xmlns:a16="http://schemas.microsoft.com/office/drawing/2014/main" id="{3B9CE912-52BD-44B7-A3B9-1BC680BC0684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349921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1" name="그룹 3">
            <a:extLst>
              <a:ext uri="{FF2B5EF4-FFF2-40B4-BE49-F238E27FC236}">
                <a16:creationId xmlns:a16="http://schemas.microsoft.com/office/drawing/2014/main" id="{A5C7303D-9FAA-4710-9007-F0470FD03F15}"/>
              </a:ext>
            </a:extLst>
          </p:cNvPr>
          <p:cNvGrpSpPr/>
          <p:nvPr/>
        </p:nvGrpSpPr>
        <p:grpSpPr>
          <a:xfrm>
            <a:off x="7924717" y="5623639"/>
            <a:ext cx="2433995" cy="523220"/>
            <a:chOff x="8900664" y="5236778"/>
            <a:chExt cx="2433995" cy="523220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12AA86-2B96-42DE-99B4-816A61775C6C}"/>
                </a:ext>
              </a:extLst>
            </p:cNvPr>
            <p:cNvSpPr txBox="1"/>
            <p:nvPr/>
          </p:nvSpPr>
          <p:spPr>
            <a:xfrm>
              <a:off x="8900664" y="5236778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40</a:t>
              </a:r>
              <a:r>
                <a:rPr lang="en-US" altLang="ko-KR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63" name="Text Placeholder 12">
              <a:extLst>
                <a:ext uri="{FF2B5EF4-FFF2-40B4-BE49-F238E27FC236}">
                  <a16:creationId xmlns:a16="http://schemas.microsoft.com/office/drawing/2014/main" id="{8C136FD7-5012-4D2B-8775-56CE670F9EED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5265121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4" name="그룹 9">
            <a:extLst>
              <a:ext uri="{FF2B5EF4-FFF2-40B4-BE49-F238E27FC236}">
                <a16:creationId xmlns:a16="http://schemas.microsoft.com/office/drawing/2014/main" id="{C2DE004D-A3BF-49D6-ACFC-9317047C3883}"/>
              </a:ext>
            </a:extLst>
          </p:cNvPr>
          <p:cNvGrpSpPr/>
          <p:nvPr/>
        </p:nvGrpSpPr>
        <p:grpSpPr>
          <a:xfrm>
            <a:off x="8584145" y="4643970"/>
            <a:ext cx="2433995" cy="523220"/>
            <a:chOff x="8900664" y="4353822"/>
            <a:chExt cx="2433995" cy="52322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FC476C8-B180-4B2B-8688-25E757597A44}"/>
                </a:ext>
              </a:extLst>
            </p:cNvPr>
            <p:cNvSpPr txBox="1"/>
            <p:nvPr/>
          </p:nvSpPr>
          <p:spPr>
            <a:xfrm>
              <a:off x="8900664" y="435382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</a:t>
              </a:r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6" name="Text Placeholder 12">
              <a:extLst>
                <a:ext uri="{FF2B5EF4-FFF2-40B4-BE49-F238E27FC236}">
                  <a16:creationId xmlns:a16="http://schemas.microsoft.com/office/drawing/2014/main" id="{9AAE5B76-B8E1-4355-AA48-A6BE7FFB45E0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438216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42AEADF-39BF-4877-9CC7-608BCF4FFEFD}"/>
              </a:ext>
            </a:extLst>
          </p:cNvPr>
          <p:cNvGrpSpPr/>
          <p:nvPr/>
        </p:nvGrpSpPr>
        <p:grpSpPr>
          <a:xfrm>
            <a:off x="3093018" y="1693043"/>
            <a:ext cx="5098482" cy="5259720"/>
            <a:chOff x="3093018" y="1693043"/>
            <a:chExt cx="5098482" cy="5259720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39ED43E-5799-4CA0-B6AF-D90873D277E1}"/>
                </a:ext>
              </a:extLst>
            </p:cNvPr>
            <p:cNvGrpSpPr/>
            <p:nvPr/>
          </p:nvGrpSpPr>
          <p:grpSpPr>
            <a:xfrm>
              <a:off x="3093018" y="1854436"/>
              <a:ext cx="5098327" cy="5098327"/>
              <a:chOff x="2817898" y="2640907"/>
              <a:chExt cx="3960000" cy="3960000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EDF43AF-3DDD-4EFC-A433-84162B3C6F29}"/>
                  </a:ext>
                </a:extLst>
              </p:cNvPr>
              <p:cNvGrpSpPr/>
              <p:nvPr/>
            </p:nvGrpSpPr>
            <p:grpSpPr>
              <a:xfrm>
                <a:off x="2817898" y="2640907"/>
                <a:ext cx="3960000" cy="3960000"/>
                <a:chOff x="2817898" y="2640907"/>
                <a:chExt cx="3960000" cy="3960000"/>
              </a:xfrm>
            </p:grpSpPr>
            <p:sp>
              <p:nvSpPr>
                <p:cNvPr id="176" name="Pie 55">
                  <a:extLst>
                    <a:ext uri="{FF2B5EF4-FFF2-40B4-BE49-F238E27FC236}">
                      <a16:creationId xmlns:a16="http://schemas.microsoft.com/office/drawing/2014/main" id="{9E1CEB28-DDE7-4646-ABA6-6221CE970A3D}"/>
                    </a:ext>
                  </a:extLst>
                </p:cNvPr>
                <p:cNvSpPr/>
                <p:nvPr/>
              </p:nvSpPr>
              <p:spPr>
                <a:xfrm rot="11953466">
                  <a:off x="3897899" y="3720907"/>
                  <a:ext cx="1800000" cy="180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Pie 56">
                  <a:extLst>
                    <a:ext uri="{FF2B5EF4-FFF2-40B4-BE49-F238E27FC236}">
                      <a16:creationId xmlns:a16="http://schemas.microsoft.com/office/drawing/2014/main" id="{1C830031-AF10-4BED-8A11-41C7E85C0631}"/>
                    </a:ext>
                  </a:extLst>
                </p:cNvPr>
                <p:cNvSpPr/>
                <p:nvPr/>
              </p:nvSpPr>
              <p:spPr>
                <a:xfrm rot="9731289">
                  <a:off x="3627898" y="3450907"/>
                  <a:ext cx="2340000" cy="234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Pie 57">
                  <a:extLst>
                    <a:ext uri="{FF2B5EF4-FFF2-40B4-BE49-F238E27FC236}">
                      <a16:creationId xmlns:a16="http://schemas.microsoft.com/office/drawing/2014/main" id="{CD7BE7FE-E758-4632-A5AA-61E995EC2031}"/>
                    </a:ext>
                  </a:extLst>
                </p:cNvPr>
                <p:cNvSpPr/>
                <p:nvPr/>
              </p:nvSpPr>
              <p:spPr>
                <a:xfrm rot="7294677">
                  <a:off x="3345371" y="3185469"/>
                  <a:ext cx="2880000" cy="288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Pie 58">
                  <a:extLst>
                    <a:ext uri="{FF2B5EF4-FFF2-40B4-BE49-F238E27FC236}">
                      <a16:creationId xmlns:a16="http://schemas.microsoft.com/office/drawing/2014/main" id="{36E3ED8B-4F76-4F39-8273-C6DDF45C6B7D}"/>
                    </a:ext>
                  </a:extLst>
                </p:cNvPr>
                <p:cNvSpPr/>
                <p:nvPr/>
              </p:nvSpPr>
              <p:spPr>
                <a:xfrm rot="4918033">
                  <a:off x="3075371" y="2915469"/>
                  <a:ext cx="3420000" cy="342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Pie 59">
                  <a:extLst>
                    <a:ext uri="{FF2B5EF4-FFF2-40B4-BE49-F238E27FC236}">
                      <a16:creationId xmlns:a16="http://schemas.microsoft.com/office/drawing/2014/main" id="{3E393EA7-856A-414A-B560-54BA2CE2D707}"/>
                    </a:ext>
                  </a:extLst>
                </p:cNvPr>
                <p:cNvSpPr/>
                <p:nvPr/>
              </p:nvSpPr>
              <p:spPr>
                <a:xfrm rot="2490880">
                  <a:off x="2817898" y="2640907"/>
                  <a:ext cx="3960000" cy="3960000"/>
                </a:xfrm>
                <a:prstGeom prst="pie">
                  <a:avLst>
                    <a:gd name="adj1" fmla="val 13751092"/>
                    <a:gd name="adj2" fmla="val 1620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9969423-DB32-4842-B1D2-F7864F8B3422}"/>
                  </a:ext>
                </a:extLst>
              </p:cNvPr>
              <p:cNvSpPr/>
              <p:nvPr/>
            </p:nvSpPr>
            <p:spPr>
              <a:xfrm>
                <a:off x="4340698" y="4163707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38D548-0B8F-4FF4-BAC2-245E84F1FF44}"/>
                </a:ext>
              </a:extLst>
            </p:cNvPr>
            <p:cNvSpPr/>
            <p:nvPr/>
          </p:nvSpPr>
          <p:spPr>
            <a:xfrm>
              <a:off x="5259977" y="4159175"/>
              <a:ext cx="836023" cy="464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Scope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769047-6EE6-407B-AFB1-8D4A190AAA8C}"/>
                </a:ext>
              </a:extLst>
            </p:cNvPr>
            <p:cNvSpPr/>
            <p:nvPr/>
          </p:nvSpPr>
          <p:spPr>
            <a:xfrm rot="17702310">
              <a:off x="4852798" y="2852264"/>
              <a:ext cx="2669328" cy="350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COS – Tableau Reports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4B5737-CEDC-4606-AFE3-82E9D16D2904}"/>
                </a:ext>
              </a:extLst>
            </p:cNvPr>
            <p:cNvSpPr/>
            <p:nvPr/>
          </p:nvSpPr>
          <p:spPr>
            <a:xfrm rot="20312602">
              <a:off x="5522172" y="3588445"/>
              <a:ext cx="2669328" cy="350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COS – Data Entry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298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8942E56-23F8-4350-AAE7-2ABDFA21B28B}"/>
              </a:ext>
            </a:extLst>
          </p:cNvPr>
          <p:cNvSpPr/>
          <p:nvPr/>
        </p:nvSpPr>
        <p:spPr>
          <a:xfrm>
            <a:off x="5255528" y="940182"/>
            <a:ext cx="1164169" cy="1565269"/>
          </a:xfrm>
          <a:custGeom>
            <a:avLst/>
            <a:gdLst>
              <a:gd name="connsiteX0" fmla="*/ 567785 w 1133475"/>
              <a:gd name="connsiteY0" fmla="*/ 714573 h 1524000"/>
              <a:gd name="connsiteX1" fmla="*/ 64865 w 1133475"/>
              <a:gd name="connsiteY1" fmla="*/ 1521340 h 1524000"/>
              <a:gd name="connsiteX2" fmla="*/ 269653 w 1133475"/>
              <a:gd name="connsiteY2" fmla="*/ 473590 h 1524000"/>
              <a:gd name="connsiteX3" fmla="*/ 915448 w 1133475"/>
              <a:gd name="connsiteY3" fmla="*/ 55443 h 1524000"/>
              <a:gd name="connsiteX4" fmla="*/ 1029748 w 1133475"/>
              <a:gd name="connsiteY4" fmla="*/ 8770 h 1524000"/>
              <a:gd name="connsiteX5" fmla="*/ 1087851 w 1133475"/>
              <a:gd name="connsiteY5" fmla="*/ 35440 h 1524000"/>
              <a:gd name="connsiteX6" fmla="*/ 908780 w 1133475"/>
              <a:gd name="connsiteY6" fmla="*/ 946983 h 1524000"/>
              <a:gd name="connsiteX7" fmla="*/ 223933 w 1133475"/>
              <a:gd name="connsiteY7" fmla="*/ 1474668 h 1524000"/>
              <a:gd name="connsiteX8" fmla="*/ 113443 w 1133475"/>
              <a:gd name="connsiteY8" fmla="*/ 1530865 h 1524000"/>
              <a:gd name="connsiteX9" fmla="*/ 101060 w 1133475"/>
              <a:gd name="connsiteY9" fmla="*/ 1528960 h 1524000"/>
              <a:gd name="connsiteX10" fmla="*/ 567785 w 1133475"/>
              <a:gd name="connsiteY10" fmla="*/ 714573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1524000">
                <a:moveTo>
                  <a:pt x="567785" y="714573"/>
                </a:moveTo>
                <a:cubicBezTo>
                  <a:pt x="370618" y="960318"/>
                  <a:pt x="207740" y="1228923"/>
                  <a:pt x="64865" y="1521340"/>
                </a:cubicBezTo>
                <a:cubicBezTo>
                  <a:pt x="-58007" y="1126053"/>
                  <a:pt x="-15145" y="775533"/>
                  <a:pt x="269653" y="473590"/>
                </a:cubicBezTo>
                <a:cubicBezTo>
                  <a:pt x="450628" y="282138"/>
                  <a:pt x="676370" y="158313"/>
                  <a:pt x="915448" y="55443"/>
                </a:cubicBezTo>
                <a:cubicBezTo>
                  <a:pt x="953548" y="39250"/>
                  <a:pt x="992601" y="25915"/>
                  <a:pt x="1029748" y="8770"/>
                </a:cubicBezTo>
                <a:cubicBezTo>
                  <a:pt x="1063086" y="-7422"/>
                  <a:pt x="1076420" y="-2660"/>
                  <a:pt x="1087851" y="35440"/>
                </a:cubicBezTo>
                <a:cubicBezTo>
                  <a:pt x="1187863" y="370720"/>
                  <a:pt x="1127855" y="674568"/>
                  <a:pt x="908780" y="946983"/>
                </a:cubicBezTo>
                <a:cubicBezTo>
                  <a:pt x="723043" y="1177488"/>
                  <a:pt x="481108" y="1336555"/>
                  <a:pt x="223933" y="1474668"/>
                </a:cubicBezTo>
                <a:cubicBezTo>
                  <a:pt x="187738" y="1493718"/>
                  <a:pt x="150590" y="1511815"/>
                  <a:pt x="113443" y="1530865"/>
                </a:cubicBezTo>
                <a:cubicBezTo>
                  <a:pt x="111538" y="1531818"/>
                  <a:pt x="107728" y="1529913"/>
                  <a:pt x="101060" y="1528960"/>
                </a:cubicBezTo>
                <a:cubicBezTo>
                  <a:pt x="234410" y="1243210"/>
                  <a:pt x="391573" y="973653"/>
                  <a:pt x="567785" y="71457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3B9AF2-6D52-4310-8F4E-6B5EC2D0EE8E}"/>
              </a:ext>
            </a:extLst>
          </p:cNvPr>
          <p:cNvSpPr/>
          <p:nvPr/>
        </p:nvSpPr>
        <p:spPr>
          <a:xfrm>
            <a:off x="4243837" y="843968"/>
            <a:ext cx="929379" cy="1672882"/>
          </a:xfrm>
          <a:custGeom>
            <a:avLst/>
            <a:gdLst>
              <a:gd name="connsiteX0" fmla="*/ 894625 w 904875"/>
              <a:gd name="connsiteY0" fmla="*/ 1601682 h 1628775"/>
              <a:gd name="connsiteX1" fmla="*/ 413613 w 904875"/>
              <a:gd name="connsiteY1" fmla="*/ 780627 h 1628775"/>
              <a:gd name="connsiteX2" fmla="*/ 864145 w 904875"/>
              <a:gd name="connsiteY2" fmla="*/ 1633114 h 1628775"/>
              <a:gd name="connsiteX3" fmla="*/ 451713 w 904875"/>
              <a:gd name="connsiteY3" fmla="*/ 1469284 h 1628775"/>
              <a:gd name="connsiteX4" fmla="*/ 29755 w 904875"/>
              <a:gd name="connsiteY4" fmla="*/ 807297 h 1628775"/>
              <a:gd name="connsiteX5" fmla="*/ 39280 w 904875"/>
              <a:gd name="connsiteY5" fmla="*/ 26247 h 1628775"/>
              <a:gd name="connsiteX6" fmla="*/ 81190 w 904875"/>
              <a:gd name="connsiteY6" fmla="*/ 3387 h 1628775"/>
              <a:gd name="connsiteX7" fmla="*/ 810805 w 904875"/>
              <a:gd name="connsiteY7" fmla="*/ 673947 h 1628775"/>
              <a:gd name="connsiteX8" fmla="*/ 894625 w 904875"/>
              <a:gd name="connsiteY8" fmla="*/ 1601682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4875" h="1628775">
                <a:moveTo>
                  <a:pt x="894625" y="1601682"/>
                </a:moveTo>
                <a:cubicBezTo>
                  <a:pt x="707935" y="1342602"/>
                  <a:pt x="549820" y="1068282"/>
                  <a:pt x="413613" y="780627"/>
                </a:cubicBezTo>
                <a:cubicBezTo>
                  <a:pt x="527913" y="1080664"/>
                  <a:pt x="682218" y="1358794"/>
                  <a:pt x="864145" y="1633114"/>
                </a:cubicBezTo>
                <a:cubicBezTo>
                  <a:pt x="711745" y="1601682"/>
                  <a:pt x="576490" y="1550247"/>
                  <a:pt x="451713" y="1469284"/>
                </a:cubicBezTo>
                <a:cubicBezTo>
                  <a:pt x="209778" y="1313074"/>
                  <a:pt x="83095" y="1083522"/>
                  <a:pt x="29755" y="807297"/>
                </a:cubicBezTo>
                <a:cubicBezTo>
                  <a:pt x="-20727" y="546312"/>
                  <a:pt x="228" y="286279"/>
                  <a:pt x="39280" y="26247"/>
                </a:cubicBezTo>
                <a:cubicBezTo>
                  <a:pt x="44043" y="-4233"/>
                  <a:pt x="56425" y="-2328"/>
                  <a:pt x="81190" y="3387"/>
                </a:cubicBezTo>
                <a:cubicBezTo>
                  <a:pt x="452665" y="87207"/>
                  <a:pt x="690790" y="317712"/>
                  <a:pt x="810805" y="673947"/>
                </a:cubicBezTo>
                <a:cubicBezTo>
                  <a:pt x="912723" y="974937"/>
                  <a:pt x="917485" y="1286404"/>
                  <a:pt x="894625" y="160168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E49E687-B4D7-4590-A841-767590106B08}"/>
              </a:ext>
            </a:extLst>
          </p:cNvPr>
          <p:cNvSpPr/>
          <p:nvPr/>
        </p:nvSpPr>
        <p:spPr>
          <a:xfrm>
            <a:off x="4067445" y="2831426"/>
            <a:ext cx="1164169" cy="1575052"/>
          </a:xfrm>
          <a:custGeom>
            <a:avLst/>
            <a:gdLst>
              <a:gd name="connsiteX0" fmla="*/ 1035886 w 1133475"/>
              <a:gd name="connsiteY0" fmla="*/ 0 h 1533525"/>
              <a:gd name="connsiteX1" fmla="*/ 546301 w 1133475"/>
              <a:gd name="connsiteY1" fmla="*/ 848677 h 1533525"/>
              <a:gd name="connsiteX2" fmla="*/ 1069224 w 1133475"/>
              <a:gd name="connsiteY2" fmla="*/ 17145 h 1533525"/>
              <a:gd name="connsiteX3" fmla="*/ 903489 w 1133475"/>
              <a:gd name="connsiteY3" fmla="*/ 1021080 h 1533525"/>
              <a:gd name="connsiteX4" fmla="*/ 289126 w 1133475"/>
              <a:gd name="connsiteY4" fmla="*/ 1451610 h 1533525"/>
              <a:gd name="connsiteX5" fmla="*/ 96721 w 1133475"/>
              <a:gd name="connsiteY5" fmla="*/ 1531620 h 1533525"/>
              <a:gd name="connsiteX6" fmla="*/ 49096 w 1133475"/>
              <a:gd name="connsiteY6" fmla="*/ 1508760 h 1533525"/>
              <a:gd name="connsiteX7" fmla="*/ 239596 w 1133475"/>
              <a:gd name="connsiteY7" fmla="*/ 574358 h 1533525"/>
              <a:gd name="connsiteX8" fmla="*/ 892059 w 1133475"/>
              <a:gd name="connsiteY8" fmla="*/ 73342 h 1533525"/>
              <a:gd name="connsiteX9" fmla="*/ 1014931 w 1133475"/>
              <a:gd name="connsiteY9" fmla="*/ 10478 h 1533525"/>
              <a:gd name="connsiteX10" fmla="*/ 1035886 w 1133475"/>
              <a:gd name="connsiteY10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1533525">
                <a:moveTo>
                  <a:pt x="1035886" y="0"/>
                </a:moveTo>
                <a:cubicBezTo>
                  <a:pt x="893964" y="302895"/>
                  <a:pt x="731086" y="581977"/>
                  <a:pt x="546301" y="848677"/>
                </a:cubicBezTo>
                <a:cubicBezTo>
                  <a:pt x="752041" y="595313"/>
                  <a:pt x="920634" y="318135"/>
                  <a:pt x="1069224" y="17145"/>
                </a:cubicBezTo>
                <a:cubicBezTo>
                  <a:pt x="1183524" y="387667"/>
                  <a:pt x="1156854" y="723900"/>
                  <a:pt x="903489" y="1021080"/>
                </a:cubicBezTo>
                <a:cubicBezTo>
                  <a:pt x="735849" y="1217295"/>
                  <a:pt x="519631" y="1345883"/>
                  <a:pt x="289126" y="1451610"/>
                </a:cubicBezTo>
                <a:cubicBezTo>
                  <a:pt x="226261" y="1481138"/>
                  <a:pt x="159586" y="1503045"/>
                  <a:pt x="96721" y="1531620"/>
                </a:cubicBezTo>
                <a:cubicBezTo>
                  <a:pt x="68146" y="1544955"/>
                  <a:pt x="57669" y="1540193"/>
                  <a:pt x="49096" y="1508760"/>
                </a:cubicBezTo>
                <a:cubicBezTo>
                  <a:pt x="-56631" y="1162050"/>
                  <a:pt x="9091" y="851535"/>
                  <a:pt x="239596" y="574358"/>
                </a:cubicBezTo>
                <a:cubicBezTo>
                  <a:pt x="418666" y="358140"/>
                  <a:pt x="648219" y="206692"/>
                  <a:pt x="892059" y="73342"/>
                </a:cubicBezTo>
                <a:cubicBezTo>
                  <a:pt x="932064" y="51435"/>
                  <a:pt x="973974" y="31433"/>
                  <a:pt x="1014931" y="10478"/>
                </a:cubicBezTo>
                <a:cubicBezTo>
                  <a:pt x="1017789" y="7620"/>
                  <a:pt x="1021599" y="5715"/>
                  <a:pt x="1035886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7C9B66-824B-41C3-9A14-7844924C2998}"/>
              </a:ext>
            </a:extLst>
          </p:cNvPr>
          <p:cNvSpPr/>
          <p:nvPr/>
        </p:nvSpPr>
        <p:spPr>
          <a:xfrm>
            <a:off x="3185828" y="2225362"/>
            <a:ext cx="1868541" cy="851115"/>
          </a:xfrm>
          <a:custGeom>
            <a:avLst/>
            <a:gdLst>
              <a:gd name="connsiteX0" fmla="*/ 793168 w 1819275"/>
              <a:gd name="connsiteY0" fmla="*/ 414825 h 828675"/>
              <a:gd name="connsiteX1" fmla="*/ 1816153 w 1819275"/>
              <a:gd name="connsiteY1" fmla="*/ 456735 h 828675"/>
              <a:gd name="connsiteX2" fmla="*/ 1703758 w 1819275"/>
              <a:gd name="connsiteY2" fmla="*/ 571035 h 828675"/>
              <a:gd name="connsiteX3" fmla="*/ 1005576 w 1819275"/>
              <a:gd name="connsiteY3" fmla="*/ 832020 h 828675"/>
              <a:gd name="connsiteX4" fmla="*/ 442648 w 1819275"/>
              <a:gd name="connsiteY4" fmla="*/ 658665 h 828675"/>
              <a:gd name="connsiteX5" fmla="*/ 18786 w 1819275"/>
              <a:gd name="connsiteY5" fmla="*/ 370058 h 828675"/>
              <a:gd name="connsiteX6" fmla="*/ 14976 w 1819275"/>
              <a:gd name="connsiteY6" fmla="*/ 320528 h 828675"/>
              <a:gd name="connsiteX7" fmla="*/ 933186 w 1819275"/>
              <a:gd name="connsiteY7" fmla="*/ 19538 h 828675"/>
              <a:gd name="connsiteX8" fmla="*/ 1819963 w 1819275"/>
              <a:gd name="connsiteY8" fmla="*/ 419588 h 828675"/>
              <a:gd name="connsiteX9" fmla="*/ 793168 w 1819275"/>
              <a:gd name="connsiteY9" fmla="*/ 4148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828675">
                <a:moveTo>
                  <a:pt x="793168" y="414825"/>
                </a:moveTo>
                <a:cubicBezTo>
                  <a:pt x="1129401" y="469118"/>
                  <a:pt x="1467538" y="482453"/>
                  <a:pt x="1816153" y="456735"/>
                </a:cubicBezTo>
                <a:cubicBezTo>
                  <a:pt x="1775196" y="498645"/>
                  <a:pt x="1741858" y="537698"/>
                  <a:pt x="1703758" y="571035"/>
                </a:cubicBezTo>
                <a:cubicBezTo>
                  <a:pt x="1504686" y="747248"/>
                  <a:pt x="1276086" y="846308"/>
                  <a:pt x="1005576" y="832020"/>
                </a:cubicBezTo>
                <a:cubicBezTo>
                  <a:pt x="803646" y="821543"/>
                  <a:pt x="618861" y="752963"/>
                  <a:pt x="442648" y="658665"/>
                </a:cubicBezTo>
                <a:cubicBezTo>
                  <a:pt x="291201" y="577703"/>
                  <a:pt x="152136" y="477690"/>
                  <a:pt x="18786" y="370058"/>
                </a:cubicBezTo>
                <a:cubicBezTo>
                  <a:pt x="-4074" y="351960"/>
                  <a:pt x="-6932" y="343388"/>
                  <a:pt x="14976" y="320528"/>
                </a:cubicBezTo>
                <a:cubicBezTo>
                  <a:pt x="265483" y="50018"/>
                  <a:pt x="573141" y="-45232"/>
                  <a:pt x="933186" y="19538"/>
                </a:cubicBezTo>
                <a:cubicBezTo>
                  <a:pt x="1257988" y="77640"/>
                  <a:pt x="1538023" y="235755"/>
                  <a:pt x="1819963" y="419588"/>
                </a:cubicBezTo>
                <a:cubicBezTo>
                  <a:pt x="1469443" y="451020"/>
                  <a:pt x="1131306" y="447210"/>
                  <a:pt x="793168" y="4148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54504B-F23A-4E8E-B92C-A9927C6A9C94}"/>
              </a:ext>
            </a:extLst>
          </p:cNvPr>
          <p:cNvSpPr/>
          <p:nvPr/>
        </p:nvSpPr>
        <p:spPr>
          <a:xfrm>
            <a:off x="5430740" y="2269194"/>
            <a:ext cx="1868541" cy="851115"/>
          </a:xfrm>
          <a:custGeom>
            <a:avLst/>
            <a:gdLst>
              <a:gd name="connsiteX0" fmla="*/ 1072515 w 1819275"/>
              <a:gd name="connsiteY0" fmla="*/ 424536 h 828675"/>
              <a:gd name="connsiteX1" fmla="*/ 11430 w 1819275"/>
              <a:gd name="connsiteY1" fmla="*/ 375958 h 828675"/>
              <a:gd name="connsiteX2" fmla="*/ 29528 w 1819275"/>
              <a:gd name="connsiteY2" fmla="*/ 345478 h 828675"/>
              <a:gd name="connsiteX3" fmla="*/ 619125 w 1819275"/>
              <a:gd name="connsiteY3" fmla="*/ 12103 h 828675"/>
              <a:gd name="connsiteX4" fmla="*/ 1186815 w 1819275"/>
              <a:gd name="connsiteY4" fmla="*/ 86398 h 828675"/>
              <a:gd name="connsiteX5" fmla="*/ 1807845 w 1819275"/>
              <a:gd name="connsiteY5" fmla="*/ 468351 h 828675"/>
              <a:gd name="connsiteX6" fmla="*/ 1808798 w 1819275"/>
              <a:gd name="connsiteY6" fmla="*/ 508356 h 828675"/>
              <a:gd name="connsiteX7" fmla="*/ 929640 w 1819275"/>
              <a:gd name="connsiteY7" fmla="*/ 821728 h 828675"/>
              <a:gd name="connsiteX8" fmla="*/ 53340 w 1819275"/>
              <a:gd name="connsiteY8" fmla="*/ 448348 h 828675"/>
              <a:gd name="connsiteX9" fmla="*/ 0 w 1819275"/>
              <a:gd name="connsiteY9" fmla="*/ 413106 h 828675"/>
              <a:gd name="connsiteX10" fmla="*/ 1072515 w 1819275"/>
              <a:gd name="connsiteY10" fmla="*/ 424536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828675">
                <a:moveTo>
                  <a:pt x="1072515" y="424536"/>
                </a:moveTo>
                <a:cubicBezTo>
                  <a:pt x="721043" y="365481"/>
                  <a:pt x="366713" y="350241"/>
                  <a:pt x="11430" y="375958"/>
                </a:cubicBezTo>
                <a:cubicBezTo>
                  <a:pt x="6668" y="358813"/>
                  <a:pt x="21908" y="353098"/>
                  <a:pt x="29528" y="345478"/>
                </a:cubicBezTo>
                <a:cubicBezTo>
                  <a:pt x="193358" y="175933"/>
                  <a:pt x="381953" y="51156"/>
                  <a:pt x="619125" y="12103"/>
                </a:cubicBezTo>
                <a:cubicBezTo>
                  <a:pt x="816293" y="-20282"/>
                  <a:pt x="1004888" y="14961"/>
                  <a:pt x="1186815" y="86398"/>
                </a:cubicBezTo>
                <a:cubicBezTo>
                  <a:pt x="1416368" y="175933"/>
                  <a:pt x="1617345" y="314998"/>
                  <a:pt x="1807845" y="468351"/>
                </a:cubicBezTo>
                <a:cubicBezTo>
                  <a:pt x="1827848" y="484543"/>
                  <a:pt x="1823085" y="493116"/>
                  <a:pt x="1808798" y="508356"/>
                </a:cubicBezTo>
                <a:cubicBezTo>
                  <a:pt x="1570673" y="766483"/>
                  <a:pt x="1278255" y="874116"/>
                  <a:pt x="929640" y="821728"/>
                </a:cubicBezTo>
                <a:cubicBezTo>
                  <a:pt x="605790" y="773151"/>
                  <a:pt x="323850" y="622656"/>
                  <a:pt x="53340" y="448348"/>
                </a:cubicBezTo>
                <a:cubicBezTo>
                  <a:pt x="39053" y="438823"/>
                  <a:pt x="24765" y="429298"/>
                  <a:pt x="0" y="413106"/>
                </a:cubicBezTo>
                <a:cubicBezTo>
                  <a:pt x="366713" y="382626"/>
                  <a:pt x="719138" y="386436"/>
                  <a:pt x="1072515" y="42453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6C2413-F9E4-47A4-8A6C-77D7EA2EE23A}"/>
              </a:ext>
            </a:extLst>
          </p:cNvPr>
          <p:cNvSpPr/>
          <p:nvPr/>
        </p:nvSpPr>
        <p:spPr>
          <a:xfrm>
            <a:off x="5314269" y="2835627"/>
            <a:ext cx="919596" cy="1663099"/>
          </a:xfrm>
          <a:custGeom>
            <a:avLst/>
            <a:gdLst>
              <a:gd name="connsiteX0" fmla="*/ 484876 w 895350"/>
              <a:gd name="connsiteY0" fmla="*/ 817917 h 1619250"/>
              <a:gd name="connsiteX1" fmla="*/ 74348 w 895350"/>
              <a:gd name="connsiteY1" fmla="*/ 47345 h 1619250"/>
              <a:gd name="connsiteX2" fmla="*/ 43868 w 895350"/>
              <a:gd name="connsiteY2" fmla="*/ 672 h 1619250"/>
              <a:gd name="connsiteX3" fmla="*/ 129593 w 895350"/>
              <a:gd name="connsiteY3" fmla="*/ 16865 h 1619250"/>
              <a:gd name="connsiteX4" fmla="*/ 885878 w 895350"/>
              <a:gd name="connsiteY4" fmla="*/ 888402 h 1619250"/>
              <a:gd name="connsiteX5" fmla="*/ 864923 w 895350"/>
              <a:gd name="connsiteY5" fmla="*/ 1598967 h 1619250"/>
              <a:gd name="connsiteX6" fmla="*/ 823966 w 895350"/>
              <a:gd name="connsiteY6" fmla="*/ 1624685 h 1619250"/>
              <a:gd name="connsiteX7" fmla="*/ 131498 w 895350"/>
              <a:gd name="connsiteY7" fmla="*/ 1051280 h 1619250"/>
              <a:gd name="connsiteX8" fmla="*/ 10531 w 895350"/>
              <a:gd name="connsiteY8" fmla="*/ 23532 h 1619250"/>
              <a:gd name="connsiteX9" fmla="*/ 476303 w 895350"/>
              <a:gd name="connsiteY9" fmla="*/ 826490 h 1619250"/>
              <a:gd name="connsiteX10" fmla="*/ 542026 w 895350"/>
              <a:gd name="connsiteY10" fmla="*/ 968412 h 1619250"/>
              <a:gd name="connsiteX11" fmla="*/ 484876 w 895350"/>
              <a:gd name="connsiteY11" fmla="*/ 817917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5350" h="1619250">
                <a:moveTo>
                  <a:pt x="484876" y="817917"/>
                </a:moveTo>
                <a:cubicBezTo>
                  <a:pt x="375338" y="546455"/>
                  <a:pt x="235321" y="292137"/>
                  <a:pt x="74348" y="47345"/>
                </a:cubicBezTo>
                <a:cubicBezTo>
                  <a:pt x="64823" y="33057"/>
                  <a:pt x="55298" y="18770"/>
                  <a:pt x="43868" y="672"/>
                </a:cubicBezTo>
                <a:cubicBezTo>
                  <a:pt x="77206" y="-3138"/>
                  <a:pt x="102923" y="10197"/>
                  <a:pt x="129593" y="16865"/>
                </a:cubicBezTo>
                <a:cubicBezTo>
                  <a:pt x="564886" y="135927"/>
                  <a:pt x="826823" y="440727"/>
                  <a:pt x="885878" y="888402"/>
                </a:cubicBezTo>
                <a:cubicBezTo>
                  <a:pt x="917311" y="1127480"/>
                  <a:pt x="899213" y="1362747"/>
                  <a:pt x="864923" y="1598967"/>
                </a:cubicBezTo>
                <a:cubicBezTo>
                  <a:pt x="861113" y="1626590"/>
                  <a:pt x="850636" y="1630400"/>
                  <a:pt x="823966" y="1624685"/>
                </a:cubicBezTo>
                <a:cubicBezTo>
                  <a:pt x="496306" y="1549437"/>
                  <a:pt x="262943" y="1361795"/>
                  <a:pt x="131498" y="1051280"/>
                </a:cubicBezTo>
                <a:cubicBezTo>
                  <a:pt x="-8519" y="720762"/>
                  <a:pt x="-12329" y="374052"/>
                  <a:pt x="10531" y="23532"/>
                </a:cubicBezTo>
                <a:cubicBezTo>
                  <a:pt x="191506" y="276897"/>
                  <a:pt x="348668" y="543597"/>
                  <a:pt x="476303" y="826490"/>
                </a:cubicBezTo>
                <a:cubicBezTo>
                  <a:pt x="509641" y="872210"/>
                  <a:pt x="523928" y="925550"/>
                  <a:pt x="542026" y="968412"/>
                </a:cubicBezTo>
                <a:cubicBezTo>
                  <a:pt x="531548" y="921740"/>
                  <a:pt x="495353" y="874115"/>
                  <a:pt x="484876" y="81791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4351C-8484-42DB-A8AD-71566C05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4" y="3245635"/>
            <a:ext cx="462233" cy="2832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BFA9CF1-FA4A-441C-A984-E3E2D15A74BB}"/>
              </a:ext>
            </a:extLst>
          </p:cNvPr>
          <p:cNvGrpSpPr/>
          <p:nvPr/>
        </p:nvGrpSpPr>
        <p:grpSpPr>
          <a:xfrm>
            <a:off x="1046414" y="3245638"/>
            <a:ext cx="831011" cy="359580"/>
            <a:chOff x="4958931" y="5996523"/>
            <a:chExt cx="1405881" cy="4573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F9F8BA-83D5-40B8-94F8-51DCE033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8339" y="5996523"/>
              <a:ext cx="639368" cy="25668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12F50F-CDDB-4A73-9212-DDB5D9D0E35F}"/>
                </a:ext>
              </a:extLst>
            </p:cNvPr>
            <p:cNvSpPr/>
            <p:nvPr/>
          </p:nvSpPr>
          <p:spPr>
            <a:xfrm>
              <a:off x="4958931" y="6153789"/>
              <a:ext cx="1405881" cy="3001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Code Analyzer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3CD86C-5A39-4BA4-B449-187997C4F319}"/>
              </a:ext>
            </a:extLst>
          </p:cNvPr>
          <p:cNvGrpSpPr/>
          <p:nvPr/>
        </p:nvGrpSpPr>
        <p:grpSpPr>
          <a:xfrm>
            <a:off x="1153449" y="3994270"/>
            <a:ext cx="616940" cy="373854"/>
            <a:chOff x="777087" y="2187920"/>
            <a:chExt cx="1355657" cy="7965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E637AB-08B7-417B-856C-B61B01CAE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5615" y="2187920"/>
              <a:ext cx="658603" cy="5443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D404E-30E8-458F-8510-0AA387BB57A1}"/>
                </a:ext>
              </a:extLst>
            </p:cNvPr>
            <p:cNvSpPr/>
            <p:nvPr/>
          </p:nvSpPr>
          <p:spPr>
            <a:xfrm>
              <a:off x="777087" y="2652560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GitHub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979C99-FF73-4883-B9BF-15528B4F5C69}"/>
              </a:ext>
            </a:extLst>
          </p:cNvPr>
          <p:cNvGrpSpPr/>
          <p:nvPr/>
        </p:nvGrpSpPr>
        <p:grpSpPr>
          <a:xfrm>
            <a:off x="3527980" y="4217849"/>
            <a:ext cx="781914" cy="341280"/>
            <a:chOff x="1453128" y="2451269"/>
            <a:chExt cx="1738452" cy="111062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F6501A-E786-4ABF-BA08-DA26701D9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2181" y="2451269"/>
              <a:ext cx="658603" cy="70286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21F985-6F5E-4512-9509-4D4D35479217}"/>
                </a:ext>
              </a:extLst>
            </p:cNvPr>
            <p:cNvSpPr/>
            <p:nvPr/>
          </p:nvSpPr>
          <p:spPr>
            <a:xfrm>
              <a:off x="1453128" y="3154130"/>
              <a:ext cx="1738452" cy="407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Runner Class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6DB502-ABCF-498B-A2B6-E7F836F6202F}"/>
              </a:ext>
            </a:extLst>
          </p:cNvPr>
          <p:cNvGrpSpPr/>
          <p:nvPr/>
        </p:nvGrpSpPr>
        <p:grpSpPr>
          <a:xfrm>
            <a:off x="1081754" y="1453293"/>
            <a:ext cx="969303" cy="536316"/>
            <a:chOff x="2691323" y="3645426"/>
            <a:chExt cx="1355657" cy="8883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F0D54A-D1C9-47F9-97C2-A8EC0CB7CDDC}"/>
                </a:ext>
              </a:extLst>
            </p:cNvPr>
            <p:cNvSpPr/>
            <p:nvPr/>
          </p:nvSpPr>
          <p:spPr>
            <a:xfrm>
              <a:off x="2691323" y="4201857"/>
              <a:ext cx="1355657" cy="3318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Configuration File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A8305F-EBF2-4D08-94E5-EF74270D6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2945" y="3645426"/>
              <a:ext cx="425791" cy="63652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469E28-0DFA-40B3-B396-8C3E84AA6583}"/>
              </a:ext>
            </a:extLst>
          </p:cNvPr>
          <p:cNvGrpSpPr/>
          <p:nvPr/>
        </p:nvGrpSpPr>
        <p:grpSpPr>
          <a:xfrm>
            <a:off x="2404093" y="460560"/>
            <a:ext cx="1355657" cy="408651"/>
            <a:chOff x="2404093" y="460560"/>
            <a:chExt cx="1355657" cy="4086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BF10DA-394F-481C-A480-F90400A4E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0125" y="460560"/>
              <a:ext cx="263839" cy="229746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59D50F-FAFA-40A2-AED2-5B2C872B20FD}"/>
                </a:ext>
              </a:extLst>
            </p:cNvPr>
            <p:cNvSpPr/>
            <p:nvPr/>
          </p:nvSpPr>
          <p:spPr>
            <a:xfrm>
              <a:off x="2404093" y="656458"/>
              <a:ext cx="1355657" cy="212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Extent Listeners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126AE1-870C-4B3F-8149-93B4384FFDA8}"/>
              </a:ext>
            </a:extLst>
          </p:cNvPr>
          <p:cNvGrpSpPr/>
          <p:nvPr/>
        </p:nvGrpSpPr>
        <p:grpSpPr>
          <a:xfrm>
            <a:off x="2419333" y="1774770"/>
            <a:ext cx="1355657" cy="423559"/>
            <a:chOff x="2419333" y="1774770"/>
            <a:chExt cx="1355657" cy="4235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E585083-174F-41A8-8ED8-93A16F8A5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0125" y="1774770"/>
              <a:ext cx="263839" cy="24918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B8DE41-1DD9-4762-843C-1E2B965BE0A1}"/>
                </a:ext>
              </a:extLst>
            </p:cNvPr>
            <p:cNvSpPr/>
            <p:nvPr/>
          </p:nvSpPr>
          <p:spPr>
            <a:xfrm>
              <a:off x="2419333" y="1985576"/>
              <a:ext cx="1355657" cy="212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Page Object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8FA07B-9B94-47DC-9B37-90BC9595F919}"/>
              </a:ext>
            </a:extLst>
          </p:cNvPr>
          <p:cNvGrpSpPr/>
          <p:nvPr/>
        </p:nvGrpSpPr>
        <p:grpSpPr>
          <a:xfrm>
            <a:off x="2404091" y="2877240"/>
            <a:ext cx="1355657" cy="415149"/>
            <a:chOff x="2404091" y="2924611"/>
            <a:chExt cx="1355657" cy="37448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F630A0-D9CB-4B0A-8BE9-49F15C435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560" y="2924611"/>
              <a:ext cx="278454" cy="215979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1C6409-05BA-4453-B628-4CC7FFF11A1A}"/>
                </a:ext>
              </a:extLst>
            </p:cNvPr>
            <p:cNvSpPr/>
            <p:nvPr/>
          </p:nvSpPr>
          <p:spPr>
            <a:xfrm>
              <a:off x="2404091" y="3086339"/>
              <a:ext cx="1355657" cy="212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Utilities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43D861-FED5-481B-B6DD-3FCA3141065E}"/>
              </a:ext>
            </a:extLst>
          </p:cNvPr>
          <p:cNvGrpSpPr/>
          <p:nvPr/>
        </p:nvGrpSpPr>
        <p:grpSpPr>
          <a:xfrm>
            <a:off x="2404092" y="4167466"/>
            <a:ext cx="1355657" cy="407596"/>
            <a:chOff x="2404092" y="4167466"/>
            <a:chExt cx="1355657" cy="40759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6202372-51FB-4B34-A49C-C8305D6D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1149" y="4167466"/>
              <a:ext cx="283865" cy="22212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B035DF-2EBF-4450-B42F-7D50BC3E7057}"/>
                </a:ext>
              </a:extLst>
            </p:cNvPr>
            <p:cNvSpPr/>
            <p:nvPr/>
          </p:nvSpPr>
          <p:spPr>
            <a:xfrm>
              <a:off x="2404092" y="4362309"/>
              <a:ext cx="1355657" cy="212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Runners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A13882-93A8-4E1B-A4E0-B14ED2595D54}"/>
              </a:ext>
            </a:extLst>
          </p:cNvPr>
          <p:cNvGrpSpPr/>
          <p:nvPr/>
        </p:nvGrpSpPr>
        <p:grpSpPr>
          <a:xfrm>
            <a:off x="2404091" y="5459513"/>
            <a:ext cx="1355657" cy="430759"/>
            <a:chOff x="2404091" y="5459513"/>
            <a:chExt cx="1355657" cy="4307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D877987-B55B-4D21-9548-B0D37A162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0125" y="5459513"/>
              <a:ext cx="263839" cy="245291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4350FE2-73A6-4B06-BE0D-05EFDBD597CB}"/>
                </a:ext>
              </a:extLst>
            </p:cNvPr>
            <p:cNvSpPr/>
            <p:nvPr/>
          </p:nvSpPr>
          <p:spPr>
            <a:xfrm>
              <a:off x="2404091" y="5677519"/>
              <a:ext cx="1355657" cy="212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Steps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07E584-8FCA-4ED3-B578-4C810C1C3F07}"/>
              </a:ext>
            </a:extLst>
          </p:cNvPr>
          <p:cNvGrpSpPr/>
          <p:nvPr/>
        </p:nvGrpSpPr>
        <p:grpSpPr>
          <a:xfrm>
            <a:off x="3626054" y="2877227"/>
            <a:ext cx="781914" cy="341280"/>
            <a:chOff x="1453128" y="2451269"/>
            <a:chExt cx="1738452" cy="111062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549BA70-D3AE-43E7-AD8E-4F2C3AF5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2181" y="2451269"/>
              <a:ext cx="658603" cy="70286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25B7E0-B606-43A0-AD22-B8E43C66415F}"/>
                </a:ext>
              </a:extLst>
            </p:cNvPr>
            <p:cNvSpPr/>
            <p:nvPr/>
          </p:nvSpPr>
          <p:spPr>
            <a:xfrm>
              <a:off x="1453128" y="3154130"/>
              <a:ext cx="1738452" cy="407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Runner Class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66E0A9-E021-45C1-9C73-BA36738BDB72}"/>
              </a:ext>
            </a:extLst>
          </p:cNvPr>
          <p:cNvGrpSpPr/>
          <p:nvPr/>
        </p:nvGrpSpPr>
        <p:grpSpPr>
          <a:xfrm>
            <a:off x="3634168" y="3249175"/>
            <a:ext cx="781914" cy="341280"/>
            <a:chOff x="1453128" y="2451269"/>
            <a:chExt cx="1738452" cy="1110628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60DF8E9-F7ED-4696-841D-DC344E7AA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2181" y="2451269"/>
              <a:ext cx="658603" cy="702861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921F1A-EB3B-44F8-8179-283DB7642CF3}"/>
                </a:ext>
              </a:extLst>
            </p:cNvPr>
            <p:cNvSpPr/>
            <p:nvPr/>
          </p:nvSpPr>
          <p:spPr>
            <a:xfrm>
              <a:off x="1453128" y="3154130"/>
              <a:ext cx="1738452" cy="407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Runner Class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CE8DF3-7D8D-4646-B48B-D4D4921AA86A}"/>
              </a:ext>
            </a:extLst>
          </p:cNvPr>
          <p:cNvGrpSpPr/>
          <p:nvPr/>
        </p:nvGrpSpPr>
        <p:grpSpPr>
          <a:xfrm>
            <a:off x="3669044" y="1840174"/>
            <a:ext cx="781914" cy="341280"/>
            <a:chOff x="1453128" y="2451269"/>
            <a:chExt cx="1738452" cy="111062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7D8F323-CEF2-4D21-880C-2D1E23C9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2181" y="2451269"/>
              <a:ext cx="658603" cy="702861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27981AD-8207-4797-9831-4888A541EE9F}"/>
                </a:ext>
              </a:extLst>
            </p:cNvPr>
            <p:cNvSpPr/>
            <p:nvPr/>
          </p:nvSpPr>
          <p:spPr>
            <a:xfrm>
              <a:off x="1453128" y="3154130"/>
              <a:ext cx="1738452" cy="407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Runner Class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2E35D0-E3CD-43F1-9B0F-ADF3C3B06822}"/>
              </a:ext>
            </a:extLst>
          </p:cNvPr>
          <p:cNvGrpSpPr/>
          <p:nvPr/>
        </p:nvGrpSpPr>
        <p:grpSpPr>
          <a:xfrm>
            <a:off x="3685743" y="2204494"/>
            <a:ext cx="781914" cy="341280"/>
            <a:chOff x="1453128" y="2451269"/>
            <a:chExt cx="1738452" cy="1110628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0A22DF-CDDA-4724-B7DA-D9877E86B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2181" y="2451269"/>
              <a:ext cx="658603" cy="702861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BBF4FDF-AF14-4AE1-96B8-E09EDA94C9BC}"/>
                </a:ext>
              </a:extLst>
            </p:cNvPr>
            <p:cNvSpPr/>
            <p:nvPr/>
          </p:nvSpPr>
          <p:spPr>
            <a:xfrm>
              <a:off x="1453128" y="3154130"/>
              <a:ext cx="1738452" cy="407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Runner Class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8598CC-5728-4C46-8B9C-A4A7B2A13861}"/>
              </a:ext>
            </a:extLst>
          </p:cNvPr>
          <p:cNvGrpSpPr/>
          <p:nvPr/>
        </p:nvGrpSpPr>
        <p:grpSpPr>
          <a:xfrm>
            <a:off x="3507551" y="542409"/>
            <a:ext cx="781914" cy="341280"/>
            <a:chOff x="1453128" y="2451269"/>
            <a:chExt cx="1738452" cy="1110628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06BE00A-3FAE-4884-B1D4-4BBF99F82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2181" y="2451269"/>
              <a:ext cx="658603" cy="702861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E0700D-1C70-4AF4-ADC7-C736775A8EE9}"/>
                </a:ext>
              </a:extLst>
            </p:cNvPr>
            <p:cNvSpPr/>
            <p:nvPr/>
          </p:nvSpPr>
          <p:spPr>
            <a:xfrm>
              <a:off x="1453128" y="3154130"/>
              <a:ext cx="1738452" cy="407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Runner Class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8E1CE1A-B795-4CB9-807A-CCE6B6EA022F}"/>
              </a:ext>
            </a:extLst>
          </p:cNvPr>
          <p:cNvGrpSpPr/>
          <p:nvPr/>
        </p:nvGrpSpPr>
        <p:grpSpPr>
          <a:xfrm>
            <a:off x="3507551" y="905087"/>
            <a:ext cx="781914" cy="341280"/>
            <a:chOff x="1723120" y="2427295"/>
            <a:chExt cx="1738452" cy="111062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BDF208F-BE7E-442A-ACA8-BDFAB479F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9300" y="2427295"/>
              <a:ext cx="658603" cy="702861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961DDA2-8C04-4516-82A4-3451A59E6815}"/>
                </a:ext>
              </a:extLst>
            </p:cNvPr>
            <p:cNvSpPr/>
            <p:nvPr/>
          </p:nvSpPr>
          <p:spPr>
            <a:xfrm>
              <a:off x="1723120" y="3130156"/>
              <a:ext cx="1738452" cy="407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Runner Class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33208B7-5F04-4ECB-8074-8AC02F432C02}"/>
              </a:ext>
            </a:extLst>
          </p:cNvPr>
          <p:cNvGrpSpPr/>
          <p:nvPr/>
        </p:nvGrpSpPr>
        <p:grpSpPr>
          <a:xfrm>
            <a:off x="3463428" y="5543368"/>
            <a:ext cx="781914" cy="341280"/>
            <a:chOff x="1453128" y="2451269"/>
            <a:chExt cx="1738452" cy="1110628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DDAF2BC-A91D-4AD8-96D8-1C6AEBCAF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2181" y="2451269"/>
              <a:ext cx="658603" cy="702861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ECFAFB-FBF4-446B-AE94-9B60ACBF7225}"/>
                </a:ext>
              </a:extLst>
            </p:cNvPr>
            <p:cNvSpPr/>
            <p:nvPr/>
          </p:nvSpPr>
          <p:spPr>
            <a:xfrm>
              <a:off x="1453128" y="3154130"/>
              <a:ext cx="1738452" cy="407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Runner Class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D56D95-854C-4716-BE91-D5C0C1DB1259}"/>
              </a:ext>
            </a:extLst>
          </p:cNvPr>
          <p:cNvGrpSpPr/>
          <p:nvPr/>
        </p:nvGrpSpPr>
        <p:grpSpPr>
          <a:xfrm>
            <a:off x="5990218" y="2555953"/>
            <a:ext cx="355503" cy="321274"/>
            <a:chOff x="5654938" y="2555953"/>
            <a:chExt cx="355503" cy="32127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AFB1457-9558-47FD-803C-6DBFE480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54938" y="2555953"/>
              <a:ext cx="355503" cy="9371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E334C0B-E129-4FCF-8D56-6FD569A1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91432" y="2661247"/>
              <a:ext cx="311389" cy="21598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E12219-A8E7-4761-A5CC-A968C18CBF67}"/>
              </a:ext>
            </a:extLst>
          </p:cNvPr>
          <p:cNvGrpSpPr/>
          <p:nvPr/>
        </p:nvGrpSpPr>
        <p:grpSpPr>
          <a:xfrm>
            <a:off x="5603841" y="3397766"/>
            <a:ext cx="584699" cy="428576"/>
            <a:chOff x="5603841" y="3397766"/>
            <a:chExt cx="584699" cy="428576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EB17666-C7B2-4D28-A14C-71507D1A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40497" y="3397766"/>
              <a:ext cx="311389" cy="2359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088154-1692-4F22-8A0D-53356D5C5AFF}"/>
                </a:ext>
              </a:extLst>
            </p:cNvPr>
            <p:cNvSpPr/>
            <p:nvPr/>
          </p:nvSpPr>
          <p:spPr>
            <a:xfrm>
              <a:off x="5603841" y="3613589"/>
              <a:ext cx="584699" cy="212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Feature 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A77A317-7CC5-4442-A699-5FE9B8DC9CD6}"/>
              </a:ext>
            </a:extLst>
          </p:cNvPr>
          <p:cNvGrpSpPr/>
          <p:nvPr/>
        </p:nvGrpSpPr>
        <p:grpSpPr>
          <a:xfrm>
            <a:off x="6188540" y="3420952"/>
            <a:ext cx="584699" cy="405390"/>
            <a:chOff x="5603841" y="3420952"/>
            <a:chExt cx="584699" cy="405390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97C71D6-23F4-494B-8994-85C9AA255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40497" y="3420952"/>
              <a:ext cx="296225" cy="21275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97EBA7C-96C1-4B0A-BEF0-F289D438754C}"/>
                </a:ext>
              </a:extLst>
            </p:cNvPr>
            <p:cNvSpPr/>
            <p:nvPr/>
          </p:nvSpPr>
          <p:spPr>
            <a:xfrm>
              <a:off x="5603841" y="3613589"/>
              <a:ext cx="584699" cy="212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Feature 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EA3754F-21E6-45FE-B8F1-6EC9D5BB8CF3}"/>
              </a:ext>
            </a:extLst>
          </p:cNvPr>
          <p:cNvGrpSpPr/>
          <p:nvPr/>
        </p:nvGrpSpPr>
        <p:grpSpPr>
          <a:xfrm>
            <a:off x="7563501" y="1209454"/>
            <a:ext cx="1355657" cy="399194"/>
            <a:chOff x="7563501" y="1156114"/>
            <a:chExt cx="1355657" cy="3991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78FBBB1-8E55-47C1-83B5-59FD0CB63F35}"/>
                </a:ext>
              </a:extLst>
            </p:cNvPr>
            <p:cNvGrpSpPr/>
            <p:nvPr/>
          </p:nvGrpSpPr>
          <p:grpSpPr>
            <a:xfrm>
              <a:off x="7563501" y="1156114"/>
              <a:ext cx="1355657" cy="399194"/>
              <a:chOff x="4671867" y="6235290"/>
              <a:chExt cx="1355657" cy="62271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D50B5D4-1B04-4328-9244-F707F2F73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1933" y="6235290"/>
                <a:ext cx="304443" cy="331879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F427E6-6D66-4B21-9D42-7C6041E826D2}"/>
                  </a:ext>
                </a:extLst>
              </p:cNvPr>
              <p:cNvSpPr/>
              <p:nvPr/>
            </p:nvSpPr>
            <p:spPr>
              <a:xfrm>
                <a:off x="4671867" y="6526123"/>
                <a:ext cx="1355657" cy="3318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Node 1</a:t>
                </a:r>
              </a:p>
            </p:txBody>
          </p: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6D4D4E0-DD20-4702-9297-A9BA981B0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2335" y="1158293"/>
              <a:ext cx="304443" cy="241663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381EA1-C5D6-4CAB-80B4-E9259C5E1278}"/>
              </a:ext>
            </a:extLst>
          </p:cNvPr>
          <p:cNvGrpSpPr/>
          <p:nvPr/>
        </p:nvGrpSpPr>
        <p:grpSpPr>
          <a:xfrm>
            <a:off x="7563501" y="1736618"/>
            <a:ext cx="1355657" cy="401358"/>
            <a:chOff x="7563501" y="1584218"/>
            <a:chExt cx="1355657" cy="4013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DAEE6E-4200-4128-9D5C-D4042EA62AC4}"/>
                </a:ext>
              </a:extLst>
            </p:cNvPr>
            <p:cNvGrpSpPr/>
            <p:nvPr/>
          </p:nvGrpSpPr>
          <p:grpSpPr>
            <a:xfrm>
              <a:off x="7563501" y="1603460"/>
              <a:ext cx="1355657" cy="382116"/>
              <a:chOff x="4671867" y="6261931"/>
              <a:chExt cx="1355657" cy="596069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1B708BD-63D6-4455-B87A-0B5F21865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2296" y="6261931"/>
                <a:ext cx="304443" cy="291829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AE9FBC9-045F-442E-9497-ED665DBF52AD}"/>
                  </a:ext>
                </a:extLst>
              </p:cNvPr>
              <p:cNvSpPr/>
              <p:nvPr/>
            </p:nvSpPr>
            <p:spPr>
              <a:xfrm>
                <a:off x="4671867" y="6526123"/>
                <a:ext cx="1355657" cy="3318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Node 2</a:t>
                </a:r>
              </a:p>
            </p:txBody>
          </p:sp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C4FE490-0222-4F68-A26E-0AA3E796D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2334" y="1584218"/>
              <a:ext cx="304443" cy="241663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7C42B6-6543-44E7-9787-9722F5752D18}"/>
              </a:ext>
            </a:extLst>
          </p:cNvPr>
          <p:cNvGrpSpPr/>
          <p:nvPr/>
        </p:nvGrpSpPr>
        <p:grpSpPr>
          <a:xfrm>
            <a:off x="7517842" y="689107"/>
            <a:ext cx="1355657" cy="413817"/>
            <a:chOff x="7548322" y="643387"/>
            <a:chExt cx="1355657" cy="41381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B4B699-4DB5-4709-B09D-94EE04672A68}"/>
                </a:ext>
              </a:extLst>
            </p:cNvPr>
            <p:cNvGrpSpPr/>
            <p:nvPr/>
          </p:nvGrpSpPr>
          <p:grpSpPr>
            <a:xfrm>
              <a:off x="7548322" y="643387"/>
              <a:ext cx="1355657" cy="413817"/>
              <a:chOff x="4671867" y="6212480"/>
              <a:chExt cx="1355657" cy="64552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E14ACF5-DBE8-4566-B4F9-BBAF6F466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1582" y="6212480"/>
                <a:ext cx="296225" cy="336911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44C913-4504-47A5-B47C-60828BB34D0A}"/>
                  </a:ext>
                </a:extLst>
              </p:cNvPr>
              <p:cNvSpPr/>
              <p:nvPr/>
            </p:nvSpPr>
            <p:spPr>
              <a:xfrm>
                <a:off x="4671867" y="6526123"/>
                <a:ext cx="1355657" cy="3318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Hub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8EF6475-E86A-4251-BD6C-2D0D25DD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5895" y="647331"/>
              <a:ext cx="304443" cy="241663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6050410E-BC84-467A-B815-373A7591BF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59891" y="3705510"/>
            <a:ext cx="285693" cy="24166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35CE125-CD58-45FA-9CC8-7A2A3533AB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54624" y="2750319"/>
            <a:ext cx="296225" cy="31989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9D2A360-B023-42DE-917A-F061075BB7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9891" y="3225086"/>
            <a:ext cx="296225" cy="2717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38C752-B1AC-44CF-886C-5238F76647E9}"/>
              </a:ext>
            </a:extLst>
          </p:cNvPr>
          <p:cNvSpPr/>
          <p:nvPr/>
        </p:nvSpPr>
        <p:spPr>
          <a:xfrm>
            <a:off x="160070" y="16258"/>
            <a:ext cx="124906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800000"/>
                </a:solidFill>
                <a:highlight>
                  <a:srgbClr val="E8F2FE"/>
                </a:highlight>
              </a:rPr>
              <a:t>BDD Cucumber framework based on Page Object model design pattern using TestNG runner class, parallel execution using Selenium GRID and Reporting through Extent Reports.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467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890B2D-D6DB-40A8-BA56-82F2A116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8" y="80191"/>
            <a:ext cx="754840" cy="786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074F4-0333-4807-8A0E-A927ABC6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376" y="320203"/>
            <a:ext cx="577343" cy="58600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8E3EC06-5AFA-43BA-8859-CB69D695F0FE}"/>
              </a:ext>
            </a:extLst>
          </p:cNvPr>
          <p:cNvGrpSpPr/>
          <p:nvPr/>
        </p:nvGrpSpPr>
        <p:grpSpPr>
          <a:xfrm>
            <a:off x="758865" y="4840919"/>
            <a:ext cx="1355657" cy="1061239"/>
            <a:chOff x="2470784" y="3552590"/>
            <a:chExt cx="1355657" cy="10612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BDD227-4FA4-475E-86F1-E3BF462528D7}"/>
                </a:ext>
              </a:extLst>
            </p:cNvPr>
            <p:cNvSpPr/>
            <p:nvPr/>
          </p:nvSpPr>
          <p:spPr>
            <a:xfrm>
              <a:off x="2470784" y="4281952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Configuration File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3B63CB-2164-4792-AF29-AB2361FF5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8489" y="3552590"/>
              <a:ext cx="740248" cy="72936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12C909-FC27-4614-9291-E4E1BB383FF5}"/>
              </a:ext>
            </a:extLst>
          </p:cNvPr>
          <p:cNvGrpSpPr/>
          <p:nvPr/>
        </p:nvGrpSpPr>
        <p:grpSpPr>
          <a:xfrm>
            <a:off x="766563" y="3336640"/>
            <a:ext cx="1355657" cy="1034738"/>
            <a:chOff x="1453128" y="2451269"/>
            <a:chExt cx="1355657" cy="103473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2BEF7B9-42FF-4CD8-8261-22E5DFC90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2181" y="2451269"/>
              <a:ext cx="658603" cy="70286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39EB0-2303-4749-9B20-F9EDDB72C3E5}"/>
                </a:ext>
              </a:extLst>
            </p:cNvPr>
            <p:cNvSpPr/>
            <p:nvPr/>
          </p:nvSpPr>
          <p:spPr>
            <a:xfrm>
              <a:off x="1453128" y="3154130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Runner Class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A71EFA-411B-4E62-8F59-BF25B40F14E4}"/>
              </a:ext>
            </a:extLst>
          </p:cNvPr>
          <p:cNvGrpSpPr/>
          <p:nvPr/>
        </p:nvGrpSpPr>
        <p:grpSpPr>
          <a:xfrm>
            <a:off x="8518606" y="1755099"/>
            <a:ext cx="1759691" cy="958222"/>
            <a:chOff x="3048191" y="792846"/>
            <a:chExt cx="1759691" cy="95822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12866C-934C-4B23-B922-23EB8E356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3140" y="792846"/>
              <a:ext cx="658603" cy="6263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8E6DB5-6F51-4534-A29A-67A9FB465194}"/>
                </a:ext>
              </a:extLst>
            </p:cNvPr>
            <p:cNvSpPr/>
            <p:nvPr/>
          </p:nvSpPr>
          <p:spPr>
            <a:xfrm>
              <a:off x="3048191" y="1419191"/>
              <a:ext cx="1759691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Cucumber Feature File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A14635-B773-46E2-AFC4-0860A9C1400A}"/>
              </a:ext>
            </a:extLst>
          </p:cNvPr>
          <p:cNvGrpSpPr/>
          <p:nvPr/>
        </p:nvGrpSpPr>
        <p:grpSpPr>
          <a:xfrm>
            <a:off x="8570896" y="3382374"/>
            <a:ext cx="1597075" cy="963933"/>
            <a:chOff x="4886852" y="716330"/>
            <a:chExt cx="1759691" cy="10404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A3A833-5B3A-4558-8E66-73BF16F9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7397" y="716330"/>
              <a:ext cx="658603" cy="70286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FA288B-A9AD-4AA4-A8FB-2AAE711486BB}"/>
                </a:ext>
              </a:extLst>
            </p:cNvPr>
            <p:cNvSpPr/>
            <p:nvPr/>
          </p:nvSpPr>
          <p:spPr>
            <a:xfrm>
              <a:off x="4886852" y="1424902"/>
              <a:ext cx="1759691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Step File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8F0E1B-FC59-4213-87F4-A89FE8589088}"/>
              </a:ext>
            </a:extLst>
          </p:cNvPr>
          <p:cNvGrpSpPr/>
          <p:nvPr/>
        </p:nvGrpSpPr>
        <p:grpSpPr>
          <a:xfrm>
            <a:off x="8489587" y="4707825"/>
            <a:ext cx="1759691" cy="1034737"/>
            <a:chOff x="6605870" y="716330"/>
            <a:chExt cx="1759691" cy="103473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77BE79-EEFF-442C-A259-20B27AA9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3594" y="716330"/>
              <a:ext cx="658603" cy="70286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44C45F-29EB-4481-8C5D-7A17D82068E0}"/>
                </a:ext>
              </a:extLst>
            </p:cNvPr>
            <p:cNvSpPr/>
            <p:nvPr/>
          </p:nvSpPr>
          <p:spPr>
            <a:xfrm>
              <a:off x="6605870" y="1419190"/>
              <a:ext cx="1759691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Page File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20CA8C-E8EB-4F22-8042-9BBA7B5669BE}"/>
              </a:ext>
            </a:extLst>
          </p:cNvPr>
          <p:cNvGrpSpPr/>
          <p:nvPr/>
        </p:nvGrpSpPr>
        <p:grpSpPr>
          <a:xfrm>
            <a:off x="3444229" y="3226678"/>
            <a:ext cx="1355657" cy="882073"/>
            <a:chOff x="3492593" y="2577864"/>
            <a:chExt cx="1355657" cy="88207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D6A032-8DB7-404D-A0C2-8D82E904A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6440" y="2577864"/>
              <a:ext cx="727087" cy="58097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C740B8-C318-424A-A3BF-9DCC93BB1720}"/>
                </a:ext>
              </a:extLst>
            </p:cNvPr>
            <p:cNvSpPr/>
            <p:nvPr/>
          </p:nvSpPr>
          <p:spPr>
            <a:xfrm>
              <a:off x="3492593" y="3128060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Selenium Grid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69F6EE-BFCB-4065-B11C-554EB1C47D9C}"/>
              </a:ext>
            </a:extLst>
          </p:cNvPr>
          <p:cNvGrpSpPr/>
          <p:nvPr/>
        </p:nvGrpSpPr>
        <p:grpSpPr>
          <a:xfrm>
            <a:off x="10367451" y="6129653"/>
            <a:ext cx="1355657" cy="826494"/>
            <a:chOff x="5116005" y="2602506"/>
            <a:chExt cx="1355657" cy="82649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1B13563-6A51-4464-BBED-0410D4EC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91669" y="2602506"/>
              <a:ext cx="604331" cy="465519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69F469-45F3-4766-86A3-F12BB1D1A096}"/>
                </a:ext>
              </a:extLst>
            </p:cNvPr>
            <p:cNvSpPr/>
            <p:nvPr/>
          </p:nvSpPr>
          <p:spPr>
            <a:xfrm>
              <a:off x="5116005" y="3097123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 Base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D9A0AF-5BB7-4A9E-8CD1-E00E0EEA88C8}"/>
              </a:ext>
            </a:extLst>
          </p:cNvPr>
          <p:cNvGrpSpPr/>
          <p:nvPr/>
        </p:nvGrpSpPr>
        <p:grpSpPr>
          <a:xfrm>
            <a:off x="4886852" y="2144758"/>
            <a:ext cx="1355657" cy="840361"/>
            <a:chOff x="4886852" y="2144758"/>
            <a:chExt cx="1355657" cy="84036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DBDADC0-431A-4D14-82AB-3354F473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6114" y="2144758"/>
              <a:ext cx="579838" cy="611758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4AD55-495F-4686-AD67-E83806D82956}"/>
                </a:ext>
              </a:extLst>
            </p:cNvPr>
            <p:cNvSpPr/>
            <p:nvPr/>
          </p:nvSpPr>
          <p:spPr>
            <a:xfrm>
              <a:off x="4886852" y="2653242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Selenium Node 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4C8B12-4B83-44F1-9125-0F4ECABC2C8D}"/>
              </a:ext>
            </a:extLst>
          </p:cNvPr>
          <p:cNvGrpSpPr/>
          <p:nvPr/>
        </p:nvGrpSpPr>
        <p:grpSpPr>
          <a:xfrm>
            <a:off x="4848204" y="3022762"/>
            <a:ext cx="1355657" cy="852807"/>
            <a:chOff x="4848204" y="3022762"/>
            <a:chExt cx="1355657" cy="8528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9743429-686C-4CEB-A934-A1BE4F3A9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6114" y="3022762"/>
              <a:ext cx="579838" cy="611758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DC5779-07A1-4E7D-BB4E-3104F1976341}"/>
                </a:ext>
              </a:extLst>
            </p:cNvPr>
            <p:cNvSpPr/>
            <p:nvPr/>
          </p:nvSpPr>
          <p:spPr>
            <a:xfrm>
              <a:off x="4848204" y="3543692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Selenium Node 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9984CE-CA9D-4EB4-9F35-4B4AC1D1891E}"/>
              </a:ext>
            </a:extLst>
          </p:cNvPr>
          <p:cNvGrpSpPr/>
          <p:nvPr/>
        </p:nvGrpSpPr>
        <p:grpSpPr>
          <a:xfrm>
            <a:off x="4848204" y="4000558"/>
            <a:ext cx="1355657" cy="833214"/>
            <a:chOff x="4848204" y="4000558"/>
            <a:chExt cx="1355657" cy="833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B5131E5-4564-45F2-8554-07067C02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6114" y="4000558"/>
              <a:ext cx="579838" cy="61175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2FB4462-0FEA-43BF-86D4-A95A79E881DD}"/>
                </a:ext>
              </a:extLst>
            </p:cNvPr>
            <p:cNvSpPr/>
            <p:nvPr/>
          </p:nvSpPr>
          <p:spPr>
            <a:xfrm>
              <a:off x="4848204" y="4501895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Selenium Node 3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E94763-8E62-4E6F-A2EA-29B3214EF18B}"/>
              </a:ext>
            </a:extLst>
          </p:cNvPr>
          <p:cNvGrpSpPr/>
          <p:nvPr/>
        </p:nvGrpSpPr>
        <p:grpSpPr>
          <a:xfrm>
            <a:off x="4848204" y="4840919"/>
            <a:ext cx="1355657" cy="899675"/>
            <a:chOff x="4848204" y="4840919"/>
            <a:chExt cx="1355657" cy="89967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2BF177A-8AA1-458B-84BD-DD83BA485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6114" y="4840919"/>
              <a:ext cx="579838" cy="611758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BF6F8CE-63F0-453A-879E-028120F7D104}"/>
                </a:ext>
              </a:extLst>
            </p:cNvPr>
            <p:cNvSpPr/>
            <p:nvPr/>
          </p:nvSpPr>
          <p:spPr>
            <a:xfrm>
              <a:off x="4848204" y="5408717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Selenium Node 4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A7CB20B-0DF7-4C7C-89D2-2ABB34B4E3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2104" y="5010150"/>
            <a:ext cx="313371" cy="28334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5CC5FB2-7F85-4D65-93CB-3B8F28567D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7355" y="4180702"/>
            <a:ext cx="278120" cy="2514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8DF01B2-7907-49B1-B500-DDC1D11648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2104" y="3214141"/>
            <a:ext cx="310251" cy="2449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C8B7E6D-7DA4-476A-A427-297B93E3E2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2103" y="2337603"/>
            <a:ext cx="310251" cy="24493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F050D9A-7624-4035-9224-E5DE3A57C3CD}"/>
              </a:ext>
            </a:extLst>
          </p:cNvPr>
          <p:cNvGrpSpPr/>
          <p:nvPr/>
        </p:nvGrpSpPr>
        <p:grpSpPr>
          <a:xfrm>
            <a:off x="11220578" y="6077381"/>
            <a:ext cx="1217798" cy="797396"/>
            <a:chOff x="7228525" y="6031506"/>
            <a:chExt cx="1355657" cy="79739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CF75D59-15CA-44A7-B60C-305E7B23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25925" y="6031506"/>
              <a:ext cx="811652" cy="512587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5754143-60CA-4A47-920E-479F75ECF9A6}"/>
                </a:ext>
              </a:extLst>
            </p:cNvPr>
            <p:cNvSpPr/>
            <p:nvPr/>
          </p:nvSpPr>
          <p:spPr>
            <a:xfrm>
              <a:off x="7228525" y="6497025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Test Data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C9690D05-0D74-48A0-B03C-C90629E5E0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5013" y="2331353"/>
            <a:ext cx="579838" cy="42020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80F5513-5953-4515-BBE3-4C28BCE0C3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25013" y="3220294"/>
            <a:ext cx="608237" cy="41422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32E5080-B411-4726-A138-70FDD6D69C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25013" y="4916411"/>
            <a:ext cx="579838" cy="6117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3DC82CD-2374-4B25-BD85-C7B2524007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25013" y="4100033"/>
            <a:ext cx="579838" cy="494686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9696A47-EC93-431F-B081-59375B48EF9E}"/>
              </a:ext>
            </a:extLst>
          </p:cNvPr>
          <p:cNvGrpSpPr/>
          <p:nvPr/>
        </p:nvGrpSpPr>
        <p:grpSpPr>
          <a:xfrm>
            <a:off x="7787602" y="380294"/>
            <a:ext cx="1139161" cy="569945"/>
            <a:chOff x="2654947" y="627802"/>
            <a:chExt cx="1355657" cy="958222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350AB90-492F-420E-BF26-942558A99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1494" y="627802"/>
              <a:ext cx="658602" cy="626345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398D6BF-BEF8-4E59-B47A-2E41DD7A13BC}"/>
                </a:ext>
              </a:extLst>
            </p:cNvPr>
            <p:cNvSpPr/>
            <p:nvPr/>
          </p:nvSpPr>
          <p:spPr>
            <a:xfrm>
              <a:off x="2654947" y="1254147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Report File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664176C-9B8D-468D-B28A-9707A721B064}"/>
              </a:ext>
            </a:extLst>
          </p:cNvPr>
          <p:cNvGrpSpPr/>
          <p:nvPr/>
        </p:nvGrpSpPr>
        <p:grpSpPr>
          <a:xfrm>
            <a:off x="8991257" y="256651"/>
            <a:ext cx="1215937" cy="633647"/>
            <a:chOff x="4259783" y="654751"/>
            <a:chExt cx="1556169" cy="945476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7B93E6A-54B5-4977-B427-B0635378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678898" y="654751"/>
              <a:ext cx="658602" cy="599396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C9B6DC4-B959-4451-8870-4DDEC28CD664}"/>
                </a:ext>
              </a:extLst>
            </p:cNvPr>
            <p:cNvSpPr/>
            <p:nvPr/>
          </p:nvSpPr>
          <p:spPr>
            <a:xfrm>
              <a:off x="4259783" y="1268350"/>
              <a:ext cx="1556169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Archived Report Files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C94243-F247-4D9D-A5CC-F9EFFB7244BC}"/>
              </a:ext>
            </a:extLst>
          </p:cNvPr>
          <p:cNvCxnSpPr/>
          <p:nvPr/>
        </p:nvCxnSpPr>
        <p:spPr>
          <a:xfrm flipH="1">
            <a:off x="7656945" y="2582538"/>
            <a:ext cx="73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A01C692-89B7-4FBC-9A5B-BB4B359C0813}"/>
              </a:ext>
            </a:extLst>
          </p:cNvPr>
          <p:cNvCxnSpPr/>
          <p:nvPr/>
        </p:nvCxnSpPr>
        <p:spPr>
          <a:xfrm>
            <a:off x="6289965" y="2588590"/>
            <a:ext cx="42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AA083D-3F60-4EC4-86F5-18D4FCF2ED13}"/>
              </a:ext>
            </a:extLst>
          </p:cNvPr>
          <p:cNvCxnSpPr/>
          <p:nvPr/>
        </p:nvCxnSpPr>
        <p:spPr>
          <a:xfrm>
            <a:off x="6289965" y="3543692"/>
            <a:ext cx="42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EAA5653-3D99-4401-AEC4-16FEC3CCB8B0}"/>
              </a:ext>
            </a:extLst>
          </p:cNvPr>
          <p:cNvCxnSpPr/>
          <p:nvPr/>
        </p:nvCxnSpPr>
        <p:spPr>
          <a:xfrm>
            <a:off x="6289965" y="4490449"/>
            <a:ext cx="42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FF5568F-882E-4BFD-A532-EF149D115244}"/>
              </a:ext>
            </a:extLst>
          </p:cNvPr>
          <p:cNvCxnSpPr/>
          <p:nvPr/>
        </p:nvCxnSpPr>
        <p:spPr>
          <a:xfrm>
            <a:off x="6289965" y="5293493"/>
            <a:ext cx="42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FEB2A3-777C-4752-B668-6BA94748E7EB}"/>
              </a:ext>
            </a:extLst>
          </p:cNvPr>
          <p:cNvCxnSpPr/>
          <p:nvPr/>
        </p:nvCxnSpPr>
        <p:spPr>
          <a:xfrm flipH="1">
            <a:off x="7679813" y="3459076"/>
            <a:ext cx="73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8F000EE-503E-4AA5-B25B-A1912525A06F}"/>
              </a:ext>
            </a:extLst>
          </p:cNvPr>
          <p:cNvCxnSpPr/>
          <p:nvPr/>
        </p:nvCxnSpPr>
        <p:spPr>
          <a:xfrm flipH="1">
            <a:off x="7795045" y="4369853"/>
            <a:ext cx="73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2ABEFB-3928-41DC-97BC-394370CA415D}"/>
              </a:ext>
            </a:extLst>
          </p:cNvPr>
          <p:cNvCxnSpPr/>
          <p:nvPr/>
        </p:nvCxnSpPr>
        <p:spPr>
          <a:xfrm flipH="1">
            <a:off x="7795045" y="5222290"/>
            <a:ext cx="73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A5EB52-F6ED-4940-82D7-49F8C4325165}"/>
              </a:ext>
            </a:extLst>
          </p:cNvPr>
          <p:cNvCxnSpPr/>
          <p:nvPr/>
        </p:nvCxnSpPr>
        <p:spPr>
          <a:xfrm flipV="1">
            <a:off x="11414974" y="5746637"/>
            <a:ext cx="0" cy="1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68DD9D-CAB4-4757-890D-43CB47D3DB43}"/>
              </a:ext>
            </a:extLst>
          </p:cNvPr>
          <p:cNvCxnSpPr/>
          <p:nvPr/>
        </p:nvCxnSpPr>
        <p:spPr>
          <a:xfrm flipV="1">
            <a:off x="11685945" y="5730576"/>
            <a:ext cx="0" cy="1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387A4DC-3284-4076-A4DC-133D5664C854}"/>
              </a:ext>
            </a:extLst>
          </p:cNvPr>
          <p:cNvGrpSpPr/>
          <p:nvPr/>
        </p:nvGrpSpPr>
        <p:grpSpPr>
          <a:xfrm>
            <a:off x="2378184" y="3234477"/>
            <a:ext cx="1189154" cy="865556"/>
            <a:chOff x="3332775" y="4763770"/>
            <a:chExt cx="1355657" cy="99181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DE2FEB5-C1AA-4A6B-A6D0-62663871C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677621" y="4763770"/>
              <a:ext cx="665966" cy="668308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F139CA-CA24-4784-AE2B-65F52CF76A38}"/>
                </a:ext>
              </a:extLst>
            </p:cNvPr>
            <p:cNvSpPr/>
            <p:nvPr/>
          </p:nvSpPr>
          <p:spPr>
            <a:xfrm>
              <a:off x="3332775" y="5423711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Grid Configuration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B9F81718-8316-4146-9D77-814F29E2AD0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55073" y="151550"/>
            <a:ext cx="696709" cy="58408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85FEFA1-C008-40CE-998A-E3F5DDDA583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95311" y="506992"/>
            <a:ext cx="719281" cy="335823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43CC780-0563-4C38-A950-16848DC703E2}"/>
              </a:ext>
            </a:extLst>
          </p:cNvPr>
          <p:cNvCxnSpPr>
            <a:cxnSpLocks/>
          </p:cNvCxnSpPr>
          <p:nvPr/>
        </p:nvCxnSpPr>
        <p:spPr>
          <a:xfrm>
            <a:off x="1679882" y="1754225"/>
            <a:ext cx="190" cy="36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5F73E7-F9FA-4D05-B91C-A92341A594EB}"/>
              </a:ext>
            </a:extLst>
          </p:cNvPr>
          <p:cNvGrpSpPr/>
          <p:nvPr/>
        </p:nvGrpSpPr>
        <p:grpSpPr>
          <a:xfrm>
            <a:off x="10796023" y="4683423"/>
            <a:ext cx="1759691" cy="1034737"/>
            <a:chOff x="6605870" y="716330"/>
            <a:chExt cx="1759691" cy="103473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AD1AA68-9956-4A66-A2CD-304FF30B5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3594" y="716330"/>
              <a:ext cx="658603" cy="702861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B3A690-AC3F-4A69-AB04-ABCBDEF9E893}"/>
                </a:ext>
              </a:extLst>
            </p:cNvPr>
            <p:cNvSpPr/>
            <p:nvPr/>
          </p:nvSpPr>
          <p:spPr>
            <a:xfrm>
              <a:off x="6605870" y="1419190"/>
              <a:ext cx="1759691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Utilities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24A17B-DA2C-4D8E-9C13-993362EC80AF}"/>
              </a:ext>
            </a:extLst>
          </p:cNvPr>
          <p:cNvCxnSpPr>
            <a:cxnSpLocks/>
          </p:cNvCxnSpPr>
          <p:nvPr/>
        </p:nvCxnSpPr>
        <p:spPr>
          <a:xfrm flipH="1">
            <a:off x="9950970" y="3842158"/>
            <a:ext cx="1412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6BABDF-2CDF-4133-AA6B-C879F57FF435}"/>
              </a:ext>
            </a:extLst>
          </p:cNvPr>
          <p:cNvCxnSpPr>
            <a:cxnSpLocks/>
            <a:stCxn id="83" idx="1"/>
            <a:endCxn id="21" idx="3"/>
          </p:cNvCxnSpPr>
          <p:nvPr/>
        </p:nvCxnSpPr>
        <p:spPr>
          <a:xfrm flipH="1">
            <a:off x="9715914" y="5034854"/>
            <a:ext cx="1647833" cy="2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38CC86-CEE3-4FE8-B728-D1B6C8011C70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9369432" y="2783538"/>
            <a:ext cx="2" cy="4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D78CA4-EC06-4AA4-8A99-F5A8007FBE70}"/>
              </a:ext>
            </a:extLst>
          </p:cNvPr>
          <p:cNvCxnSpPr/>
          <p:nvPr/>
        </p:nvCxnSpPr>
        <p:spPr>
          <a:xfrm flipH="1" flipV="1">
            <a:off x="9346553" y="4368923"/>
            <a:ext cx="2" cy="27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FDD9EB-8F41-401F-AA0B-5CE4E98BC696}"/>
              </a:ext>
            </a:extLst>
          </p:cNvPr>
          <p:cNvGrpSpPr/>
          <p:nvPr/>
        </p:nvGrpSpPr>
        <p:grpSpPr>
          <a:xfrm>
            <a:off x="3623398" y="1430246"/>
            <a:ext cx="1355657" cy="962531"/>
            <a:chOff x="3076995" y="1534760"/>
            <a:chExt cx="1355657" cy="9625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2E590F6-90EE-4E30-B63C-0CBBAB100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433895" y="1534760"/>
              <a:ext cx="669798" cy="653160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826F1D5-3F61-42E5-868D-C683AD054DD9}"/>
                </a:ext>
              </a:extLst>
            </p:cNvPr>
            <p:cNvSpPr/>
            <p:nvPr/>
          </p:nvSpPr>
          <p:spPr>
            <a:xfrm>
              <a:off x="3076995" y="2165414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Headless Browser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C1343174-81F0-49F4-8970-65B03E9878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75893" y="1584178"/>
            <a:ext cx="579838" cy="420205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BEB6F09-AE92-4F26-970C-7B9765C4659F}"/>
              </a:ext>
            </a:extLst>
          </p:cNvPr>
          <p:cNvCxnSpPr>
            <a:cxnSpLocks/>
          </p:cNvCxnSpPr>
          <p:nvPr/>
        </p:nvCxnSpPr>
        <p:spPr>
          <a:xfrm>
            <a:off x="5004079" y="1792071"/>
            <a:ext cx="1710758" cy="1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B087C01-A983-4CAD-8A4F-81E5E7E4198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391826" y="1990765"/>
            <a:ext cx="620545" cy="5445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342A3B0-41C2-457E-A6F7-D098FC279AEB}"/>
              </a:ext>
            </a:extLst>
          </p:cNvPr>
          <p:cNvCxnSpPr>
            <a:cxnSpLocks/>
          </p:cNvCxnSpPr>
          <p:nvPr/>
        </p:nvCxnSpPr>
        <p:spPr>
          <a:xfrm flipV="1">
            <a:off x="11760547" y="2783539"/>
            <a:ext cx="1" cy="184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D7571E4-5EF8-4D87-AAE9-44A3BDC7634D}"/>
              </a:ext>
            </a:extLst>
          </p:cNvPr>
          <p:cNvCxnSpPr/>
          <p:nvPr/>
        </p:nvCxnSpPr>
        <p:spPr>
          <a:xfrm flipH="1" flipV="1">
            <a:off x="11702099" y="1013546"/>
            <a:ext cx="3507" cy="7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C810099-A51B-42FB-9932-CCF34A4071EB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 flipV="1">
            <a:off x="4505163" y="2819181"/>
            <a:ext cx="381689" cy="69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FDA3A60-03FB-4C03-BCD8-560C876CC257}"/>
              </a:ext>
            </a:extLst>
          </p:cNvPr>
          <p:cNvCxnSpPr>
            <a:stCxn id="30" idx="3"/>
            <a:endCxn id="43" idx="1"/>
          </p:cNvCxnSpPr>
          <p:nvPr/>
        </p:nvCxnSpPr>
        <p:spPr>
          <a:xfrm>
            <a:off x="4505163" y="3517164"/>
            <a:ext cx="343041" cy="19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B29E40-AD1A-46F2-B7C1-371C7ACACA6B}"/>
              </a:ext>
            </a:extLst>
          </p:cNvPr>
          <p:cNvCxnSpPr>
            <a:stCxn id="30" idx="3"/>
            <a:endCxn id="44" idx="1"/>
          </p:cNvCxnSpPr>
          <p:nvPr/>
        </p:nvCxnSpPr>
        <p:spPr>
          <a:xfrm>
            <a:off x="4505163" y="3517164"/>
            <a:ext cx="343041" cy="115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D71A2D5-E6B0-4E46-83F7-577ACF8C0278}"/>
              </a:ext>
            </a:extLst>
          </p:cNvPr>
          <p:cNvCxnSpPr>
            <a:stCxn id="30" idx="3"/>
            <a:endCxn id="45" idx="1"/>
          </p:cNvCxnSpPr>
          <p:nvPr/>
        </p:nvCxnSpPr>
        <p:spPr>
          <a:xfrm>
            <a:off x="4505163" y="3517164"/>
            <a:ext cx="343041" cy="205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EBF9E6A-5CA6-4683-8D33-9F3A4F85D2AD}"/>
              </a:ext>
            </a:extLst>
          </p:cNvPr>
          <p:cNvCxnSpPr>
            <a:cxnSpLocks/>
          </p:cNvCxnSpPr>
          <p:nvPr/>
        </p:nvCxnSpPr>
        <p:spPr>
          <a:xfrm flipH="1">
            <a:off x="7214932" y="1334320"/>
            <a:ext cx="4138391" cy="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57B3C0-7F03-4AB0-BEFD-1F789885D5E1}"/>
              </a:ext>
            </a:extLst>
          </p:cNvPr>
          <p:cNvGrpSpPr/>
          <p:nvPr/>
        </p:nvGrpSpPr>
        <p:grpSpPr>
          <a:xfrm>
            <a:off x="2404239" y="5871695"/>
            <a:ext cx="1029862" cy="948683"/>
            <a:chOff x="2480592" y="5396876"/>
            <a:chExt cx="1355657" cy="1037324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4B27FE32-C33B-44FC-904B-C3776825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709636" y="5396876"/>
              <a:ext cx="897571" cy="682501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C8EF61-3157-4DAC-A252-2BA49D7C036F}"/>
                </a:ext>
              </a:extLst>
            </p:cNvPr>
            <p:cNvSpPr/>
            <p:nvPr/>
          </p:nvSpPr>
          <p:spPr>
            <a:xfrm>
              <a:off x="2480592" y="6102323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Analytics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C20C7C5-1AC7-4B23-91B7-42BC029BE3AD}"/>
              </a:ext>
            </a:extLst>
          </p:cNvPr>
          <p:cNvGrpSpPr/>
          <p:nvPr/>
        </p:nvGrpSpPr>
        <p:grpSpPr>
          <a:xfrm>
            <a:off x="980283" y="2187920"/>
            <a:ext cx="1355657" cy="796517"/>
            <a:chOff x="777087" y="2187920"/>
            <a:chExt cx="1355657" cy="79651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0759A465-5808-473D-944B-80A2FE47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25615" y="2187920"/>
              <a:ext cx="658603" cy="544300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D63E272-5035-43A9-9EDC-910720DD8E90}"/>
                </a:ext>
              </a:extLst>
            </p:cNvPr>
            <p:cNvSpPr/>
            <p:nvPr/>
          </p:nvSpPr>
          <p:spPr>
            <a:xfrm>
              <a:off x="777087" y="2652560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GitHub</a:t>
              </a:r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B955578-8496-4061-8BAE-FED6E7A3961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425436" y="5956876"/>
            <a:ext cx="897571" cy="778322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5124A35-E750-4C8B-B248-BA4B1C4E24F6}"/>
              </a:ext>
            </a:extLst>
          </p:cNvPr>
          <p:cNvCxnSpPr>
            <a:cxnSpLocks/>
            <a:stCxn id="83" idx="1"/>
            <a:endCxn id="130" idx="3"/>
          </p:cNvCxnSpPr>
          <p:nvPr/>
        </p:nvCxnSpPr>
        <p:spPr>
          <a:xfrm flipH="1">
            <a:off x="10323007" y="5034854"/>
            <a:ext cx="1040740" cy="13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C49B83-D8FF-482D-882D-7F26A41195E9}"/>
              </a:ext>
            </a:extLst>
          </p:cNvPr>
          <p:cNvGrpSpPr/>
          <p:nvPr/>
        </p:nvGrpSpPr>
        <p:grpSpPr>
          <a:xfrm>
            <a:off x="6693005" y="490537"/>
            <a:ext cx="943979" cy="517912"/>
            <a:chOff x="6030488" y="170505"/>
            <a:chExt cx="1355657" cy="1076048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7D27244D-637E-4B19-B778-52F7DAB09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309682" y="170505"/>
              <a:ext cx="754838" cy="809166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82E23B2-5686-475A-8897-C8305D55F7EE}"/>
                </a:ext>
              </a:extLst>
            </p:cNvPr>
            <p:cNvSpPr/>
            <p:nvPr/>
          </p:nvSpPr>
          <p:spPr>
            <a:xfrm>
              <a:off x="6030488" y="914676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Screen Shot</a:t>
              </a:r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B2D5F4D-5B5D-4081-BC54-B585241C08AA}"/>
              </a:ext>
            </a:extLst>
          </p:cNvPr>
          <p:cNvCxnSpPr>
            <a:cxnSpLocks/>
          </p:cNvCxnSpPr>
          <p:nvPr/>
        </p:nvCxnSpPr>
        <p:spPr>
          <a:xfrm flipH="1">
            <a:off x="7795046" y="1879168"/>
            <a:ext cx="62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1DADDF3-285B-473D-8C6F-FEC54CD0AEC5}"/>
              </a:ext>
            </a:extLst>
          </p:cNvPr>
          <p:cNvSpPr/>
          <p:nvPr/>
        </p:nvSpPr>
        <p:spPr>
          <a:xfrm>
            <a:off x="6893180" y="1584178"/>
            <a:ext cx="737540" cy="3979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802566-9E4E-4E2C-B31D-7EBDDC3144EA}"/>
              </a:ext>
            </a:extLst>
          </p:cNvPr>
          <p:cNvGrpSpPr/>
          <p:nvPr/>
        </p:nvGrpSpPr>
        <p:grpSpPr>
          <a:xfrm>
            <a:off x="3541830" y="5832702"/>
            <a:ext cx="1240788" cy="873748"/>
            <a:chOff x="3211410" y="5825151"/>
            <a:chExt cx="1574652" cy="96854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A4A12AB-C8B1-487B-BDC7-75C679603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597312" y="5825151"/>
              <a:ext cx="859199" cy="682501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99F1F8C-35FD-4970-B1E2-DA117E123AB8}"/>
                </a:ext>
              </a:extLst>
            </p:cNvPr>
            <p:cNvSpPr/>
            <p:nvPr/>
          </p:nvSpPr>
          <p:spPr>
            <a:xfrm>
              <a:off x="3211410" y="6461026"/>
              <a:ext cx="1574652" cy="332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API Integration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2D789A6-7964-467A-AB28-9BC6CF2D7E3E}"/>
              </a:ext>
            </a:extLst>
          </p:cNvPr>
          <p:cNvGrpSpPr/>
          <p:nvPr/>
        </p:nvGrpSpPr>
        <p:grpSpPr>
          <a:xfrm>
            <a:off x="7406690" y="5794157"/>
            <a:ext cx="1355657" cy="1093124"/>
            <a:chOff x="4671867" y="5764876"/>
            <a:chExt cx="1355657" cy="1093124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7F18F3D-CF81-45A3-838E-616C472BD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872455" y="5764876"/>
              <a:ext cx="956423" cy="788886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B861019-486E-4620-AB7F-5B1576639F85}"/>
                </a:ext>
              </a:extLst>
            </p:cNvPr>
            <p:cNvSpPr/>
            <p:nvPr/>
          </p:nvSpPr>
          <p:spPr>
            <a:xfrm>
              <a:off x="4671867" y="6526123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Batch File</a:t>
              </a: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510A1D2-271C-4C70-914A-8EBCF3F69090}"/>
              </a:ext>
            </a:extLst>
          </p:cNvPr>
          <p:cNvCxnSpPr>
            <a:cxnSpLocks/>
            <a:stCxn id="83" idx="1"/>
            <a:endCxn id="164" idx="3"/>
          </p:cNvCxnSpPr>
          <p:nvPr/>
        </p:nvCxnSpPr>
        <p:spPr>
          <a:xfrm flipH="1">
            <a:off x="8563701" y="5034854"/>
            <a:ext cx="2800046" cy="115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DEF0AFA-1792-4C04-811B-139D1C3A7194}"/>
              </a:ext>
            </a:extLst>
          </p:cNvPr>
          <p:cNvGrpSpPr/>
          <p:nvPr/>
        </p:nvGrpSpPr>
        <p:grpSpPr>
          <a:xfrm>
            <a:off x="1214950" y="1149088"/>
            <a:ext cx="1081845" cy="638945"/>
            <a:chOff x="4954160" y="5803740"/>
            <a:chExt cx="1240788" cy="812720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DAD92013-8077-4F8E-B8B0-3A72AC54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186029" y="5803740"/>
              <a:ext cx="771678" cy="449467"/>
            </a:xfrm>
            <a:prstGeom prst="rect">
              <a:avLst/>
            </a:prstGeom>
          </p:spPr>
        </p:pic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187D863-264F-48A2-AB76-398F5FC767D8}"/>
                </a:ext>
              </a:extLst>
            </p:cNvPr>
            <p:cNvSpPr/>
            <p:nvPr/>
          </p:nvSpPr>
          <p:spPr>
            <a:xfrm>
              <a:off x="4954160" y="6316353"/>
              <a:ext cx="1240788" cy="300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Code Analyzer</a:t>
              </a:r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F93E95D-8107-4D7C-BBF3-F7E6EFFD924A}"/>
              </a:ext>
            </a:extLst>
          </p:cNvPr>
          <p:cNvCxnSpPr>
            <a:cxnSpLocks/>
            <a:stCxn id="92" idx="2"/>
            <a:endCxn id="171" idx="0"/>
          </p:cNvCxnSpPr>
          <p:nvPr/>
        </p:nvCxnSpPr>
        <p:spPr>
          <a:xfrm flipH="1">
            <a:off x="1753531" y="842815"/>
            <a:ext cx="1421" cy="30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EDF03E5-DDBE-4CB7-868C-059E084EE0D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151" y="2926843"/>
            <a:ext cx="1263040" cy="322415"/>
          </a:xfrm>
          <a:prstGeom prst="rect">
            <a:avLst/>
          </a:prstGeom>
        </p:spPr>
      </p:pic>
      <p:sp>
        <p:nvSpPr>
          <p:cNvPr id="179" name="Oval 178">
            <a:extLst>
              <a:ext uri="{FF2B5EF4-FFF2-40B4-BE49-F238E27FC236}">
                <a16:creationId xmlns:a16="http://schemas.microsoft.com/office/drawing/2014/main" id="{740D8E9B-A633-47DE-A6BF-B807A7F2AF12}"/>
              </a:ext>
            </a:extLst>
          </p:cNvPr>
          <p:cNvSpPr/>
          <p:nvPr/>
        </p:nvSpPr>
        <p:spPr>
          <a:xfrm>
            <a:off x="250524" y="1042613"/>
            <a:ext cx="861109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7C2C7FB-772E-46CF-B26C-7418FFB6DF14}"/>
              </a:ext>
            </a:extLst>
          </p:cNvPr>
          <p:cNvSpPr/>
          <p:nvPr/>
        </p:nvSpPr>
        <p:spPr>
          <a:xfrm>
            <a:off x="968850" y="1733447"/>
            <a:ext cx="789751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0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8982180-9CBA-4F42-9B5B-7226D4FCF5B6}"/>
              </a:ext>
            </a:extLst>
          </p:cNvPr>
          <p:cNvSpPr/>
          <p:nvPr/>
        </p:nvSpPr>
        <p:spPr>
          <a:xfrm>
            <a:off x="2590137" y="368932"/>
            <a:ext cx="789751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B7500E3-950A-4B4E-A3E9-48209F9FD77C}"/>
              </a:ext>
            </a:extLst>
          </p:cNvPr>
          <p:cNvSpPr/>
          <p:nvPr/>
        </p:nvSpPr>
        <p:spPr>
          <a:xfrm>
            <a:off x="2708820" y="1620399"/>
            <a:ext cx="847640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C4D331F-BAEE-448C-908E-03CE971AA2FB}"/>
              </a:ext>
            </a:extLst>
          </p:cNvPr>
          <p:cNvSpPr/>
          <p:nvPr/>
        </p:nvSpPr>
        <p:spPr>
          <a:xfrm>
            <a:off x="375582" y="3865729"/>
            <a:ext cx="847782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5FD2DDB-B662-4493-A974-40E3D0296944}"/>
              </a:ext>
            </a:extLst>
          </p:cNvPr>
          <p:cNvSpPr/>
          <p:nvPr/>
        </p:nvSpPr>
        <p:spPr>
          <a:xfrm>
            <a:off x="1449142" y="4708835"/>
            <a:ext cx="810395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6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9121824-EE7F-4B25-95C0-71A1FF41B407}"/>
              </a:ext>
            </a:extLst>
          </p:cNvPr>
          <p:cNvSpPr/>
          <p:nvPr/>
        </p:nvSpPr>
        <p:spPr>
          <a:xfrm>
            <a:off x="2608527" y="4070820"/>
            <a:ext cx="753274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7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F09A315-E008-4C6A-A4CB-9C1083C814C0}"/>
              </a:ext>
            </a:extLst>
          </p:cNvPr>
          <p:cNvSpPr/>
          <p:nvPr/>
        </p:nvSpPr>
        <p:spPr>
          <a:xfrm>
            <a:off x="3808339" y="3992969"/>
            <a:ext cx="764692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8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6A53F094-B737-4D59-80C2-27A9286E46B4}"/>
              </a:ext>
            </a:extLst>
          </p:cNvPr>
          <p:cNvSpPr/>
          <p:nvPr/>
        </p:nvSpPr>
        <p:spPr>
          <a:xfrm>
            <a:off x="9754737" y="3267841"/>
            <a:ext cx="915184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729675C-EA33-4EC7-87AB-F31CBAA922EC}"/>
              </a:ext>
            </a:extLst>
          </p:cNvPr>
          <p:cNvSpPr/>
          <p:nvPr/>
        </p:nvSpPr>
        <p:spPr>
          <a:xfrm>
            <a:off x="9793396" y="4583200"/>
            <a:ext cx="911763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99FE9E03-2628-45A3-BEA0-6907532BFF4B}"/>
              </a:ext>
            </a:extLst>
          </p:cNvPr>
          <p:cNvSpPr/>
          <p:nvPr/>
        </p:nvSpPr>
        <p:spPr>
          <a:xfrm>
            <a:off x="2391152" y="2431684"/>
            <a:ext cx="874907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19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0C08B28-95C4-4698-AA9A-EC4708D520A4}"/>
              </a:ext>
            </a:extLst>
          </p:cNvPr>
          <p:cNvSpPr/>
          <p:nvPr/>
        </p:nvSpPr>
        <p:spPr>
          <a:xfrm>
            <a:off x="9730416" y="1878964"/>
            <a:ext cx="964092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9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C691BDC-B5F7-46F5-A0D4-1779929B9F23}"/>
              </a:ext>
            </a:extLst>
          </p:cNvPr>
          <p:cNvSpPr/>
          <p:nvPr/>
        </p:nvSpPr>
        <p:spPr>
          <a:xfrm>
            <a:off x="7129355" y="994045"/>
            <a:ext cx="1010586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C34226E-52C5-41DA-9356-C0FDC2701F1A}"/>
              </a:ext>
            </a:extLst>
          </p:cNvPr>
          <p:cNvSpPr/>
          <p:nvPr/>
        </p:nvSpPr>
        <p:spPr>
          <a:xfrm>
            <a:off x="4122057" y="2890838"/>
            <a:ext cx="737540" cy="20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Test Case 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38BAD98-B1BC-42BC-8AA7-0FBAA6F809C7}"/>
              </a:ext>
            </a:extLst>
          </p:cNvPr>
          <p:cNvSpPr/>
          <p:nvPr/>
        </p:nvSpPr>
        <p:spPr>
          <a:xfrm>
            <a:off x="4424529" y="3360630"/>
            <a:ext cx="737540" cy="20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Test Case 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96D7A6A-A43B-4CAA-BEFF-ABC30B46C0A0}"/>
              </a:ext>
            </a:extLst>
          </p:cNvPr>
          <p:cNvSpPr/>
          <p:nvPr/>
        </p:nvSpPr>
        <p:spPr>
          <a:xfrm>
            <a:off x="4550199" y="3930905"/>
            <a:ext cx="737540" cy="20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Test Case 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FC56411-013A-415C-8763-A592CB2CCB79}"/>
              </a:ext>
            </a:extLst>
          </p:cNvPr>
          <p:cNvSpPr/>
          <p:nvPr/>
        </p:nvSpPr>
        <p:spPr>
          <a:xfrm>
            <a:off x="4088187" y="4845858"/>
            <a:ext cx="737540" cy="20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Test Case 4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D9E305A-461F-4FA6-BADF-996BC73D1152}"/>
              </a:ext>
            </a:extLst>
          </p:cNvPr>
          <p:cNvSpPr/>
          <p:nvPr/>
        </p:nvSpPr>
        <p:spPr>
          <a:xfrm>
            <a:off x="2474994" y="5540465"/>
            <a:ext cx="874907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18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1E7B502-5DEC-4616-A840-B9A35E6F81FF}"/>
              </a:ext>
            </a:extLst>
          </p:cNvPr>
          <p:cNvSpPr/>
          <p:nvPr/>
        </p:nvSpPr>
        <p:spPr>
          <a:xfrm>
            <a:off x="3719298" y="5488491"/>
            <a:ext cx="874907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17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46114C8-567B-464A-8A78-63892B29426D}"/>
              </a:ext>
            </a:extLst>
          </p:cNvPr>
          <p:cNvCxnSpPr>
            <a:cxnSpLocks/>
          </p:cNvCxnSpPr>
          <p:nvPr/>
        </p:nvCxnSpPr>
        <p:spPr>
          <a:xfrm flipH="1" flipV="1">
            <a:off x="11329627" y="1301185"/>
            <a:ext cx="23695" cy="306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9DD659-96D7-4B85-A152-61E4B3698B7A}"/>
              </a:ext>
            </a:extLst>
          </p:cNvPr>
          <p:cNvCxnSpPr>
            <a:cxnSpLocks/>
          </p:cNvCxnSpPr>
          <p:nvPr/>
        </p:nvCxnSpPr>
        <p:spPr>
          <a:xfrm flipH="1" flipV="1">
            <a:off x="7262653" y="1017327"/>
            <a:ext cx="7072" cy="30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5BFB73A-F429-4D36-8101-B2F90971829B}"/>
              </a:ext>
            </a:extLst>
          </p:cNvPr>
          <p:cNvCxnSpPr>
            <a:cxnSpLocks/>
          </p:cNvCxnSpPr>
          <p:nvPr/>
        </p:nvCxnSpPr>
        <p:spPr>
          <a:xfrm flipH="1" flipV="1">
            <a:off x="8310481" y="1026828"/>
            <a:ext cx="7072" cy="30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1F56095-68E1-4DB9-9257-8F3D6618552A}"/>
              </a:ext>
            </a:extLst>
          </p:cNvPr>
          <p:cNvCxnSpPr>
            <a:cxnSpLocks/>
          </p:cNvCxnSpPr>
          <p:nvPr/>
        </p:nvCxnSpPr>
        <p:spPr>
          <a:xfrm flipH="1" flipV="1">
            <a:off x="9672509" y="1003227"/>
            <a:ext cx="7072" cy="30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44DDEF1-0035-4105-96F2-30523A160783}"/>
              </a:ext>
            </a:extLst>
          </p:cNvPr>
          <p:cNvSpPr/>
          <p:nvPr/>
        </p:nvSpPr>
        <p:spPr>
          <a:xfrm>
            <a:off x="5466312" y="1537822"/>
            <a:ext cx="737540" cy="20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Test Case 5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EE5E21A-C2D6-4209-938B-2410545439A4}"/>
              </a:ext>
            </a:extLst>
          </p:cNvPr>
          <p:cNvSpPr/>
          <p:nvPr/>
        </p:nvSpPr>
        <p:spPr>
          <a:xfrm>
            <a:off x="6948825" y="6014112"/>
            <a:ext cx="874907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16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AD290E1-48C3-4030-BB0B-E10B3314FE2E}"/>
              </a:ext>
            </a:extLst>
          </p:cNvPr>
          <p:cNvSpPr/>
          <p:nvPr/>
        </p:nvSpPr>
        <p:spPr>
          <a:xfrm>
            <a:off x="9961898" y="5694047"/>
            <a:ext cx="874907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15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F0B7E56D-7ADA-44E4-B401-9D9C3A825295}"/>
              </a:ext>
            </a:extLst>
          </p:cNvPr>
          <p:cNvSpPr/>
          <p:nvPr/>
        </p:nvSpPr>
        <p:spPr>
          <a:xfrm>
            <a:off x="8186121" y="963429"/>
            <a:ext cx="1010586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12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DFA5E9D-CFC6-4774-B7A3-EDC5969FA87C}"/>
              </a:ext>
            </a:extLst>
          </p:cNvPr>
          <p:cNvSpPr/>
          <p:nvPr/>
        </p:nvSpPr>
        <p:spPr>
          <a:xfrm>
            <a:off x="9543928" y="955465"/>
            <a:ext cx="1010586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14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A40E3E4-E42A-4A12-89B8-DD10BFEAB565}"/>
              </a:ext>
            </a:extLst>
          </p:cNvPr>
          <p:cNvSpPr/>
          <p:nvPr/>
        </p:nvSpPr>
        <p:spPr>
          <a:xfrm>
            <a:off x="11285654" y="2498730"/>
            <a:ext cx="874907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20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774DE56-C221-489D-B3C4-F2E25FE6F214}"/>
              </a:ext>
            </a:extLst>
          </p:cNvPr>
          <p:cNvGrpSpPr/>
          <p:nvPr/>
        </p:nvGrpSpPr>
        <p:grpSpPr>
          <a:xfrm>
            <a:off x="5112234" y="203022"/>
            <a:ext cx="943979" cy="697048"/>
            <a:chOff x="5580177" y="410180"/>
            <a:chExt cx="943979" cy="697048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7E9BF6D5-1929-456F-BABE-0827D3B8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810227" y="410180"/>
              <a:ext cx="525614" cy="489394"/>
            </a:xfrm>
            <a:prstGeom prst="rect">
              <a:avLst/>
            </a:prstGeom>
          </p:spPr>
        </p:pic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7DE889A-F982-43FF-B1EB-245370428ECA}"/>
                </a:ext>
              </a:extLst>
            </p:cNvPr>
            <p:cNvSpPr/>
            <p:nvPr/>
          </p:nvSpPr>
          <p:spPr>
            <a:xfrm>
              <a:off x="5580177" y="947492"/>
              <a:ext cx="943979" cy="159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Email</a:t>
              </a:r>
            </a:p>
          </p:txBody>
        </p: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836A02A3-5075-4A5B-889D-740F765B9BC6}"/>
              </a:ext>
            </a:extLst>
          </p:cNvPr>
          <p:cNvSpPr/>
          <p:nvPr/>
        </p:nvSpPr>
        <p:spPr>
          <a:xfrm>
            <a:off x="1671932" y="811355"/>
            <a:ext cx="789751" cy="3953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Step 0</a:t>
            </a:r>
          </a:p>
        </p:txBody>
      </p:sp>
    </p:spTree>
    <p:extLst>
      <p:ext uri="{BB962C8B-B14F-4D97-AF65-F5344CB8AC3E}">
        <p14:creationId xmlns:p14="http://schemas.microsoft.com/office/powerpoint/2010/main" val="96544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EBF46D-C9B2-4E51-A49E-03242278C7B6}"/>
              </a:ext>
            </a:extLst>
          </p:cNvPr>
          <p:cNvSpPr/>
          <p:nvPr/>
        </p:nvSpPr>
        <p:spPr>
          <a:xfrm>
            <a:off x="4643021" y="1198472"/>
            <a:ext cx="1890944" cy="87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5AFE4-2B3F-452A-B611-D9AC593960A2}"/>
              </a:ext>
            </a:extLst>
          </p:cNvPr>
          <p:cNvSpPr/>
          <p:nvPr/>
        </p:nvSpPr>
        <p:spPr>
          <a:xfrm>
            <a:off x="4643021" y="3037638"/>
            <a:ext cx="1890944" cy="87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394F80-D12F-4541-919D-A24EC40CAAB9}"/>
              </a:ext>
            </a:extLst>
          </p:cNvPr>
          <p:cNvSpPr/>
          <p:nvPr/>
        </p:nvSpPr>
        <p:spPr>
          <a:xfrm>
            <a:off x="4643021" y="4937464"/>
            <a:ext cx="1890944" cy="87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90BB7C-41A9-42F0-9020-6187D2FC729A}"/>
              </a:ext>
            </a:extLst>
          </p:cNvPr>
          <p:cNvSpPr/>
          <p:nvPr/>
        </p:nvSpPr>
        <p:spPr>
          <a:xfrm>
            <a:off x="8177819" y="3065747"/>
            <a:ext cx="1890944" cy="87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D0FD20-4108-4E47-A4A7-03BC11A47E0B}"/>
              </a:ext>
            </a:extLst>
          </p:cNvPr>
          <p:cNvSpPr/>
          <p:nvPr/>
        </p:nvSpPr>
        <p:spPr>
          <a:xfrm>
            <a:off x="8177819" y="4938939"/>
            <a:ext cx="1890944" cy="87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9AA154-BDEB-4BF9-B35A-A675F6C3E44C}"/>
              </a:ext>
            </a:extLst>
          </p:cNvPr>
          <p:cNvSpPr/>
          <p:nvPr/>
        </p:nvSpPr>
        <p:spPr>
          <a:xfrm>
            <a:off x="1137803" y="3021358"/>
            <a:ext cx="1890944" cy="87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4B2371-09BC-4D9B-8E11-6AA7E5402631}"/>
              </a:ext>
            </a:extLst>
          </p:cNvPr>
          <p:cNvSpPr/>
          <p:nvPr/>
        </p:nvSpPr>
        <p:spPr>
          <a:xfrm>
            <a:off x="1137803" y="4938940"/>
            <a:ext cx="1890944" cy="87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3193F3C0-9F77-40FD-97CD-87F7FF6A9682}"/>
              </a:ext>
            </a:extLst>
          </p:cNvPr>
          <p:cNvSpPr/>
          <p:nvPr/>
        </p:nvSpPr>
        <p:spPr>
          <a:xfrm>
            <a:off x="5299969" y="2140991"/>
            <a:ext cx="577048" cy="7634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C949C7FA-952E-4971-8467-32B00C1667EA}"/>
              </a:ext>
            </a:extLst>
          </p:cNvPr>
          <p:cNvSpPr/>
          <p:nvPr/>
        </p:nvSpPr>
        <p:spPr>
          <a:xfrm>
            <a:off x="5299969" y="4040816"/>
            <a:ext cx="577048" cy="7634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9D1D9A5F-62CA-4E68-AC7A-C9EF76F29FD9}"/>
              </a:ext>
            </a:extLst>
          </p:cNvPr>
          <p:cNvSpPr/>
          <p:nvPr/>
        </p:nvSpPr>
        <p:spPr>
          <a:xfrm>
            <a:off x="8834767" y="4055608"/>
            <a:ext cx="577048" cy="7634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365C12CD-1284-417A-BD91-271CFEECED8B}"/>
              </a:ext>
            </a:extLst>
          </p:cNvPr>
          <p:cNvSpPr/>
          <p:nvPr/>
        </p:nvSpPr>
        <p:spPr>
          <a:xfrm>
            <a:off x="1765171" y="4033414"/>
            <a:ext cx="577048" cy="7634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5BE657BA-E1A4-4DA1-86B5-84E5CF92E70F}"/>
              </a:ext>
            </a:extLst>
          </p:cNvPr>
          <p:cNvSpPr/>
          <p:nvPr/>
        </p:nvSpPr>
        <p:spPr>
          <a:xfrm rot="3717044">
            <a:off x="3253297" y="1298391"/>
            <a:ext cx="577048" cy="16851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9685685-8854-452C-A4E1-51DBE1CFD24B}"/>
              </a:ext>
            </a:extLst>
          </p:cNvPr>
          <p:cNvSpPr/>
          <p:nvPr/>
        </p:nvSpPr>
        <p:spPr>
          <a:xfrm rot="7565306">
            <a:off x="7231275" y="1348800"/>
            <a:ext cx="577048" cy="16851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E93DBA-C3A5-431F-AABF-D7B3D6402A91}"/>
              </a:ext>
            </a:extLst>
          </p:cNvPr>
          <p:cNvSpPr/>
          <p:nvPr/>
        </p:nvSpPr>
        <p:spPr>
          <a:xfrm>
            <a:off x="2076732" y="686844"/>
            <a:ext cx="7306923" cy="45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Distributed Version 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D88969-FD3A-45E3-A93E-69343D7E372F}"/>
              </a:ext>
            </a:extLst>
          </p:cNvPr>
          <p:cNvSpPr/>
          <p:nvPr/>
        </p:nvSpPr>
        <p:spPr>
          <a:xfrm>
            <a:off x="2662517" y="1769587"/>
            <a:ext cx="895906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2B3CB7-6170-4F82-9F3A-1363318B45C3}"/>
              </a:ext>
            </a:extLst>
          </p:cNvPr>
          <p:cNvSpPr/>
          <p:nvPr/>
        </p:nvSpPr>
        <p:spPr>
          <a:xfrm>
            <a:off x="3408445" y="2200239"/>
            <a:ext cx="895906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6231EB-D0FA-4873-9954-2AA7AE46C8B4}"/>
              </a:ext>
            </a:extLst>
          </p:cNvPr>
          <p:cNvSpPr/>
          <p:nvPr/>
        </p:nvSpPr>
        <p:spPr>
          <a:xfrm>
            <a:off x="1068282" y="5949510"/>
            <a:ext cx="1970825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 #1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4CB366-BBB6-4DBA-997F-F57EA742585D}"/>
              </a:ext>
            </a:extLst>
          </p:cNvPr>
          <p:cNvSpPr/>
          <p:nvPr/>
        </p:nvSpPr>
        <p:spPr>
          <a:xfrm>
            <a:off x="4563140" y="5940643"/>
            <a:ext cx="1970825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 #2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E71BE-3E20-4F57-81A2-AC53226B5420}"/>
              </a:ext>
            </a:extLst>
          </p:cNvPr>
          <p:cNvSpPr/>
          <p:nvPr/>
        </p:nvSpPr>
        <p:spPr>
          <a:xfrm>
            <a:off x="8057998" y="5860438"/>
            <a:ext cx="1970825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 #3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E74DA-E087-42A9-B553-425983B038F0}"/>
              </a:ext>
            </a:extLst>
          </p:cNvPr>
          <p:cNvSpPr/>
          <p:nvPr/>
        </p:nvSpPr>
        <p:spPr>
          <a:xfrm>
            <a:off x="4554041" y="2324377"/>
            <a:ext cx="895906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AF816-2305-4789-B3F3-63125D83097D}"/>
              </a:ext>
            </a:extLst>
          </p:cNvPr>
          <p:cNvSpPr/>
          <p:nvPr/>
        </p:nvSpPr>
        <p:spPr>
          <a:xfrm>
            <a:off x="5747922" y="2333206"/>
            <a:ext cx="895906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2B3251-0F51-4BD7-8C09-E1A1C2CE78F5}"/>
              </a:ext>
            </a:extLst>
          </p:cNvPr>
          <p:cNvSpPr/>
          <p:nvPr/>
        </p:nvSpPr>
        <p:spPr>
          <a:xfrm>
            <a:off x="4144021" y="4215178"/>
            <a:ext cx="1147070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E1B4ED-FCB4-45C9-87C5-11B95ACD8AC5}"/>
              </a:ext>
            </a:extLst>
          </p:cNvPr>
          <p:cNvSpPr/>
          <p:nvPr/>
        </p:nvSpPr>
        <p:spPr>
          <a:xfrm>
            <a:off x="6012033" y="4223605"/>
            <a:ext cx="895906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AC3931-754F-48AD-A92C-8B0E952E3309}"/>
              </a:ext>
            </a:extLst>
          </p:cNvPr>
          <p:cNvSpPr/>
          <p:nvPr/>
        </p:nvSpPr>
        <p:spPr>
          <a:xfrm>
            <a:off x="7662911" y="4269349"/>
            <a:ext cx="1147070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BB1E83-BBD6-4ECA-8E2D-9DF67E175F02}"/>
              </a:ext>
            </a:extLst>
          </p:cNvPr>
          <p:cNvSpPr/>
          <p:nvPr/>
        </p:nvSpPr>
        <p:spPr>
          <a:xfrm>
            <a:off x="9530923" y="4277776"/>
            <a:ext cx="895906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F76FE0-18F8-4871-AF6D-2FD7370C096D}"/>
              </a:ext>
            </a:extLst>
          </p:cNvPr>
          <p:cNvSpPr/>
          <p:nvPr/>
        </p:nvSpPr>
        <p:spPr>
          <a:xfrm>
            <a:off x="609223" y="4215178"/>
            <a:ext cx="1147070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B9BC03-1DDC-419F-B672-93BEB02BE39A}"/>
              </a:ext>
            </a:extLst>
          </p:cNvPr>
          <p:cNvSpPr/>
          <p:nvPr/>
        </p:nvSpPr>
        <p:spPr>
          <a:xfrm>
            <a:off x="2477235" y="4223605"/>
            <a:ext cx="895906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8261DD-69F0-4D03-90E8-97A9D520D43D}"/>
              </a:ext>
            </a:extLst>
          </p:cNvPr>
          <p:cNvSpPr/>
          <p:nvPr/>
        </p:nvSpPr>
        <p:spPr>
          <a:xfrm>
            <a:off x="7249805" y="1649653"/>
            <a:ext cx="895906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6143BF-EFC6-4F5C-B505-1CB6DE775FF7}"/>
              </a:ext>
            </a:extLst>
          </p:cNvPr>
          <p:cNvSpPr/>
          <p:nvPr/>
        </p:nvSpPr>
        <p:spPr>
          <a:xfrm>
            <a:off x="6907939" y="2479247"/>
            <a:ext cx="895906" cy="31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114262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30779E-FA86-49D5-89DD-EEEAD3DCD38E}"/>
              </a:ext>
            </a:extLst>
          </p:cNvPr>
          <p:cNvSpPr/>
          <p:nvPr/>
        </p:nvSpPr>
        <p:spPr>
          <a:xfrm>
            <a:off x="124287" y="79899"/>
            <a:ext cx="11967099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B73E0-3F50-46F6-BDA6-37A50DD167E4}"/>
              </a:ext>
            </a:extLst>
          </p:cNvPr>
          <p:cNvSpPr/>
          <p:nvPr/>
        </p:nvSpPr>
        <p:spPr>
          <a:xfrm>
            <a:off x="124287" y="597763"/>
            <a:ext cx="11967099" cy="618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Script Generation</a:t>
            </a:r>
          </a:p>
          <a:p>
            <a:pPr marL="342900" indent="-342900">
              <a:buAutoNum type="arabicPeriod"/>
            </a:pPr>
            <a:r>
              <a:rPr lang="en-US" dirty="0"/>
              <a:t>Defect Prediction</a:t>
            </a:r>
          </a:p>
          <a:p>
            <a:pPr marL="342900" indent="-342900">
              <a:buAutoNum type="arabicPeriod"/>
            </a:pPr>
            <a:r>
              <a:rPr lang="en-US" dirty="0"/>
              <a:t>Team velocity Prediction </a:t>
            </a:r>
          </a:p>
          <a:p>
            <a:pPr marL="342900" indent="-342900">
              <a:buAutoNum type="arabicPeriod"/>
            </a:pPr>
            <a:r>
              <a:rPr lang="en-US" dirty="0"/>
              <a:t>System Downtime prediction </a:t>
            </a:r>
          </a:p>
          <a:p>
            <a:pPr marL="342900" indent="-342900">
              <a:buAutoNum type="arabicPeriod"/>
            </a:pPr>
            <a:r>
              <a:rPr lang="en-US" dirty="0"/>
              <a:t>Critical path Analysis - Calculate all possible paths from a given graph</a:t>
            </a:r>
          </a:p>
          <a:p>
            <a:pPr marL="342900" indent="-342900">
              <a:buAutoNum type="arabicPeriod"/>
            </a:pPr>
            <a:r>
              <a:rPr lang="en-US" dirty="0"/>
              <a:t>Regression Test Case Identification </a:t>
            </a:r>
          </a:p>
          <a:p>
            <a:pPr marL="342900" indent="-342900">
              <a:buAutoNum type="arabicPeriod"/>
            </a:pPr>
            <a:r>
              <a:rPr lang="en-US" dirty="0"/>
              <a:t>Machine Learning-Driven Test Case Prioritization Approaches for Black-Box Software Testing</a:t>
            </a:r>
          </a:p>
          <a:p>
            <a:pPr marL="342900" indent="-342900">
              <a:buAutoNum type="arabicPeriod"/>
            </a:pPr>
            <a:r>
              <a:rPr lang="en-US" dirty="0"/>
              <a:t>Self-Healing Test Maintenance</a:t>
            </a:r>
          </a:p>
          <a:p>
            <a:pPr marL="342900" indent="-342900">
              <a:buAutoNum type="arabicPeriod"/>
            </a:pPr>
            <a:r>
              <a:rPr lang="en-US" dirty="0"/>
              <a:t>Root Cause Detection</a:t>
            </a:r>
          </a:p>
          <a:p>
            <a:pPr marL="342900" indent="-342900">
              <a:buAutoNum type="arabicPeriod"/>
            </a:pPr>
            <a:r>
              <a:rPr lang="en-US" dirty="0"/>
              <a:t>Recheck Library to check whether any element has </a:t>
            </a:r>
            <a:r>
              <a:rPr lang="en-US" dirty="0" err="1"/>
              <a:t>chnaged</a:t>
            </a:r>
            <a:r>
              <a:rPr lang="en-US" dirty="0"/>
              <a:t> or not in the page</a:t>
            </a:r>
          </a:p>
        </p:txBody>
      </p:sp>
    </p:spTree>
    <p:extLst>
      <p:ext uri="{BB962C8B-B14F-4D97-AF65-F5344CB8AC3E}">
        <p14:creationId xmlns:p14="http://schemas.microsoft.com/office/powerpoint/2010/main" val="355773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F334-6FC6-45DF-B906-B7EA43DE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b="1" dirty="0"/>
              <a:t>Implementation of Automation Testing Framework &amp; Roadmap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A0E530-3CE0-439D-99A7-B03AF4EB0A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ACF3-89DB-4DC1-AFAB-8C5C4C69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E12D-F699-4B83-82AD-34F1938E4886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610EFF-30A0-4125-94D9-E62B7B7FB58E}"/>
              </a:ext>
            </a:extLst>
          </p:cNvPr>
          <p:cNvGraphicFramePr/>
          <p:nvPr/>
        </p:nvGraphicFramePr>
        <p:xfrm>
          <a:off x="1981200" y="7620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200D429-8151-43BF-BCA9-5D417FBDD6BD}"/>
              </a:ext>
            </a:extLst>
          </p:cNvPr>
          <p:cNvSpPr/>
          <p:nvPr/>
        </p:nvSpPr>
        <p:spPr>
          <a:xfrm>
            <a:off x="5029200" y="1066801"/>
            <a:ext cx="2362200" cy="303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Overflow="overflow" horzOverflow="overflow" vert="horz" wrap="square" lIns="72009" tIns="24003" rIns="24003" bIns="24003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 ~ 6 Months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EADD1E-3A76-449B-AAF9-6712BD63EEB9}"/>
              </a:ext>
            </a:extLst>
          </p:cNvPr>
          <p:cNvSpPr/>
          <p:nvPr/>
        </p:nvSpPr>
        <p:spPr>
          <a:xfrm>
            <a:off x="2286000" y="1066800"/>
            <a:ext cx="2362200" cy="303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spcFirstLastPara="0" vert="horz" wrap="square" lIns="72009" tIns="24003" rIns="24003" bIns="24003" numCol="1" spcCol="127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 ~ 3 Months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87A13-F4C7-4DD1-AE68-3BA964895DB1}"/>
              </a:ext>
            </a:extLst>
          </p:cNvPr>
          <p:cNvSpPr/>
          <p:nvPr/>
        </p:nvSpPr>
        <p:spPr>
          <a:xfrm>
            <a:off x="7734300" y="1066800"/>
            <a:ext cx="2247900" cy="303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Overflow="overflow" horzOverflow="overflow" vert="horz" wrap="square" lIns="72009" tIns="24003" rIns="24003" bIns="24003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What’s Next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7F0E40-8BC2-46C2-9E79-4C4711DE42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2799343">
            <a:off x="9630018" y="383823"/>
            <a:ext cx="893753" cy="47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806D3-E62A-463C-8720-06556E8535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0884" y="1545389"/>
            <a:ext cx="1023819" cy="7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4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A2A6DFF-4086-4454-B9AB-847E611FF14A}"/>
              </a:ext>
            </a:extLst>
          </p:cNvPr>
          <p:cNvSpPr/>
          <p:nvPr/>
        </p:nvSpPr>
        <p:spPr>
          <a:xfrm>
            <a:off x="3166933" y="832061"/>
            <a:ext cx="5282214" cy="5149049"/>
          </a:xfrm>
          <a:prstGeom prst="ellipse">
            <a:avLst/>
          </a:prstGeom>
          <a:solidFill>
            <a:schemeClr val="bg2">
              <a:lumMod val="25000"/>
            </a:schemeClr>
          </a:solidFill>
          <a:ln w="317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9502AD-483F-408C-9C4B-39DD8D7ED46C}"/>
              </a:ext>
            </a:extLst>
          </p:cNvPr>
          <p:cNvSpPr/>
          <p:nvPr/>
        </p:nvSpPr>
        <p:spPr>
          <a:xfrm>
            <a:off x="4761768" y="2364328"/>
            <a:ext cx="2299317" cy="2297097"/>
          </a:xfrm>
          <a:prstGeom prst="ellipse">
            <a:avLst/>
          </a:prstGeom>
          <a:gradFill flip="none" rotWithShape="1">
            <a:gsLst>
              <a:gs pos="11000">
                <a:srgbClr val="0070C0">
                  <a:alpha val="76000"/>
                  <a:lumMod val="81000"/>
                  <a:lumOff val="19000"/>
                </a:srgb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800000" scaled="0"/>
            <a:tileRect/>
          </a:gradFill>
          <a:ln w="2159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Quality Assurance Services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74156-A8B2-4069-A482-38AAE4F3EF8E}"/>
              </a:ext>
            </a:extLst>
          </p:cNvPr>
          <p:cNvGrpSpPr/>
          <p:nvPr/>
        </p:nvGrpSpPr>
        <p:grpSpPr>
          <a:xfrm>
            <a:off x="4783351" y="190352"/>
            <a:ext cx="2095130" cy="2596728"/>
            <a:chOff x="4802819" y="199761"/>
            <a:chExt cx="2095130" cy="2649981"/>
          </a:xfrm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77C68E9F-DB0E-49C6-8D5C-245548CB95F3}"/>
                </a:ext>
              </a:extLst>
            </p:cNvPr>
            <p:cNvSpPr/>
            <p:nvPr/>
          </p:nvSpPr>
          <p:spPr>
            <a:xfrm>
              <a:off x="4802819" y="199761"/>
              <a:ext cx="2095130" cy="1819925"/>
            </a:xfrm>
            <a:prstGeom prst="flowChartManualOperation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AD66AE41-09B3-4A83-BD43-B198BEAA4A70}"/>
                </a:ext>
              </a:extLst>
            </p:cNvPr>
            <p:cNvSpPr/>
            <p:nvPr/>
          </p:nvSpPr>
          <p:spPr>
            <a:xfrm>
              <a:off x="5078029" y="1766666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FB856B-A36D-437B-99FD-D30A8029543A}"/>
              </a:ext>
            </a:extLst>
          </p:cNvPr>
          <p:cNvGrpSpPr/>
          <p:nvPr/>
        </p:nvGrpSpPr>
        <p:grpSpPr>
          <a:xfrm rot="2325231">
            <a:off x="6063640" y="3758493"/>
            <a:ext cx="2861117" cy="2057266"/>
            <a:chOff x="6507543" y="2366188"/>
            <a:chExt cx="2860841" cy="2057266"/>
          </a:xfr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AA90E477-A460-4DBA-B75B-6ECCC30A97F2}"/>
                </a:ext>
              </a:extLst>
            </p:cNvPr>
            <p:cNvSpPr/>
            <p:nvPr/>
          </p:nvSpPr>
          <p:spPr>
            <a:xfrm rot="5400000">
              <a:off x="7341145" y="2396215"/>
              <a:ext cx="2057266" cy="1997212"/>
            </a:xfrm>
            <a:prstGeom prst="flowChartManualOperation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33E2C6B5-ED19-4235-B323-2F599BC68547}"/>
                </a:ext>
              </a:extLst>
            </p:cNvPr>
            <p:cNvSpPr/>
            <p:nvPr/>
          </p:nvSpPr>
          <p:spPr>
            <a:xfrm rot="5200755">
              <a:off x="6201160" y="2863055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4504CF-EC1A-4E5F-A5FF-6AAACB11702F}"/>
              </a:ext>
            </a:extLst>
          </p:cNvPr>
          <p:cNvGrpSpPr/>
          <p:nvPr/>
        </p:nvGrpSpPr>
        <p:grpSpPr>
          <a:xfrm rot="768191">
            <a:off x="2507681" y="1802002"/>
            <a:ext cx="2840857" cy="2057266"/>
            <a:chOff x="2343709" y="2418123"/>
            <a:chExt cx="2938507" cy="2057266"/>
          </a:xfrm>
        </p:grpSpPr>
        <p:sp>
          <p:nvSpPr>
            <p:cNvPr id="8" name="Flowchart: Manual Operation 7">
              <a:extLst>
                <a:ext uri="{FF2B5EF4-FFF2-40B4-BE49-F238E27FC236}">
                  <a16:creationId xmlns:a16="http://schemas.microsoft.com/office/drawing/2014/main" id="{E13A62A8-1033-4CC4-A670-D3FF6088E772}"/>
                </a:ext>
              </a:extLst>
            </p:cNvPr>
            <p:cNvSpPr/>
            <p:nvPr/>
          </p:nvSpPr>
          <p:spPr>
            <a:xfrm rot="16200000">
              <a:off x="2367078" y="2394754"/>
              <a:ext cx="2057266" cy="2104004"/>
            </a:xfrm>
            <a:prstGeom prst="flowChartManualOperation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460C7D7E-DB42-4A42-B41F-2EAA2AF5045E}"/>
                </a:ext>
              </a:extLst>
            </p:cNvPr>
            <p:cNvSpPr/>
            <p:nvPr/>
          </p:nvSpPr>
          <p:spPr>
            <a:xfrm rot="16200000">
              <a:off x="3892757" y="2977644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B6B8A5-F016-41BD-806F-4DAF0278FB7B}"/>
              </a:ext>
            </a:extLst>
          </p:cNvPr>
          <p:cNvGrpSpPr/>
          <p:nvPr/>
        </p:nvGrpSpPr>
        <p:grpSpPr>
          <a:xfrm rot="2298739">
            <a:off x="3653840" y="3653967"/>
            <a:ext cx="2057266" cy="2761348"/>
            <a:chOff x="4911711" y="4037284"/>
            <a:chExt cx="2057266" cy="2554376"/>
          </a:xfrm>
        </p:grpSpPr>
        <p:sp>
          <p:nvSpPr>
            <p:cNvPr id="12" name="Flowchart: Manual Operation 11">
              <a:extLst>
                <a:ext uri="{FF2B5EF4-FFF2-40B4-BE49-F238E27FC236}">
                  <a16:creationId xmlns:a16="http://schemas.microsoft.com/office/drawing/2014/main" id="{DE9873FB-3432-4CA1-947D-AFA1766B9101}"/>
                </a:ext>
              </a:extLst>
            </p:cNvPr>
            <p:cNvSpPr/>
            <p:nvPr/>
          </p:nvSpPr>
          <p:spPr>
            <a:xfrm rot="10800000">
              <a:off x="4911711" y="4870426"/>
              <a:ext cx="2057266" cy="1721234"/>
            </a:xfrm>
            <a:prstGeom prst="flowChartManualOperation">
              <a:avLst/>
            </a:prstGeom>
            <a:gradFill>
              <a:gsLst>
                <a:gs pos="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58165F0F-76C8-4617-97CB-48587ECC07EC}"/>
                </a:ext>
              </a:extLst>
            </p:cNvPr>
            <p:cNvSpPr/>
            <p:nvPr/>
          </p:nvSpPr>
          <p:spPr>
            <a:xfrm rot="10649778">
              <a:off x="5094639" y="4037284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AF9BF15-19A0-48E7-906C-7633A88E1EB8}"/>
              </a:ext>
            </a:extLst>
          </p:cNvPr>
          <p:cNvSpPr/>
          <p:nvPr/>
        </p:nvSpPr>
        <p:spPr>
          <a:xfrm>
            <a:off x="7242482" y="4509553"/>
            <a:ext cx="1372137" cy="1030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ETL Automation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DB2140-40C4-4F51-8DAD-13D191F0A481}"/>
              </a:ext>
            </a:extLst>
          </p:cNvPr>
          <p:cNvSpPr/>
          <p:nvPr/>
        </p:nvSpPr>
        <p:spPr>
          <a:xfrm>
            <a:off x="3609575" y="4962230"/>
            <a:ext cx="1434636" cy="947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GUI Automation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E9DF3D-938B-4AB6-A91E-BC4BA6D51137}"/>
              </a:ext>
            </a:extLst>
          </p:cNvPr>
          <p:cNvSpPr/>
          <p:nvPr/>
        </p:nvSpPr>
        <p:spPr>
          <a:xfrm>
            <a:off x="2681283" y="2197708"/>
            <a:ext cx="1490413" cy="1019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Services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Automation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1F4800-C3FA-472B-A9E1-37D6605A0DA2}"/>
              </a:ext>
            </a:extLst>
          </p:cNvPr>
          <p:cNvGrpSpPr/>
          <p:nvPr/>
        </p:nvGrpSpPr>
        <p:grpSpPr>
          <a:xfrm rot="19925201">
            <a:off x="6254397" y="1448983"/>
            <a:ext cx="2876780" cy="2057266"/>
            <a:chOff x="6507542" y="2425856"/>
            <a:chExt cx="2876503" cy="2057266"/>
          </a:xfrm>
        </p:grpSpPr>
        <p:sp>
          <p:nvSpPr>
            <p:cNvPr id="42" name="Flowchart: Manual Operation 41">
              <a:extLst>
                <a:ext uri="{FF2B5EF4-FFF2-40B4-BE49-F238E27FC236}">
                  <a16:creationId xmlns:a16="http://schemas.microsoft.com/office/drawing/2014/main" id="{0ED59AA3-0CC3-4FC2-A69A-B1C59BB20C55}"/>
                </a:ext>
              </a:extLst>
            </p:cNvPr>
            <p:cNvSpPr/>
            <p:nvPr/>
          </p:nvSpPr>
          <p:spPr>
            <a:xfrm rot="5400000">
              <a:off x="7356806" y="2455883"/>
              <a:ext cx="2057266" cy="1997212"/>
            </a:xfrm>
            <a:prstGeom prst="flowChartManualOperation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95E73D90-1C05-448C-88D0-1252CED69A46}"/>
                </a:ext>
              </a:extLst>
            </p:cNvPr>
            <p:cNvSpPr/>
            <p:nvPr/>
          </p:nvSpPr>
          <p:spPr>
            <a:xfrm rot="5200755">
              <a:off x="6201159" y="2863054"/>
              <a:ext cx="1695841" cy="1083076"/>
            </a:xfrm>
            <a:prstGeom prst="blockArc">
              <a:avLst>
                <a:gd name="adj1" fmla="val 10885926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435AE1D-7AA9-4C3D-9F37-36952B8C2F98}"/>
              </a:ext>
            </a:extLst>
          </p:cNvPr>
          <p:cNvSpPr/>
          <p:nvPr/>
        </p:nvSpPr>
        <p:spPr>
          <a:xfrm>
            <a:off x="7529342" y="1824346"/>
            <a:ext cx="1479026" cy="79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 Report Automation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4F46E8-E7C0-4876-883A-6B08CC59D639}"/>
              </a:ext>
            </a:extLst>
          </p:cNvPr>
          <p:cNvSpPr/>
          <p:nvPr/>
        </p:nvSpPr>
        <p:spPr>
          <a:xfrm>
            <a:off x="5117619" y="535231"/>
            <a:ext cx="1479026" cy="79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Testing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248625-1C46-4C38-8476-B82BD4185D36}"/>
              </a:ext>
            </a:extLst>
          </p:cNvPr>
          <p:cNvSpPr/>
          <p:nvPr/>
        </p:nvSpPr>
        <p:spPr>
          <a:xfrm>
            <a:off x="8313873" y="5589701"/>
            <a:ext cx="194482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in Scope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EF306D-8D6D-4B32-9BDD-12C8FC6295BD}"/>
              </a:ext>
            </a:extLst>
          </p:cNvPr>
          <p:cNvSpPr/>
          <p:nvPr/>
        </p:nvSpPr>
        <p:spPr>
          <a:xfrm>
            <a:off x="8678750" y="1474344"/>
            <a:ext cx="168197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Scope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84E5F6-54B1-45F0-B6A5-DD798EDA4EA1}"/>
              </a:ext>
            </a:extLst>
          </p:cNvPr>
          <p:cNvSpPr/>
          <p:nvPr/>
        </p:nvSpPr>
        <p:spPr>
          <a:xfrm>
            <a:off x="2326396" y="5960239"/>
            <a:ext cx="168197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Scope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7A5DD0-A616-438C-A209-E6C42677641D}"/>
              </a:ext>
            </a:extLst>
          </p:cNvPr>
          <p:cNvSpPr/>
          <p:nvPr/>
        </p:nvSpPr>
        <p:spPr>
          <a:xfrm>
            <a:off x="6549086" y="29409"/>
            <a:ext cx="168197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On Going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1DAB0A-7068-4B34-9F24-08D58DADC72C}"/>
              </a:ext>
            </a:extLst>
          </p:cNvPr>
          <p:cNvSpPr/>
          <p:nvPr/>
        </p:nvSpPr>
        <p:spPr>
          <a:xfrm>
            <a:off x="906460" y="2044486"/>
            <a:ext cx="1944823" cy="4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in Scope</a:t>
            </a:r>
          </a:p>
        </p:txBody>
      </p:sp>
    </p:spTree>
    <p:extLst>
      <p:ext uri="{BB962C8B-B14F-4D97-AF65-F5344CB8AC3E}">
        <p14:creationId xmlns:p14="http://schemas.microsoft.com/office/powerpoint/2010/main" val="78006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lowchart: Alternate Process 217">
            <a:extLst>
              <a:ext uri="{FF2B5EF4-FFF2-40B4-BE49-F238E27FC236}">
                <a16:creationId xmlns:a16="http://schemas.microsoft.com/office/drawing/2014/main" id="{4AB277ED-8663-46A8-8AA9-39C0B1390B31}"/>
              </a:ext>
            </a:extLst>
          </p:cNvPr>
          <p:cNvSpPr/>
          <p:nvPr/>
        </p:nvSpPr>
        <p:spPr>
          <a:xfrm>
            <a:off x="639439" y="414066"/>
            <a:ext cx="11413224" cy="516248"/>
          </a:xfrm>
          <a:prstGeom prst="flowChartAlternateProcess">
            <a:avLst/>
          </a:prstGeom>
          <a:gradFill flip="none" rotWithShape="1">
            <a:gsLst>
              <a:gs pos="0">
                <a:srgbClr val="00B0F0"/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998D832-8092-47EF-B646-3415A3F10A6D}"/>
              </a:ext>
            </a:extLst>
          </p:cNvPr>
          <p:cNvSpPr/>
          <p:nvPr/>
        </p:nvSpPr>
        <p:spPr>
          <a:xfrm>
            <a:off x="5513131" y="1918862"/>
            <a:ext cx="5778609" cy="8784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8069DD6-CB35-4131-856A-2BF770A7242D}"/>
              </a:ext>
            </a:extLst>
          </p:cNvPr>
          <p:cNvSpPr/>
          <p:nvPr/>
        </p:nvSpPr>
        <p:spPr>
          <a:xfrm>
            <a:off x="599803" y="4868083"/>
            <a:ext cx="1707974" cy="792480"/>
          </a:xfrm>
          <a:prstGeom prst="chevron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Requirement Gathering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833C47BB-3687-4E81-907A-6E804F10A198}"/>
              </a:ext>
            </a:extLst>
          </p:cNvPr>
          <p:cNvSpPr/>
          <p:nvPr/>
        </p:nvSpPr>
        <p:spPr>
          <a:xfrm>
            <a:off x="2107467" y="4868083"/>
            <a:ext cx="1702537" cy="792480"/>
          </a:xfrm>
          <a:prstGeom prst="chevron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3E142FCB-61EB-4B9E-B20B-7EF2828B2551}"/>
              </a:ext>
            </a:extLst>
          </p:cNvPr>
          <p:cNvSpPr/>
          <p:nvPr/>
        </p:nvSpPr>
        <p:spPr>
          <a:xfrm>
            <a:off x="3661953" y="4868083"/>
            <a:ext cx="1645920" cy="792480"/>
          </a:xfrm>
          <a:prstGeom prst="chevron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Version Control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47CD2B3-FBE3-4CF9-A9BD-4B6B4D1D02BF}"/>
              </a:ext>
            </a:extLst>
          </p:cNvPr>
          <p:cNvSpPr/>
          <p:nvPr/>
        </p:nvSpPr>
        <p:spPr>
          <a:xfrm>
            <a:off x="5164180" y="4868083"/>
            <a:ext cx="1889760" cy="792480"/>
          </a:xfrm>
          <a:prstGeom prst="chevron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 &amp; Unit Test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5D22806-8BA3-40A9-88D7-38E4DBC14FDD}"/>
              </a:ext>
            </a:extLst>
          </p:cNvPr>
          <p:cNvSpPr/>
          <p:nvPr/>
        </p:nvSpPr>
        <p:spPr>
          <a:xfrm>
            <a:off x="8706380" y="4868083"/>
            <a:ext cx="1591496" cy="792480"/>
          </a:xfrm>
          <a:prstGeom prst="chevron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 Acceptance Test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3C54CFC-1D66-4A18-8602-A52E2D09C1C1}"/>
              </a:ext>
            </a:extLst>
          </p:cNvPr>
          <p:cNvSpPr/>
          <p:nvPr/>
        </p:nvSpPr>
        <p:spPr>
          <a:xfrm>
            <a:off x="7053939" y="4857211"/>
            <a:ext cx="1762523" cy="792480"/>
          </a:xfrm>
          <a:prstGeom prst="chevron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Deploy To Test Env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E2B15C-9918-4A75-924E-AE1AC8E7A29D}"/>
              </a:ext>
            </a:extLst>
          </p:cNvPr>
          <p:cNvCxnSpPr>
            <a:cxnSpLocks/>
          </p:cNvCxnSpPr>
          <p:nvPr/>
        </p:nvCxnSpPr>
        <p:spPr>
          <a:xfrm flipH="1" flipV="1">
            <a:off x="2769319" y="6226629"/>
            <a:ext cx="8522425" cy="26120"/>
          </a:xfrm>
          <a:prstGeom prst="straightConnector1">
            <a:avLst/>
          </a:prstGeom>
          <a:ln w="476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74E83FEB-EAEC-4A06-A858-422A269D7432}"/>
              </a:ext>
            </a:extLst>
          </p:cNvPr>
          <p:cNvSpPr/>
          <p:nvPr/>
        </p:nvSpPr>
        <p:spPr>
          <a:xfrm>
            <a:off x="10297876" y="4857211"/>
            <a:ext cx="1602376" cy="792480"/>
          </a:xfrm>
          <a:prstGeom prst="chevron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71E0D-F40E-459E-A974-917A44AE6B2D}"/>
              </a:ext>
            </a:extLst>
          </p:cNvPr>
          <p:cNvSpPr/>
          <p:nvPr/>
        </p:nvSpPr>
        <p:spPr>
          <a:xfrm>
            <a:off x="2769319" y="6303096"/>
            <a:ext cx="8490857" cy="304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Continuous Integration – Continuous Delivery – Continuous Deployment Feed Back Loop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6CFFF4-96EA-405B-9658-3B65A6DCD7E0}"/>
              </a:ext>
            </a:extLst>
          </p:cNvPr>
          <p:cNvCxnSpPr>
            <a:cxnSpLocks/>
          </p:cNvCxnSpPr>
          <p:nvPr/>
        </p:nvCxnSpPr>
        <p:spPr>
          <a:xfrm flipH="1">
            <a:off x="11274326" y="5771609"/>
            <a:ext cx="6534" cy="481140"/>
          </a:xfrm>
          <a:prstGeom prst="straightConnector1">
            <a:avLst/>
          </a:prstGeom>
          <a:ln w="476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48F903-A36E-4589-8B63-D45CCC264F76}"/>
              </a:ext>
            </a:extLst>
          </p:cNvPr>
          <p:cNvCxnSpPr>
            <a:cxnSpLocks/>
          </p:cNvCxnSpPr>
          <p:nvPr/>
        </p:nvCxnSpPr>
        <p:spPr>
          <a:xfrm flipH="1" flipV="1">
            <a:off x="2769319" y="5771609"/>
            <a:ext cx="1" cy="455020"/>
          </a:xfrm>
          <a:prstGeom prst="straightConnector1">
            <a:avLst/>
          </a:prstGeom>
          <a:ln w="476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766710-37AF-48AC-9C3B-F378F28A43D1}"/>
              </a:ext>
            </a:extLst>
          </p:cNvPr>
          <p:cNvCxnSpPr>
            <a:cxnSpLocks/>
          </p:cNvCxnSpPr>
          <p:nvPr/>
        </p:nvCxnSpPr>
        <p:spPr>
          <a:xfrm flipH="1">
            <a:off x="4284617" y="5802091"/>
            <a:ext cx="8703" cy="380993"/>
          </a:xfrm>
          <a:prstGeom prst="straightConnector1">
            <a:avLst/>
          </a:prstGeom>
          <a:ln w="476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101E85-827F-485F-A26D-E9040FBFD7CD}"/>
              </a:ext>
            </a:extLst>
          </p:cNvPr>
          <p:cNvCxnSpPr>
            <a:cxnSpLocks/>
          </p:cNvCxnSpPr>
          <p:nvPr/>
        </p:nvCxnSpPr>
        <p:spPr>
          <a:xfrm>
            <a:off x="5919643" y="5802091"/>
            <a:ext cx="0" cy="431073"/>
          </a:xfrm>
          <a:prstGeom prst="straightConnector1">
            <a:avLst/>
          </a:prstGeom>
          <a:ln w="476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9908C-D622-4CBF-B14C-CA06114A91A2}"/>
              </a:ext>
            </a:extLst>
          </p:cNvPr>
          <p:cNvCxnSpPr>
            <a:cxnSpLocks/>
          </p:cNvCxnSpPr>
          <p:nvPr/>
        </p:nvCxnSpPr>
        <p:spPr>
          <a:xfrm flipH="1">
            <a:off x="7794171" y="5802091"/>
            <a:ext cx="10884" cy="380995"/>
          </a:xfrm>
          <a:prstGeom prst="straightConnector1">
            <a:avLst/>
          </a:prstGeom>
          <a:ln w="476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309DAE-BA2A-41F5-9DA2-CDFF8E02AB22}"/>
              </a:ext>
            </a:extLst>
          </p:cNvPr>
          <p:cNvCxnSpPr>
            <a:cxnSpLocks/>
          </p:cNvCxnSpPr>
          <p:nvPr/>
        </p:nvCxnSpPr>
        <p:spPr>
          <a:xfrm>
            <a:off x="9304008" y="5802091"/>
            <a:ext cx="0" cy="380993"/>
          </a:xfrm>
          <a:prstGeom prst="straightConnector1">
            <a:avLst/>
          </a:prstGeom>
          <a:ln w="476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4E5216-4E0A-4E66-8EE4-998907A53237}"/>
              </a:ext>
            </a:extLst>
          </p:cNvPr>
          <p:cNvCxnSpPr>
            <a:cxnSpLocks/>
          </p:cNvCxnSpPr>
          <p:nvPr/>
        </p:nvCxnSpPr>
        <p:spPr>
          <a:xfrm flipV="1">
            <a:off x="599803" y="5771609"/>
            <a:ext cx="11522528" cy="3048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E6B855-41BB-42D0-BDDC-08ABAC589F46}"/>
              </a:ext>
            </a:extLst>
          </p:cNvPr>
          <p:cNvCxnSpPr>
            <a:cxnSpLocks/>
          </p:cNvCxnSpPr>
          <p:nvPr/>
        </p:nvCxnSpPr>
        <p:spPr>
          <a:xfrm flipV="1">
            <a:off x="595441" y="4665603"/>
            <a:ext cx="11526890" cy="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F0615B-13BD-4C8A-B414-D4C47C9DA769}"/>
              </a:ext>
            </a:extLst>
          </p:cNvPr>
          <p:cNvCxnSpPr>
            <a:cxnSpLocks/>
          </p:cNvCxnSpPr>
          <p:nvPr/>
        </p:nvCxnSpPr>
        <p:spPr>
          <a:xfrm flipV="1">
            <a:off x="6265815" y="4153977"/>
            <a:ext cx="0" cy="703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1596F93A-E445-4FA9-9DB5-B288683CE3D9}"/>
              </a:ext>
            </a:extLst>
          </p:cNvPr>
          <p:cNvSpPr/>
          <p:nvPr/>
        </p:nvSpPr>
        <p:spPr>
          <a:xfrm>
            <a:off x="5455938" y="3422317"/>
            <a:ext cx="1606726" cy="729465"/>
          </a:xfrm>
          <a:prstGeom prst="flowChartDecision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Automated Acceptance Test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8E6461A-3F21-4BEB-8303-F11BC11E5644}"/>
              </a:ext>
            </a:extLst>
          </p:cNvPr>
          <p:cNvCxnSpPr>
            <a:cxnSpLocks/>
          </p:cNvCxnSpPr>
          <p:nvPr/>
        </p:nvCxnSpPr>
        <p:spPr>
          <a:xfrm>
            <a:off x="7030531" y="3783503"/>
            <a:ext cx="635712" cy="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B025EC-71BB-48D4-BB53-F4741A1D1A97}"/>
              </a:ext>
            </a:extLst>
          </p:cNvPr>
          <p:cNvCxnSpPr>
            <a:cxnSpLocks/>
          </p:cNvCxnSpPr>
          <p:nvPr/>
        </p:nvCxnSpPr>
        <p:spPr>
          <a:xfrm>
            <a:off x="7618182" y="3767468"/>
            <a:ext cx="1" cy="1128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AF95F5-FDAE-45F1-8060-5E307EDD4A65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082834" y="3787050"/>
            <a:ext cx="2373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6EE39A-4A90-44A6-9C61-90A35B69D548}"/>
              </a:ext>
            </a:extLst>
          </p:cNvPr>
          <p:cNvCxnSpPr>
            <a:cxnSpLocks/>
          </p:cNvCxnSpPr>
          <p:nvPr/>
        </p:nvCxnSpPr>
        <p:spPr>
          <a:xfrm>
            <a:off x="3143794" y="3799726"/>
            <a:ext cx="0" cy="113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EEB4AC-2761-4A99-990C-5A017594C4DE}"/>
              </a:ext>
            </a:extLst>
          </p:cNvPr>
          <p:cNvSpPr/>
          <p:nvPr/>
        </p:nvSpPr>
        <p:spPr>
          <a:xfrm>
            <a:off x="595441" y="4435016"/>
            <a:ext cx="11522482" cy="216607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4749F39-4DF4-4CFC-9ACD-538BDAA45D9C}"/>
              </a:ext>
            </a:extLst>
          </p:cNvPr>
          <p:cNvSpPr/>
          <p:nvPr/>
        </p:nvSpPr>
        <p:spPr>
          <a:xfrm>
            <a:off x="146314" y="6261373"/>
            <a:ext cx="2024735" cy="304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Delivery Pipeline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23FA4B-A160-477E-8BB4-9E7B7C0D99CB}"/>
              </a:ext>
            </a:extLst>
          </p:cNvPr>
          <p:cNvSpPr/>
          <p:nvPr/>
        </p:nvSpPr>
        <p:spPr>
          <a:xfrm>
            <a:off x="2307777" y="37041"/>
            <a:ext cx="7457242" cy="219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Continuous Automation Testing Strategy Aligned with CICD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163600-8579-45C9-A897-4D6A1AE9A81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259301" y="2797343"/>
            <a:ext cx="0" cy="624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0A10162-2A41-4AB2-A355-7C4285C6D46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286875" y="2777267"/>
            <a:ext cx="17133" cy="2090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52702F0-3EA1-4617-839C-E852D351CAD5}"/>
              </a:ext>
            </a:extLst>
          </p:cNvPr>
          <p:cNvSpPr/>
          <p:nvPr/>
        </p:nvSpPr>
        <p:spPr>
          <a:xfrm>
            <a:off x="5886997" y="2427513"/>
            <a:ext cx="997174" cy="3124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Smoke Testing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9511D1B-011C-4785-9655-B2C1580B09C5}"/>
              </a:ext>
            </a:extLst>
          </p:cNvPr>
          <p:cNvSpPr/>
          <p:nvPr/>
        </p:nvSpPr>
        <p:spPr>
          <a:xfrm>
            <a:off x="7403958" y="2432932"/>
            <a:ext cx="997171" cy="3124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Sanity Testing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421EE1B-CDFA-4990-AB43-5082D1924765}"/>
              </a:ext>
            </a:extLst>
          </p:cNvPr>
          <p:cNvCxnSpPr>
            <a:cxnSpLocks/>
          </p:cNvCxnSpPr>
          <p:nvPr/>
        </p:nvCxnSpPr>
        <p:spPr>
          <a:xfrm>
            <a:off x="8212194" y="2797343"/>
            <a:ext cx="0" cy="2059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ACCFFBE-1D85-475F-9142-56E14AF80917}"/>
              </a:ext>
            </a:extLst>
          </p:cNvPr>
          <p:cNvSpPr/>
          <p:nvPr/>
        </p:nvSpPr>
        <p:spPr>
          <a:xfrm>
            <a:off x="8656317" y="2427513"/>
            <a:ext cx="936490" cy="3124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Functional Testing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53DABE-1FE3-4627-BDC5-5393A84BAED4}"/>
              </a:ext>
            </a:extLst>
          </p:cNvPr>
          <p:cNvCxnSpPr>
            <a:cxnSpLocks/>
          </p:cNvCxnSpPr>
          <p:nvPr/>
        </p:nvCxnSpPr>
        <p:spPr>
          <a:xfrm flipV="1">
            <a:off x="7543432" y="1699193"/>
            <a:ext cx="0" cy="273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65E248-A4BE-4E88-A66A-21EBA5CAAAF2}"/>
              </a:ext>
            </a:extLst>
          </p:cNvPr>
          <p:cNvSpPr/>
          <p:nvPr/>
        </p:nvSpPr>
        <p:spPr>
          <a:xfrm>
            <a:off x="5886996" y="2022564"/>
            <a:ext cx="5286924" cy="3124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Validation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A80B9-0EE7-4A6A-A008-ECCCAB1181DC}"/>
              </a:ext>
            </a:extLst>
          </p:cNvPr>
          <p:cNvCxnSpPr/>
          <p:nvPr/>
        </p:nvCxnSpPr>
        <p:spPr>
          <a:xfrm flipH="1">
            <a:off x="3474720" y="1444445"/>
            <a:ext cx="4068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957E885-0FE7-4C0C-871B-28FEA6BA93B7}"/>
              </a:ext>
            </a:extLst>
          </p:cNvPr>
          <p:cNvCxnSpPr>
            <a:cxnSpLocks/>
          </p:cNvCxnSpPr>
          <p:nvPr/>
        </p:nvCxnSpPr>
        <p:spPr>
          <a:xfrm>
            <a:off x="3508120" y="1456444"/>
            <a:ext cx="0" cy="487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1968F5E-36F9-4BD0-9D35-27973E87BE8F}"/>
              </a:ext>
            </a:extLst>
          </p:cNvPr>
          <p:cNvSpPr/>
          <p:nvPr/>
        </p:nvSpPr>
        <p:spPr>
          <a:xfrm>
            <a:off x="3365351" y="1403037"/>
            <a:ext cx="1937750" cy="304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Script Review / Modification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93636B2-0D7C-4F4D-AAEA-5B25B82E9F94}"/>
              </a:ext>
            </a:extLst>
          </p:cNvPr>
          <p:cNvSpPr/>
          <p:nvPr/>
        </p:nvSpPr>
        <p:spPr>
          <a:xfrm>
            <a:off x="595441" y="296087"/>
            <a:ext cx="11522482" cy="274625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E054E145-DFF0-4448-8249-D60F247F9200}"/>
              </a:ext>
            </a:extLst>
          </p:cNvPr>
          <p:cNvSpPr/>
          <p:nvPr/>
        </p:nvSpPr>
        <p:spPr>
          <a:xfrm>
            <a:off x="2447108" y="1944187"/>
            <a:ext cx="2992751" cy="8784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367CD7F-2C4E-4F36-90C2-5A26D794BA51}"/>
              </a:ext>
            </a:extLst>
          </p:cNvPr>
          <p:cNvSpPr/>
          <p:nvPr/>
        </p:nvSpPr>
        <p:spPr>
          <a:xfrm>
            <a:off x="2769319" y="2095484"/>
            <a:ext cx="2460029" cy="2851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Automation Scripts Development &amp; Review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2F5434F-0595-4DA1-95F6-5EA33C4AA66D}"/>
              </a:ext>
            </a:extLst>
          </p:cNvPr>
          <p:cNvSpPr/>
          <p:nvPr/>
        </p:nvSpPr>
        <p:spPr>
          <a:xfrm>
            <a:off x="2776520" y="2430699"/>
            <a:ext cx="1033484" cy="2851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Coding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6204D81-4DD9-4E20-967D-73D84FD35EE7}"/>
              </a:ext>
            </a:extLst>
          </p:cNvPr>
          <p:cNvSpPr/>
          <p:nvPr/>
        </p:nvSpPr>
        <p:spPr>
          <a:xfrm>
            <a:off x="3891426" y="2440542"/>
            <a:ext cx="1327430" cy="2851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Compile &amp; Build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43C7D6D-A56E-4B16-97F5-0A36904ECE67}"/>
              </a:ext>
            </a:extLst>
          </p:cNvPr>
          <p:cNvSpPr/>
          <p:nvPr/>
        </p:nvSpPr>
        <p:spPr>
          <a:xfrm>
            <a:off x="639439" y="1932011"/>
            <a:ext cx="1744008" cy="8784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Automation Feasibility Study </a:t>
            </a:r>
          </a:p>
        </p:txBody>
      </p:sp>
      <p:sp>
        <p:nvSpPr>
          <p:cNvPr id="167" name="Flowchart: Decision 166">
            <a:extLst>
              <a:ext uri="{FF2B5EF4-FFF2-40B4-BE49-F238E27FC236}">
                <a16:creationId xmlns:a16="http://schemas.microsoft.com/office/drawing/2014/main" id="{88CE2220-724D-4B4D-B0AC-5C51D5FAAF4F}"/>
              </a:ext>
            </a:extLst>
          </p:cNvPr>
          <p:cNvSpPr/>
          <p:nvPr/>
        </p:nvSpPr>
        <p:spPr>
          <a:xfrm>
            <a:off x="6742740" y="1197438"/>
            <a:ext cx="1606726" cy="485278"/>
          </a:xfrm>
          <a:prstGeom prst="flowChartDecision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Test Result Analysis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76555C0D-B8AD-4E0C-9374-A09457FE41C2}"/>
              </a:ext>
            </a:extLst>
          </p:cNvPr>
          <p:cNvSpPr/>
          <p:nvPr/>
        </p:nvSpPr>
        <p:spPr>
          <a:xfrm>
            <a:off x="9847995" y="2403234"/>
            <a:ext cx="1325926" cy="33122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Regression Testing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AF58F4E-C0DD-4E38-BA76-FD5649E6844C}"/>
              </a:ext>
            </a:extLst>
          </p:cNvPr>
          <p:cNvSpPr/>
          <p:nvPr/>
        </p:nvSpPr>
        <p:spPr>
          <a:xfrm>
            <a:off x="104503" y="291846"/>
            <a:ext cx="350524" cy="63309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Q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1AF9B6F-60E6-42B9-B637-2A97897FFF05}"/>
              </a:ext>
            </a:extLst>
          </p:cNvPr>
          <p:cNvGrpSpPr/>
          <p:nvPr/>
        </p:nvGrpSpPr>
        <p:grpSpPr>
          <a:xfrm>
            <a:off x="639835" y="3327651"/>
            <a:ext cx="1580977" cy="807333"/>
            <a:chOff x="3487447" y="2666481"/>
            <a:chExt cx="2031509" cy="70522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E7A32C-74D7-4496-92A6-1E5568493931}"/>
                </a:ext>
              </a:extLst>
            </p:cNvPr>
            <p:cNvSpPr/>
            <p:nvPr/>
          </p:nvSpPr>
          <p:spPr>
            <a:xfrm>
              <a:off x="3487448" y="2666481"/>
              <a:ext cx="2031508" cy="70522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D0FEED2-4642-49F6-A676-B14C77EC5AEF}"/>
                </a:ext>
              </a:extLst>
            </p:cNvPr>
            <p:cNvSpPr/>
            <p:nvPr/>
          </p:nvSpPr>
          <p:spPr>
            <a:xfrm>
              <a:off x="3487447" y="2671746"/>
              <a:ext cx="2031507" cy="255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Version</a:t>
              </a:r>
              <a:r>
                <a:rPr lang="en-US" dirty="0"/>
                <a:t> </a:t>
              </a:r>
              <a:r>
                <a:rPr lang="en-US" sz="1200" b="1" dirty="0">
                  <a:solidFill>
                    <a:schemeClr val="tx1"/>
                  </a:solidFill>
                </a:rPr>
                <a:t>Control Tools</a:t>
              </a: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5F8C0726-E898-47C1-8DB2-E6EBE09A1036}"/>
              </a:ext>
            </a:extLst>
          </p:cNvPr>
          <p:cNvSpPr/>
          <p:nvPr/>
        </p:nvSpPr>
        <p:spPr>
          <a:xfrm>
            <a:off x="1258716" y="3002882"/>
            <a:ext cx="252727" cy="355820"/>
          </a:xfrm>
          <a:prstGeom prst="upDown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870CD56D-DC79-439D-B15A-117E3ABA9CF3}"/>
              </a:ext>
            </a:extLst>
          </p:cNvPr>
          <p:cNvSpPr/>
          <p:nvPr/>
        </p:nvSpPr>
        <p:spPr>
          <a:xfrm>
            <a:off x="1807945" y="4044201"/>
            <a:ext cx="252727" cy="465653"/>
          </a:xfrm>
          <a:prstGeom prst="upDown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9EF63721-F503-4872-A626-4A0AD6D6BC7F}"/>
              </a:ext>
            </a:extLst>
          </p:cNvPr>
          <p:cNvSpPr/>
          <p:nvPr/>
        </p:nvSpPr>
        <p:spPr>
          <a:xfrm>
            <a:off x="10972700" y="3030399"/>
            <a:ext cx="252727" cy="391917"/>
          </a:xfrm>
          <a:prstGeom prst="upDown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Alternate Process 188">
            <a:extLst>
              <a:ext uri="{FF2B5EF4-FFF2-40B4-BE49-F238E27FC236}">
                <a16:creationId xmlns:a16="http://schemas.microsoft.com/office/drawing/2014/main" id="{232DAA65-4884-4322-B5A8-D03A65B25B34}"/>
              </a:ext>
            </a:extLst>
          </p:cNvPr>
          <p:cNvSpPr/>
          <p:nvPr/>
        </p:nvSpPr>
        <p:spPr>
          <a:xfrm>
            <a:off x="7340496" y="4029769"/>
            <a:ext cx="538567" cy="223702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Passed</a:t>
            </a:r>
          </a:p>
        </p:txBody>
      </p:sp>
      <p:sp>
        <p:nvSpPr>
          <p:cNvPr id="191" name="Flowchart: Alternate Process 190">
            <a:extLst>
              <a:ext uri="{FF2B5EF4-FFF2-40B4-BE49-F238E27FC236}">
                <a16:creationId xmlns:a16="http://schemas.microsoft.com/office/drawing/2014/main" id="{1A70B1A5-D626-4F4F-AB67-774D119ED722}"/>
              </a:ext>
            </a:extLst>
          </p:cNvPr>
          <p:cNvSpPr/>
          <p:nvPr/>
        </p:nvSpPr>
        <p:spPr>
          <a:xfrm>
            <a:off x="4281165" y="3669503"/>
            <a:ext cx="664141" cy="223702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Failed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9C6C8B8-CFF9-4DA7-BAD4-67AB3DB29583}"/>
              </a:ext>
            </a:extLst>
          </p:cNvPr>
          <p:cNvGrpSpPr/>
          <p:nvPr/>
        </p:nvGrpSpPr>
        <p:grpSpPr>
          <a:xfrm>
            <a:off x="9980081" y="3394012"/>
            <a:ext cx="2137842" cy="811428"/>
            <a:chOff x="5948036" y="2641932"/>
            <a:chExt cx="2031508" cy="705223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9AB0BFD-4B94-4C90-A0D7-7EC69B428193}"/>
                </a:ext>
              </a:extLst>
            </p:cNvPr>
            <p:cNvSpPr/>
            <p:nvPr/>
          </p:nvSpPr>
          <p:spPr>
            <a:xfrm>
              <a:off x="5948036" y="2641932"/>
              <a:ext cx="2031508" cy="70522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85EE0CD-8F02-47A0-97E7-5F28E3EC7037}"/>
                </a:ext>
              </a:extLst>
            </p:cNvPr>
            <p:cNvSpPr/>
            <p:nvPr/>
          </p:nvSpPr>
          <p:spPr>
            <a:xfrm>
              <a:off x="5948036" y="2659408"/>
              <a:ext cx="2031508" cy="255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Continuous Integration Tools</a:t>
              </a:r>
            </a:p>
          </p:txBody>
        </p:sp>
      </p:grp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43EAFFCA-0D86-46E9-AF7F-469A85F66D1E}"/>
              </a:ext>
            </a:extLst>
          </p:cNvPr>
          <p:cNvSpPr/>
          <p:nvPr/>
        </p:nvSpPr>
        <p:spPr>
          <a:xfrm>
            <a:off x="10500523" y="4110803"/>
            <a:ext cx="252727" cy="394670"/>
          </a:xfrm>
          <a:prstGeom prst="upDown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6A1138AA-23C6-42EA-A094-5559B8F2A1C5}"/>
              </a:ext>
            </a:extLst>
          </p:cNvPr>
          <p:cNvSpPr/>
          <p:nvPr/>
        </p:nvSpPr>
        <p:spPr>
          <a:xfrm>
            <a:off x="4564783" y="510413"/>
            <a:ext cx="1477936" cy="31980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Issue Management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871B4AC4-85E1-4B8C-B486-352A1DB186EC}"/>
              </a:ext>
            </a:extLst>
          </p:cNvPr>
          <p:cNvSpPr/>
          <p:nvPr/>
        </p:nvSpPr>
        <p:spPr>
          <a:xfrm>
            <a:off x="6652242" y="506291"/>
            <a:ext cx="1577394" cy="31980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Reporting &amp; Evaluation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317F226D-8605-4053-87C4-7C9C6AC39813}"/>
              </a:ext>
            </a:extLst>
          </p:cNvPr>
          <p:cNvSpPr/>
          <p:nvPr/>
        </p:nvSpPr>
        <p:spPr>
          <a:xfrm>
            <a:off x="2528054" y="510413"/>
            <a:ext cx="1477935" cy="31980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Estimation</a:t>
            </a: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9773C1E6-1EA1-449A-8E5C-7C8F98D923CD}"/>
              </a:ext>
            </a:extLst>
          </p:cNvPr>
          <p:cNvSpPr/>
          <p:nvPr/>
        </p:nvSpPr>
        <p:spPr>
          <a:xfrm>
            <a:off x="692421" y="514274"/>
            <a:ext cx="1330578" cy="31980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Planning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760BA225-FE94-4910-8636-4F446FCF6AB1}"/>
              </a:ext>
            </a:extLst>
          </p:cNvPr>
          <p:cNvSpPr/>
          <p:nvPr/>
        </p:nvSpPr>
        <p:spPr>
          <a:xfrm>
            <a:off x="8688972" y="508109"/>
            <a:ext cx="1577395" cy="31980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Monitoring &amp; Control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D471B03D-59DD-4B89-9398-5A1C7D2ECE20}"/>
              </a:ext>
            </a:extLst>
          </p:cNvPr>
          <p:cNvSpPr/>
          <p:nvPr/>
        </p:nvSpPr>
        <p:spPr>
          <a:xfrm>
            <a:off x="10619711" y="522241"/>
            <a:ext cx="1354571" cy="31980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KPI</a:t>
            </a:r>
          </a:p>
        </p:txBody>
      </p:sp>
      <p:sp>
        <p:nvSpPr>
          <p:cNvPr id="213" name="Flowchart: Alternate Process 212">
            <a:extLst>
              <a:ext uri="{FF2B5EF4-FFF2-40B4-BE49-F238E27FC236}">
                <a16:creationId xmlns:a16="http://schemas.microsoft.com/office/drawing/2014/main" id="{1CC0BAB2-226F-456F-AFD5-588524E5D8FF}"/>
              </a:ext>
            </a:extLst>
          </p:cNvPr>
          <p:cNvSpPr/>
          <p:nvPr/>
        </p:nvSpPr>
        <p:spPr>
          <a:xfrm>
            <a:off x="5952405" y="1344593"/>
            <a:ext cx="664141" cy="223702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Failed</a:t>
            </a:r>
          </a:p>
        </p:txBody>
      </p:sp>
      <p:sp>
        <p:nvSpPr>
          <p:cNvPr id="215" name="Arrow: Up-Down 214">
            <a:extLst>
              <a:ext uri="{FF2B5EF4-FFF2-40B4-BE49-F238E27FC236}">
                <a16:creationId xmlns:a16="http://schemas.microsoft.com/office/drawing/2014/main" id="{27278A9D-A068-40A4-87F3-7D6B4EB3621C}"/>
              </a:ext>
            </a:extLst>
          </p:cNvPr>
          <p:cNvSpPr/>
          <p:nvPr/>
        </p:nvSpPr>
        <p:spPr>
          <a:xfrm rot="5400000">
            <a:off x="412691" y="5006015"/>
            <a:ext cx="252727" cy="469948"/>
          </a:xfrm>
          <a:prstGeom prst="up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row: Up-Down 216">
            <a:extLst>
              <a:ext uri="{FF2B5EF4-FFF2-40B4-BE49-F238E27FC236}">
                <a16:creationId xmlns:a16="http://schemas.microsoft.com/office/drawing/2014/main" id="{763285FB-582F-45BA-AB13-DD10ED879A5F}"/>
              </a:ext>
            </a:extLst>
          </p:cNvPr>
          <p:cNvSpPr/>
          <p:nvPr/>
        </p:nvSpPr>
        <p:spPr>
          <a:xfrm rot="5400000">
            <a:off x="418606" y="1392697"/>
            <a:ext cx="240898" cy="469948"/>
          </a:xfrm>
          <a:prstGeom prst="up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6CB7EC2-6EDC-47CA-8608-46332387157E}"/>
              </a:ext>
            </a:extLst>
          </p:cNvPr>
          <p:cNvCxnSpPr>
            <a:cxnSpLocks/>
          </p:cNvCxnSpPr>
          <p:nvPr/>
        </p:nvCxnSpPr>
        <p:spPr>
          <a:xfrm flipV="1">
            <a:off x="7543432" y="826093"/>
            <a:ext cx="0" cy="3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2533CC7A-F4D5-433C-A8E1-D28997781F1E}"/>
              </a:ext>
            </a:extLst>
          </p:cNvPr>
          <p:cNvSpPr/>
          <p:nvPr/>
        </p:nvSpPr>
        <p:spPr>
          <a:xfrm>
            <a:off x="7280334" y="990213"/>
            <a:ext cx="538567" cy="169607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Passed</a:t>
            </a:r>
          </a:p>
        </p:txBody>
      </p:sp>
      <p:pic>
        <p:nvPicPr>
          <p:cNvPr id="223" name="Picture 222">
            <a:extLst>
              <a:ext uri="{FF2B5EF4-FFF2-40B4-BE49-F238E27FC236}">
                <a16:creationId xmlns:a16="http://schemas.microsoft.com/office/drawing/2014/main" id="{FC7CB7FD-9B1F-4766-9121-BA3F49AB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628" y="3691898"/>
            <a:ext cx="666667" cy="470419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0615471C-04B2-4F52-BD8A-948206244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09" y="3636017"/>
            <a:ext cx="614404" cy="4747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541E83-29D1-4A81-B052-F0223DE91108}"/>
              </a:ext>
            </a:extLst>
          </p:cNvPr>
          <p:cNvSpPr/>
          <p:nvPr/>
        </p:nvSpPr>
        <p:spPr>
          <a:xfrm>
            <a:off x="3843905" y="3955617"/>
            <a:ext cx="2108500" cy="346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Feedback Loop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A97AF9-42E4-48A7-B5E5-9C9898A09401}"/>
              </a:ext>
            </a:extLst>
          </p:cNvPr>
          <p:cNvGrpSpPr/>
          <p:nvPr/>
        </p:nvGrpSpPr>
        <p:grpSpPr>
          <a:xfrm>
            <a:off x="5393985" y="3892093"/>
            <a:ext cx="547146" cy="474533"/>
            <a:chOff x="5342515" y="3125923"/>
            <a:chExt cx="547146" cy="50990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3" name="Arrow: Curved Down 2">
              <a:extLst>
                <a:ext uri="{FF2B5EF4-FFF2-40B4-BE49-F238E27FC236}">
                  <a16:creationId xmlns:a16="http://schemas.microsoft.com/office/drawing/2014/main" id="{870A131A-B315-41A3-B66E-4082100CD4FE}"/>
                </a:ext>
              </a:extLst>
            </p:cNvPr>
            <p:cNvSpPr/>
            <p:nvPr/>
          </p:nvSpPr>
          <p:spPr>
            <a:xfrm rot="10800000">
              <a:off x="5443543" y="3329011"/>
              <a:ext cx="446118" cy="306814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urved Up 4">
              <a:extLst>
                <a:ext uri="{FF2B5EF4-FFF2-40B4-BE49-F238E27FC236}">
                  <a16:creationId xmlns:a16="http://schemas.microsoft.com/office/drawing/2014/main" id="{3694A924-2FDC-4146-8C95-180606D4641C}"/>
                </a:ext>
              </a:extLst>
            </p:cNvPr>
            <p:cNvSpPr/>
            <p:nvPr/>
          </p:nvSpPr>
          <p:spPr>
            <a:xfrm rot="295497" flipV="1">
              <a:off x="5342515" y="3125923"/>
              <a:ext cx="446111" cy="244574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B4C02E-F0D5-48A4-B5C3-C831FE9ECD49}"/>
              </a:ext>
            </a:extLst>
          </p:cNvPr>
          <p:cNvCxnSpPr>
            <a:cxnSpLocks/>
          </p:cNvCxnSpPr>
          <p:nvPr/>
        </p:nvCxnSpPr>
        <p:spPr>
          <a:xfrm flipH="1" flipV="1">
            <a:off x="4980176" y="885079"/>
            <a:ext cx="3195" cy="556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E7577B-1912-4805-BE29-273EDDF681A4}"/>
              </a:ext>
            </a:extLst>
          </p:cNvPr>
          <p:cNvCxnSpPr/>
          <p:nvPr/>
        </p:nvCxnSpPr>
        <p:spPr>
          <a:xfrm>
            <a:off x="2220810" y="2388043"/>
            <a:ext cx="4178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2AAC1D5-B99A-47AA-9556-3F77AB4B42A9}"/>
              </a:ext>
            </a:extLst>
          </p:cNvPr>
          <p:cNvCxnSpPr/>
          <p:nvPr/>
        </p:nvCxnSpPr>
        <p:spPr>
          <a:xfrm>
            <a:off x="5330675" y="2351374"/>
            <a:ext cx="4178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949C9B-BF7F-4CA8-AFF6-5179C1B3BD2E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1511443" y="885079"/>
            <a:ext cx="0" cy="10469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097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4" y="533400"/>
            <a:ext cx="46767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5001"/>
            <a:ext cx="19621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E12D-F699-4B83-82AD-34F1938E4886}" type="slidenum">
              <a:rPr lang="en-US" smtClean="0"/>
              <a:t>30</a:t>
            </a:fld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152402"/>
            <a:ext cx="2743199" cy="213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98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683A32-0B42-4B89-AD0F-13F2D367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74" y="933384"/>
            <a:ext cx="6918052" cy="49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7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F3525A-7AC2-47D4-B9DE-718460F24AAB}"/>
              </a:ext>
            </a:extLst>
          </p:cNvPr>
          <p:cNvSpPr/>
          <p:nvPr/>
        </p:nvSpPr>
        <p:spPr>
          <a:xfrm>
            <a:off x="3852153" y="1634247"/>
            <a:ext cx="3589507" cy="337549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0D741D-4DD9-43AC-929D-6CCD790BF72C}"/>
              </a:ext>
            </a:extLst>
          </p:cNvPr>
          <p:cNvSpPr/>
          <p:nvPr/>
        </p:nvSpPr>
        <p:spPr>
          <a:xfrm>
            <a:off x="4873559" y="2675106"/>
            <a:ext cx="1478604" cy="142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7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DAD1A2A8-AE15-4ACE-BC7F-5D6D80239660}"/>
              </a:ext>
            </a:extLst>
          </p:cNvPr>
          <p:cNvSpPr/>
          <p:nvPr/>
        </p:nvSpPr>
        <p:spPr>
          <a:xfrm rot="11092381">
            <a:off x="4973890" y="3607551"/>
            <a:ext cx="995823" cy="952736"/>
          </a:xfrm>
          <a:prstGeom prst="curved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B9CE4AE4-4981-4B0A-9EDA-BD45F243B4BC}"/>
              </a:ext>
            </a:extLst>
          </p:cNvPr>
          <p:cNvSpPr/>
          <p:nvPr/>
        </p:nvSpPr>
        <p:spPr>
          <a:xfrm flipV="1">
            <a:off x="5233473" y="2302410"/>
            <a:ext cx="992223" cy="841451"/>
          </a:xfrm>
          <a:prstGeom prst="curved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9497E-25DA-48B2-A224-F6E6ACA62886}"/>
              </a:ext>
            </a:extLst>
          </p:cNvPr>
          <p:cNvSpPr/>
          <p:nvPr/>
        </p:nvSpPr>
        <p:spPr>
          <a:xfrm>
            <a:off x="4915768" y="3248351"/>
            <a:ext cx="1416940" cy="2509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Automation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FAF7E-CEE7-42E9-9387-4DE1AD631F63}"/>
              </a:ext>
            </a:extLst>
          </p:cNvPr>
          <p:cNvCxnSpPr>
            <a:stCxn id="4" idx="1"/>
            <a:endCxn id="5" idx="1"/>
          </p:cNvCxnSpPr>
          <p:nvPr/>
        </p:nvCxnSpPr>
        <p:spPr>
          <a:xfrm flipH="1" flipV="1">
            <a:off x="4377824" y="2128577"/>
            <a:ext cx="712272" cy="75451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411D0-293B-48F6-8FA4-386CCDB4DFCF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4377824" y="3887357"/>
            <a:ext cx="712272" cy="6280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E4C3DB-9033-4828-A495-54BC588F69CC}"/>
              </a:ext>
            </a:extLst>
          </p:cNvPr>
          <p:cNvCxnSpPr>
            <a:stCxn id="7" idx="4"/>
            <a:endCxn id="5" idx="7"/>
          </p:cNvCxnSpPr>
          <p:nvPr/>
        </p:nvCxnSpPr>
        <p:spPr>
          <a:xfrm flipV="1">
            <a:off x="6214952" y="2128577"/>
            <a:ext cx="701037" cy="80492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F18A31-059C-49DE-810C-5A1339E3EDF0}"/>
              </a:ext>
            </a:extLst>
          </p:cNvPr>
          <p:cNvCxnSpPr>
            <a:stCxn id="4" idx="5"/>
            <a:endCxn id="5" idx="5"/>
          </p:cNvCxnSpPr>
          <p:nvPr/>
        </p:nvCxnSpPr>
        <p:spPr>
          <a:xfrm>
            <a:off x="6135626" y="3887357"/>
            <a:ext cx="780363" cy="6280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1C6424-8EC0-4A7C-9E2A-3717B3F04787}"/>
              </a:ext>
            </a:extLst>
          </p:cNvPr>
          <p:cNvCxnSpPr>
            <a:cxnSpLocks/>
            <a:stCxn id="5" idx="7"/>
          </p:cNvCxnSpPr>
          <p:nvPr/>
        </p:nvCxnSpPr>
        <p:spPr>
          <a:xfrm>
            <a:off x="6915989" y="2128577"/>
            <a:ext cx="520616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55CAE6-05D0-441B-A345-C3970BE3287A}"/>
              </a:ext>
            </a:extLst>
          </p:cNvPr>
          <p:cNvCxnSpPr>
            <a:cxnSpLocks/>
          </p:cNvCxnSpPr>
          <p:nvPr/>
        </p:nvCxnSpPr>
        <p:spPr>
          <a:xfrm>
            <a:off x="6893295" y="4504040"/>
            <a:ext cx="5228855" cy="64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E56427-3848-4CAC-B1B7-198C69920FCA}"/>
              </a:ext>
            </a:extLst>
          </p:cNvPr>
          <p:cNvCxnSpPr>
            <a:cxnSpLocks/>
          </p:cNvCxnSpPr>
          <p:nvPr/>
        </p:nvCxnSpPr>
        <p:spPr>
          <a:xfrm>
            <a:off x="88900" y="2164243"/>
            <a:ext cx="428528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1AA59E-76ED-4B25-947F-DA18A6F8881E}"/>
              </a:ext>
            </a:extLst>
          </p:cNvPr>
          <p:cNvCxnSpPr>
            <a:cxnSpLocks/>
          </p:cNvCxnSpPr>
          <p:nvPr/>
        </p:nvCxnSpPr>
        <p:spPr>
          <a:xfrm flipV="1">
            <a:off x="88900" y="4510522"/>
            <a:ext cx="4262591" cy="489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F9A63-DE36-47F6-BF6E-0960F2594E0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676994" y="427996"/>
            <a:ext cx="0" cy="187441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1C98966-FD82-43B6-BA98-DBBD7A8AD743}"/>
              </a:ext>
            </a:extLst>
          </p:cNvPr>
          <p:cNvSpPr/>
          <p:nvPr/>
        </p:nvSpPr>
        <p:spPr>
          <a:xfrm>
            <a:off x="88900" y="63500"/>
            <a:ext cx="12033250" cy="3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Automation Testing Lifecycle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6F235DBE-B0FB-4753-867D-EC4C16D96194}"/>
              </a:ext>
            </a:extLst>
          </p:cNvPr>
          <p:cNvSpPr/>
          <p:nvPr/>
        </p:nvSpPr>
        <p:spPr>
          <a:xfrm>
            <a:off x="5695708" y="563390"/>
            <a:ext cx="767417" cy="3644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E19B9F5F-A875-4B2B-BAB6-7CEF3857B0FC}"/>
              </a:ext>
            </a:extLst>
          </p:cNvPr>
          <p:cNvSpPr/>
          <p:nvPr/>
        </p:nvSpPr>
        <p:spPr>
          <a:xfrm rot="5400000">
            <a:off x="9220222" y="2282539"/>
            <a:ext cx="640733" cy="3644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2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8450DA05-8FCD-4E29-A8D0-95B7576DBB05}"/>
              </a:ext>
            </a:extLst>
          </p:cNvPr>
          <p:cNvSpPr/>
          <p:nvPr/>
        </p:nvSpPr>
        <p:spPr>
          <a:xfrm rot="16200000">
            <a:off x="1459413" y="3975883"/>
            <a:ext cx="633248" cy="3644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3B45F-F0FE-4010-A496-2BF3DB4FBAD6}"/>
              </a:ext>
            </a:extLst>
          </p:cNvPr>
          <p:cNvSpPr/>
          <p:nvPr/>
        </p:nvSpPr>
        <p:spPr>
          <a:xfrm>
            <a:off x="7583594" y="514218"/>
            <a:ext cx="3679039" cy="364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Automation Specification Review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DEF97D-7712-49A4-82B8-AFCECD2039BA}"/>
              </a:ext>
            </a:extLst>
          </p:cNvPr>
          <p:cNvSpPr/>
          <p:nvPr/>
        </p:nvSpPr>
        <p:spPr>
          <a:xfrm>
            <a:off x="7689528" y="2875518"/>
            <a:ext cx="3244137" cy="364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Specification Development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6C059B-A944-49FF-8276-7B659F609943}"/>
              </a:ext>
            </a:extLst>
          </p:cNvPr>
          <p:cNvCxnSpPr>
            <a:cxnSpLocks/>
          </p:cNvCxnSpPr>
          <p:nvPr/>
        </p:nvCxnSpPr>
        <p:spPr>
          <a:xfrm flipH="1" flipV="1">
            <a:off x="5680544" y="4538890"/>
            <a:ext cx="12828" cy="21338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BA176A3E-DBBC-4155-BC35-7C2D2BEE7299}"/>
              </a:ext>
            </a:extLst>
          </p:cNvPr>
          <p:cNvSpPr/>
          <p:nvPr/>
        </p:nvSpPr>
        <p:spPr>
          <a:xfrm>
            <a:off x="5676311" y="5149569"/>
            <a:ext cx="763870" cy="3644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B389DE-F523-4BFE-BB4B-3F593056DD97}"/>
              </a:ext>
            </a:extLst>
          </p:cNvPr>
          <p:cNvSpPr/>
          <p:nvPr/>
        </p:nvSpPr>
        <p:spPr>
          <a:xfrm>
            <a:off x="149517" y="4627518"/>
            <a:ext cx="4076896" cy="364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Automation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Framework Development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DEAD15-D1B3-4002-B29B-B88EBD881774}"/>
              </a:ext>
            </a:extLst>
          </p:cNvPr>
          <p:cNvSpPr/>
          <p:nvPr/>
        </p:nvSpPr>
        <p:spPr>
          <a:xfrm>
            <a:off x="404154" y="2319885"/>
            <a:ext cx="3567623" cy="364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Automation Test Case 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82FB9-9A9B-486B-8CE8-4565BC17EFB3}"/>
              </a:ext>
            </a:extLst>
          </p:cNvPr>
          <p:cNvSpPr/>
          <p:nvPr/>
        </p:nvSpPr>
        <p:spPr>
          <a:xfrm>
            <a:off x="830441" y="634115"/>
            <a:ext cx="3244137" cy="364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Execution &amp; Reporting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1A257996-D334-47D3-9778-9D41C1655B5F}"/>
              </a:ext>
            </a:extLst>
          </p:cNvPr>
          <p:cNvSpPr/>
          <p:nvPr/>
        </p:nvSpPr>
        <p:spPr>
          <a:xfrm flipH="1">
            <a:off x="4871304" y="5686122"/>
            <a:ext cx="801471" cy="3644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DA9DCAA9-4114-4D7A-9CE0-F30FBEB0AE9B}"/>
              </a:ext>
            </a:extLst>
          </p:cNvPr>
          <p:cNvSpPr/>
          <p:nvPr/>
        </p:nvSpPr>
        <p:spPr>
          <a:xfrm flipH="1">
            <a:off x="4939029" y="1110851"/>
            <a:ext cx="739806" cy="3644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983F5-A05F-4240-8046-A44B588D701A}"/>
              </a:ext>
            </a:extLst>
          </p:cNvPr>
          <p:cNvSpPr/>
          <p:nvPr/>
        </p:nvSpPr>
        <p:spPr>
          <a:xfrm>
            <a:off x="6565470" y="741272"/>
            <a:ext cx="5275467" cy="504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the Requirement Documents or any API specification document or UI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Design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understand automation scope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4D8F97-5697-4DA9-B5CD-614E1FF0D6B4}"/>
              </a:ext>
            </a:extLst>
          </p:cNvPr>
          <p:cNvSpPr/>
          <p:nvPr/>
        </p:nvSpPr>
        <p:spPr>
          <a:xfrm>
            <a:off x="7856106" y="3145615"/>
            <a:ext cx="3110122" cy="354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Test plan / Test Scenarios / Feature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B54B71-DB19-4E2B-8CD5-57C8D89BEBDE}"/>
              </a:ext>
            </a:extLst>
          </p:cNvPr>
          <p:cNvSpPr/>
          <p:nvPr/>
        </p:nvSpPr>
        <p:spPr>
          <a:xfrm>
            <a:off x="473631" y="4880106"/>
            <a:ext cx="3589501" cy="427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testing framework based on the testing tools available.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06021E-A1A1-4DAB-A091-84C06EE1D619}"/>
              </a:ext>
            </a:extLst>
          </p:cNvPr>
          <p:cNvSpPr/>
          <p:nvPr/>
        </p:nvSpPr>
        <p:spPr>
          <a:xfrm>
            <a:off x="66586" y="2438171"/>
            <a:ext cx="4467648" cy="753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Test Cases based on the testing framework &amp; testing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available.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AF5B88-622C-4B29-88F5-AF64CEEDE39F}"/>
              </a:ext>
            </a:extLst>
          </p:cNvPr>
          <p:cNvSpPr/>
          <p:nvPr/>
        </p:nvSpPr>
        <p:spPr>
          <a:xfrm>
            <a:off x="897448" y="912031"/>
            <a:ext cx="3110122" cy="27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Test cases &amp; report to the project stake holders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4399B8-CFB3-49CF-8CA1-DA47071299C1}"/>
              </a:ext>
            </a:extLst>
          </p:cNvPr>
          <p:cNvSpPr/>
          <p:nvPr/>
        </p:nvSpPr>
        <p:spPr>
          <a:xfrm>
            <a:off x="7685101" y="4666118"/>
            <a:ext cx="3244137" cy="364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Specification Review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CD9BEF-6B2B-4C8B-B601-34302E950EB7}"/>
              </a:ext>
            </a:extLst>
          </p:cNvPr>
          <p:cNvSpPr/>
          <p:nvPr/>
        </p:nvSpPr>
        <p:spPr>
          <a:xfrm>
            <a:off x="7762758" y="4993651"/>
            <a:ext cx="3110122" cy="317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Review the test cases with project stake holders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490838-602D-4FAE-B96C-D2D001CE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161" y="5358582"/>
            <a:ext cx="1852371" cy="107637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E7B94E-D917-4B5E-8CA3-3B1B984E0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7" y="1167109"/>
            <a:ext cx="964429" cy="888869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40CCC2-F899-4F58-9C90-87B241C8C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805" y="1272362"/>
            <a:ext cx="634083" cy="5524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8476D5A-9453-4017-A5B3-E71DA9F79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989" y="1265450"/>
            <a:ext cx="746142" cy="5840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E45B0C0-A4C5-45F5-A3D0-58BC00516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9865" y="1270751"/>
            <a:ext cx="702938" cy="5352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0D79F7C-500D-415C-830E-328D029ED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395" y="3469378"/>
            <a:ext cx="1146804" cy="95684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477A2F-41FF-4246-B411-9F2490F30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195" y="3052038"/>
            <a:ext cx="724072" cy="535591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A2CC00C-E3FC-437C-A862-EB9B9A4C4F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096" y="3061888"/>
            <a:ext cx="779157" cy="516862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2A771C4-8EDE-4805-BB9D-ECBEFB04A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9758" y="1265450"/>
            <a:ext cx="702938" cy="53521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6D49983-9E03-4255-B994-A78707BA7B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704" y="5218776"/>
            <a:ext cx="1000000" cy="943682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9997FC8-270D-478F-A5DE-AB92F1C51F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1753" y="5250846"/>
            <a:ext cx="1085957" cy="911612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1E5E502-2119-4E6D-9637-AEADF5CD5F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3976" y="5255744"/>
            <a:ext cx="1001202" cy="883938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91CC685-194A-454A-87C8-E7C28AFAFA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1383" y="3513943"/>
            <a:ext cx="1037943" cy="798878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DBCF308-FF56-4D1E-A148-84E55CD009E5}"/>
              </a:ext>
            </a:extLst>
          </p:cNvPr>
          <p:cNvSpPr/>
          <p:nvPr/>
        </p:nvSpPr>
        <p:spPr>
          <a:xfrm rot="10800000" flipV="1">
            <a:off x="343529" y="6122836"/>
            <a:ext cx="1327053" cy="31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BI Validator - BI Reports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87E3A1-E795-4B00-96C8-F9C526F1F574}"/>
              </a:ext>
            </a:extLst>
          </p:cNvPr>
          <p:cNvSpPr/>
          <p:nvPr/>
        </p:nvSpPr>
        <p:spPr>
          <a:xfrm rot="10800000" flipV="1">
            <a:off x="1733484" y="6137262"/>
            <a:ext cx="1085958" cy="31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Selenium - Web UI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A9CEB4-700B-453D-AD5D-CCAC960082E7}"/>
              </a:ext>
            </a:extLst>
          </p:cNvPr>
          <p:cNvSpPr/>
          <p:nvPr/>
        </p:nvSpPr>
        <p:spPr>
          <a:xfrm rot="10800000" flipV="1">
            <a:off x="2771695" y="6144721"/>
            <a:ext cx="1686112" cy="31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SoapUI - API / Micro Services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F6DF86-DA6B-498E-A227-E2AC2DAEBB44}"/>
              </a:ext>
            </a:extLst>
          </p:cNvPr>
          <p:cNvSpPr/>
          <p:nvPr/>
        </p:nvSpPr>
        <p:spPr>
          <a:xfrm rot="10800000" flipV="1">
            <a:off x="3419048" y="5219820"/>
            <a:ext cx="1085958" cy="31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TBD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4BEF30-4435-40D3-9492-498556253970}"/>
              </a:ext>
            </a:extLst>
          </p:cNvPr>
          <p:cNvSpPr/>
          <p:nvPr/>
        </p:nvSpPr>
        <p:spPr>
          <a:xfrm rot="10800000" flipV="1">
            <a:off x="1092405" y="3559146"/>
            <a:ext cx="1426697" cy="31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Programming Languages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03AC89-9892-4969-A8FC-8D097B881E27}"/>
              </a:ext>
            </a:extLst>
          </p:cNvPr>
          <p:cNvSpPr/>
          <p:nvPr/>
        </p:nvSpPr>
        <p:spPr>
          <a:xfrm>
            <a:off x="91356" y="66648"/>
            <a:ext cx="12033250" cy="6591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97714C-51D4-44A0-8AEA-8909610776AD}"/>
              </a:ext>
            </a:extLst>
          </p:cNvPr>
          <p:cNvSpPr/>
          <p:nvPr/>
        </p:nvSpPr>
        <p:spPr>
          <a:xfrm rot="10800000" flipV="1">
            <a:off x="92652" y="6357546"/>
            <a:ext cx="4258839" cy="25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* Framework set-up One time activity. </a:t>
            </a:r>
            <a:r>
              <a:rPr lang="en-US" sz="900" b="1" dirty="0">
                <a:solidFill>
                  <a:srgbClr val="00B050"/>
                </a:solidFill>
              </a:rPr>
              <a:t>Enhancement is continuous process.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2E6E9D5-F087-4600-BBB9-128AA88FD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291" y="1246329"/>
            <a:ext cx="746142" cy="58405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E593C01-A19B-4E3B-8F13-91C4348D91AE}"/>
              </a:ext>
            </a:extLst>
          </p:cNvPr>
          <p:cNvSpPr/>
          <p:nvPr/>
        </p:nvSpPr>
        <p:spPr>
          <a:xfrm>
            <a:off x="7080070" y="1883831"/>
            <a:ext cx="1191152" cy="172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Regression Test Cases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3F28FD-F292-4237-9926-912725A126EC}"/>
              </a:ext>
            </a:extLst>
          </p:cNvPr>
          <p:cNvSpPr/>
          <p:nvPr/>
        </p:nvSpPr>
        <p:spPr>
          <a:xfrm>
            <a:off x="8271222" y="1188196"/>
            <a:ext cx="3406972" cy="69642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D95DF3-B76D-4610-AC68-5D7C05449557}"/>
              </a:ext>
            </a:extLst>
          </p:cNvPr>
          <p:cNvSpPr/>
          <p:nvPr/>
        </p:nvSpPr>
        <p:spPr>
          <a:xfrm>
            <a:off x="8740648" y="1853776"/>
            <a:ext cx="2468120" cy="229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Requirements Specification for In-Line Automation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3C2DA6-47C3-4EE7-91C3-40E65236503D}"/>
              </a:ext>
            </a:extLst>
          </p:cNvPr>
          <p:cNvSpPr/>
          <p:nvPr/>
        </p:nvSpPr>
        <p:spPr>
          <a:xfrm>
            <a:off x="7212026" y="1194703"/>
            <a:ext cx="896452" cy="696427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C3DA9BB-FAAC-4202-97DC-EDE0693163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6122" y="3529600"/>
            <a:ext cx="1404816" cy="78322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6DE586-BE60-44DE-94C6-E6CF53FB41B6}"/>
              </a:ext>
            </a:extLst>
          </p:cNvPr>
          <p:cNvSpPr/>
          <p:nvPr/>
        </p:nvSpPr>
        <p:spPr>
          <a:xfrm>
            <a:off x="9292431" y="3457826"/>
            <a:ext cx="2699272" cy="928588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92B2EA-A9C1-49CA-9DFF-CF7BC2C89575}"/>
              </a:ext>
            </a:extLst>
          </p:cNvPr>
          <p:cNvSpPr/>
          <p:nvPr/>
        </p:nvSpPr>
        <p:spPr>
          <a:xfrm rot="10800000" flipV="1">
            <a:off x="8209514" y="6477166"/>
            <a:ext cx="2165834" cy="195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* Required for In-Line Automation. </a:t>
            </a:r>
            <a:endParaRPr lang="en-US" sz="900" b="1" dirty="0">
              <a:solidFill>
                <a:srgbClr val="00B05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2D15E6-A514-425C-B51C-93F09A5BA8E1}"/>
              </a:ext>
            </a:extLst>
          </p:cNvPr>
          <p:cNvGrpSpPr/>
          <p:nvPr/>
        </p:nvGrpSpPr>
        <p:grpSpPr>
          <a:xfrm>
            <a:off x="5794270" y="6665802"/>
            <a:ext cx="1268496" cy="172130"/>
            <a:chOff x="10779599" y="6151946"/>
            <a:chExt cx="1268496" cy="17213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3CC48E5-3356-4AED-93BA-06641021A442}"/>
                </a:ext>
              </a:extLst>
            </p:cNvPr>
            <p:cNvSpPr/>
            <p:nvPr/>
          </p:nvSpPr>
          <p:spPr>
            <a:xfrm>
              <a:off x="10779599" y="6182208"/>
              <a:ext cx="186562" cy="11857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309C034-EF89-4D63-AC53-0A8E92E0DC30}"/>
                </a:ext>
              </a:extLst>
            </p:cNvPr>
            <p:cNvSpPr/>
            <p:nvPr/>
          </p:nvSpPr>
          <p:spPr>
            <a:xfrm>
              <a:off x="10856943" y="6151946"/>
              <a:ext cx="1191152" cy="172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Future Scope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5F75130-1B39-47C7-B583-45792D9BFAE4}"/>
              </a:ext>
            </a:extLst>
          </p:cNvPr>
          <p:cNvGrpSpPr/>
          <p:nvPr/>
        </p:nvGrpSpPr>
        <p:grpSpPr>
          <a:xfrm>
            <a:off x="4750096" y="6697911"/>
            <a:ext cx="1258284" cy="172130"/>
            <a:chOff x="10782733" y="5956522"/>
            <a:chExt cx="1258284" cy="1721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B127667-0876-47E7-B0C2-D8DCB45D6CC1}"/>
                </a:ext>
              </a:extLst>
            </p:cNvPr>
            <p:cNvSpPr/>
            <p:nvPr/>
          </p:nvSpPr>
          <p:spPr>
            <a:xfrm>
              <a:off x="10782733" y="5956956"/>
              <a:ext cx="186562" cy="118574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1EDD54-5894-4D7D-A588-BA623E78752E}"/>
                </a:ext>
              </a:extLst>
            </p:cNvPr>
            <p:cNvSpPr/>
            <p:nvPr/>
          </p:nvSpPr>
          <p:spPr>
            <a:xfrm>
              <a:off x="10849865" y="5956522"/>
              <a:ext cx="1191152" cy="172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Present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53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77188-3269-4113-87FE-2ECA8B9389EE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www.free-powerpoint-templates-design.com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1780" name="Group 1779">
            <a:extLst>
              <a:ext uri="{FF2B5EF4-FFF2-40B4-BE49-F238E27FC236}">
                <a16:creationId xmlns:a16="http://schemas.microsoft.com/office/drawing/2014/main" id="{D39F3F62-0434-4369-ADD5-B38C3BCF0D0C}"/>
              </a:ext>
            </a:extLst>
          </p:cNvPr>
          <p:cNvGrpSpPr/>
          <p:nvPr/>
        </p:nvGrpSpPr>
        <p:grpSpPr>
          <a:xfrm>
            <a:off x="989705" y="1990824"/>
            <a:ext cx="2091001" cy="4160131"/>
            <a:chOff x="1487468" y="1862600"/>
            <a:chExt cx="1013176" cy="1832580"/>
          </a:xfrm>
        </p:grpSpPr>
        <p:sp>
          <p:nvSpPr>
            <p:cNvPr id="1781" name="Arrow: Pentagon 1780">
              <a:extLst>
                <a:ext uri="{FF2B5EF4-FFF2-40B4-BE49-F238E27FC236}">
                  <a16:creationId xmlns:a16="http://schemas.microsoft.com/office/drawing/2014/main" id="{A8A28A23-AB72-4769-B60A-B5157EB82560}"/>
                </a:ext>
              </a:extLst>
            </p:cNvPr>
            <p:cNvSpPr/>
            <p:nvPr/>
          </p:nvSpPr>
          <p:spPr>
            <a:xfrm rot="5400000">
              <a:off x="1076052" y="2353375"/>
              <a:ext cx="1832580" cy="851029"/>
            </a:xfrm>
            <a:prstGeom prst="homePlate">
              <a:avLst>
                <a:gd name="adj" fmla="val 394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14394909-407D-471F-8407-AC80C9171E3D}"/>
                </a:ext>
              </a:extLst>
            </p:cNvPr>
            <p:cNvSpPr/>
            <p:nvPr/>
          </p:nvSpPr>
          <p:spPr>
            <a:xfrm>
              <a:off x="1487468" y="1932130"/>
              <a:ext cx="1013176" cy="818487"/>
            </a:xfrm>
            <a:custGeom>
              <a:avLst/>
              <a:gdLst>
                <a:gd name="connsiteX0" fmla="*/ 2376700 w 2584495"/>
                <a:gd name="connsiteY0" fmla="*/ 10147 h 2087865"/>
                <a:gd name="connsiteX1" fmla="*/ 2550872 w 2584495"/>
                <a:gd name="connsiteY1" fmla="*/ 10819 h 2087865"/>
                <a:gd name="connsiteX2" fmla="*/ 2583823 w 2584495"/>
                <a:gd name="connsiteY2" fmla="*/ 44443 h 2087865"/>
                <a:gd name="connsiteX3" fmla="*/ 2583151 w 2584495"/>
                <a:gd name="connsiteY3" fmla="*/ 1498337 h 2087865"/>
                <a:gd name="connsiteX4" fmla="*/ 2583151 w 2584495"/>
                <a:gd name="connsiteY4" fmla="*/ 2042371 h 2087865"/>
                <a:gd name="connsiteX5" fmla="*/ 2577771 w 2584495"/>
                <a:gd name="connsiteY5" fmla="*/ 2077340 h 2087865"/>
                <a:gd name="connsiteX6" fmla="*/ 2499091 w 2584495"/>
                <a:gd name="connsiteY6" fmla="*/ 2087427 h 2087865"/>
                <a:gd name="connsiteX7" fmla="*/ 2375356 w 2584495"/>
                <a:gd name="connsiteY7" fmla="*/ 2086754 h 2087865"/>
                <a:gd name="connsiteX8" fmla="*/ 2314833 w 2584495"/>
                <a:gd name="connsiteY8" fmla="*/ 2087427 h 2087865"/>
                <a:gd name="connsiteX9" fmla="*/ 256382 w 2584495"/>
                <a:gd name="connsiteY9" fmla="*/ 2087427 h 2087865"/>
                <a:gd name="connsiteX10" fmla="*/ 212671 w 2584495"/>
                <a:gd name="connsiteY10" fmla="*/ 2086754 h 2087865"/>
                <a:gd name="connsiteX11" fmla="*/ 52621 w 2584495"/>
                <a:gd name="connsiteY11" fmla="*/ 2087427 h 2087865"/>
                <a:gd name="connsiteX12" fmla="*/ 4203 w 2584495"/>
                <a:gd name="connsiteY12" fmla="*/ 2076667 h 2087865"/>
                <a:gd name="connsiteX13" fmla="*/ 841 w 2584495"/>
                <a:gd name="connsiteY13" fmla="*/ 2040353 h 2087865"/>
                <a:gd name="connsiteX14" fmla="*/ 168 w 2584495"/>
                <a:gd name="connsiteY14" fmla="*/ 47805 h 2087865"/>
                <a:gd name="connsiteX15" fmla="*/ 38499 w 2584495"/>
                <a:gd name="connsiteY15" fmla="*/ 9474 h 2087865"/>
                <a:gd name="connsiteX16" fmla="*/ 206618 w 2584495"/>
                <a:gd name="connsiteY16" fmla="*/ 8802 h 2087865"/>
                <a:gd name="connsiteX17" fmla="*/ 251674 w 2584495"/>
                <a:gd name="connsiteY17" fmla="*/ 60 h 2087865"/>
                <a:gd name="connsiteX18" fmla="*/ 2330972 w 2584495"/>
                <a:gd name="connsiteY18" fmla="*/ 60 h 2087865"/>
                <a:gd name="connsiteX19" fmla="*/ 2376700 w 2584495"/>
                <a:gd name="connsiteY19" fmla="*/ 10147 h 208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84495" h="2087865">
                  <a:moveTo>
                    <a:pt x="2376700" y="10147"/>
                  </a:moveTo>
                  <a:cubicBezTo>
                    <a:pt x="2435206" y="10819"/>
                    <a:pt x="2493039" y="12837"/>
                    <a:pt x="2550872" y="10819"/>
                  </a:cubicBezTo>
                  <a:cubicBezTo>
                    <a:pt x="2577771" y="10147"/>
                    <a:pt x="2583823" y="18889"/>
                    <a:pt x="2583823" y="44443"/>
                  </a:cubicBezTo>
                  <a:cubicBezTo>
                    <a:pt x="2583151" y="529299"/>
                    <a:pt x="2583151" y="1014154"/>
                    <a:pt x="2583151" y="1498337"/>
                  </a:cubicBezTo>
                  <a:cubicBezTo>
                    <a:pt x="2583151" y="1679906"/>
                    <a:pt x="2583151" y="1860802"/>
                    <a:pt x="2583151" y="2042371"/>
                  </a:cubicBezTo>
                  <a:cubicBezTo>
                    <a:pt x="2583151" y="2053803"/>
                    <a:pt x="2588530" y="2067253"/>
                    <a:pt x="2577771" y="2077340"/>
                  </a:cubicBezTo>
                  <a:cubicBezTo>
                    <a:pt x="2552889" y="2090117"/>
                    <a:pt x="2525318" y="2087427"/>
                    <a:pt x="2499091" y="2087427"/>
                  </a:cubicBezTo>
                  <a:cubicBezTo>
                    <a:pt x="2458070" y="2087427"/>
                    <a:pt x="2416376" y="2088772"/>
                    <a:pt x="2375356" y="2086754"/>
                  </a:cubicBezTo>
                  <a:cubicBezTo>
                    <a:pt x="2355181" y="2088772"/>
                    <a:pt x="2335007" y="2087427"/>
                    <a:pt x="2314833" y="2087427"/>
                  </a:cubicBezTo>
                  <a:cubicBezTo>
                    <a:pt x="1628906" y="2087427"/>
                    <a:pt x="942308" y="2087427"/>
                    <a:pt x="256382" y="2087427"/>
                  </a:cubicBezTo>
                  <a:cubicBezTo>
                    <a:pt x="241587" y="2087427"/>
                    <a:pt x="227465" y="2088099"/>
                    <a:pt x="212671" y="2086754"/>
                  </a:cubicBezTo>
                  <a:cubicBezTo>
                    <a:pt x="159545" y="2088099"/>
                    <a:pt x="106419" y="2086754"/>
                    <a:pt x="52621" y="2087427"/>
                  </a:cubicBezTo>
                  <a:cubicBezTo>
                    <a:pt x="35809" y="2087427"/>
                    <a:pt x="19670" y="2084064"/>
                    <a:pt x="4203" y="2076667"/>
                  </a:cubicBezTo>
                  <a:cubicBezTo>
                    <a:pt x="-2522" y="2065235"/>
                    <a:pt x="841" y="2052458"/>
                    <a:pt x="841" y="2040353"/>
                  </a:cubicBezTo>
                  <a:cubicBezTo>
                    <a:pt x="841" y="1375947"/>
                    <a:pt x="841" y="712212"/>
                    <a:pt x="168" y="47805"/>
                  </a:cubicBezTo>
                  <a:cubicBezTo>
                    <a:pt x="168" y="16872"/>
                    <a:pt x="8238" y="8802"/>
                    <a:pt x="38499" y="9474"/>
                  </a:cubicBezTo>
                  <a:cubicBezTo>
                    <a:pt x="94315" y="11492"/>
                    <a:pt x="150130" y="9474"/>
                    <a:pt x="206618" y="8802"/>
                  </a:cubicBezTo>
                  <a:cubicBezTo>
                    <a:pt x="220068" y="-1285"/>
                    <a:pt x="236207" y="60"/>
                    <a:pt x="251674" y="60"/>
                  </a:cubicBezTo>
                  <a:cubicBezTo>
                    <a:pt x="944998" y="60"/>
                    <a:pt x="1637649" y="60"/>
                    <a:pt x="2330972" y="60"/>
                  </a:cubicBezTo>
                  <a:cubicBezTo>
                    <a:pt x="2346439" y="1405"/>
                    <a:pt x="2362578" y="732"/>
                    <a:pt x="2376700" y="10147"/>
                  </a:cubicBezTo>
                  <a:close/>
                </a:path>
              </a:pathLst>
            </a:custGeom>
            <a:solidFill>
              <a:schemeClr val="accent6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CFCDF63A-04CC-4D5F-A554-AB0A1DF6117D}"/>
                </a:ext>
              </a:extLst>
            </p:cNvPr>
            <p:cNvSpPr/>
            <p:nvPr/>
          </p:nvSpPr>
          <p:spPr>
            <a:xfrm>
              <a:off x="1489115" y="2746491"/>
              <a:ext cx="80933" cy="60370"/>
            </a:xfrm>
            <a:custGeom>
              <a:avLst/>
              <a:gdLst>
                <a:gd name="connsiteX0" fmla="*/ 206450 w 206450"/>
                <a:gd name="connsiteY0" fmla="*/ 0 h 153997"/>
                <a:gd name="connsiteX1" fmla="*/ 201743 w 206450"/>
                <a:gd name="connsiteY1" fmla="*/ 153997 h 153997"/>
                <a:gd name="connsiteX2" fmla="*/ 0 w 206450"/>
                <a:gd name="connsiteY2" fmla="*/ 673 h 153997"/>
                <a:gd name="connsiteX3" fmla="*/ 206450 w 206450"/>
                <a:gd name="connsiteY3" fmla="*/ 0 h 15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50" h="153997">
                  <a:moveTo>
                    <a:pt x="206450" y="0"/>
                  </a:moveTo>
                  <a:cubicBezTo>
                    <a:pt x="201070" y="51108"/>
                    <a:pt x="209813" y="102889"/>
                    <a:pt x="201743" y="153997"/>
                  </a:cubicBezTo>
                  <a:cubicBezTo>
                    <a:pt x="134495" y="102889"/>
                    <a:pt x="67248" y="51781"/>
                    <a:pt x="0" y="673"/>
                  </a:cubicBezTo>
                  <a:cubicBezTo>
                    <a:pt x="69265" y="0"/>
                    <a:pt x="137858" y="0"/>
                    <a:pt x="20645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2BC933D1-8EC4-4B6C-863B-8E4698F23145}"/>
                </a:ext>
              </a:extLst>
            </p:cNvPr>
            <p:cNvSpPr/>
            <p:nvPr/>
          </p:nvSpPr>
          <p:spPr>
            <a:xfrm>
              <a:off x="2414784" y="2746491"/>
              <a:ext cx="79351" cy="60106"/>
            </a:xfrm>
            <a:custGeom>
              <a:avLst/>
              <a:gdLst>
                <a:gd name="connsiteX0" fmla="*/ 1345 w 202415"/>
                <a:gd name="connsiteY0" fmla="*/ 153325 h 153324"/>
                <a:gd name="connsiteX1" fmla="*/ 0 w 202415"/>
                <a:gd name="connsiteY1" fmla="*/ 0 h 153324"/>
                <a:gd name="connsiteX2" fmla="*/ 202415 w 202415"/>
                <a:gd name="connsiteY2" fmla="*/ 0 h 153324"/>
                <a:gd name="connsiteX3" fmla="*/ 1345 w 202415"/>
                <a:gd name="connsiteY3" fmla="*/ 153325 h 1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15" h="153324">
                  <a:moveTo>
                    <a:pt x="1345" y="153325"/>
                  </a:moveTo>
                  <a:cubicBezTo>
                    <a:pt x="672" y="102216"/>
                    <a:pt x="0" y="51108"/>
                    <a:pt x="0" y="0"/>
                  </a:cubicBezTo>
                  <a:cubicBezTo>
                    <a:pt x="67248" y="0"/>
                    <a:pt x="135168" y="0"/>
                    <a:pt x="202415" y="0"/>
                  </a:cubicBezTo>
                  <a:cubicBezTo>
                    <a:pt x="138530" y="55143"/>
                    <a:pt x="68592" y="102889"/>
                    <a:pt x="1345" y="15332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EA90CD43-CC70-4B7D-9CBF-0CEAF8F13309}"/>
              </a:ext>
            </a:extLst>
          </p:cNvPr>
          <p:cNvGrpSpPr/>
          <p:nvPr/>
        </p:nvGrpSpPr>
        <p:grpSpPr>
          <a:xfrm>
            <a:off x="3694635" y="1990825"/>
            <a:ext cx="2091001" cy="4160131"/>
            <a:chOff x="1487468" y="1862600"/>
            <a:chExt cx="1013176" cy="1832580"/>
          </a:xfrm>
        </p:grpSpPr>
        <p:sp>
          <p:nvSpPr>
            <p:cNvPr id="1786" name="Arrow: Pentagon 1785">
              <a:extLst>
                <a:ext uri="{FF2B5EF4-FFF2-40B4-BE49-F238E27FC236}">
                  <a16:creationId xmlns:a16="http://schemas.microsoft.com/office/drawing/2014/main" id="{F96FF19B-D59B-47E3-8FFC-1BF4C198F332}"/>
                </a:ext>
              </a:extLst>
            </p:cNvPr>
            <p:cNvSpPr/>
            <p:nvPr/>
          </p:nvSpPr>
          <p:spPr>
            <a:xfrm rot="5400000">
              <a:off x="1076052" y="2353375"/>
              <a:ext cx="1832580" cy="851029"/>
            </a:xfrm>
            <a:prstGeom prst="homePlate">
              <a:avLst>
                <a:gd name="adj" fmla="val 3948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19D8C67E-6F09-4646-9FA3-5D9C7CAD31D0}"/>
                </a:ext>
              </a:extLst>
            </p:cNvPr>
            <p:cNvSpPr/>
            <p:nvPr/>
          </p:nvSpPr>
          <p:spPr>
            <a:xfrm>
              <a:off x="1487468" y="1932130"/>
              <a:ext cx="1013176" cy="818487"/>
            </a:xfrm>
            <a:custGeom>
              <a:avLst/>
              <a:gdLst>
                <a:gd name="connsiteX0" fmla="*/ 2376700 w 2584495"/>
                <a:gd name="connsiteY0" fmla="*/ 10147 h 2087865"/>
                <a:gd name="connsiteX1" fmla="*/ 2550872 w 2584495"/>
                <a:gd name="connsiteY1" fmla="*/ 10819 h 2087865"/>
                <a:gd name="connsiteX2" fmla="*/ 2583823 w 2584495"/>
                <a:gd name="connsiteY2" fmla="*/ 44443 h 2087865"/>
                <a:gd name="connsiteX3" fmla="*/ 2583151 w 2584495"/>
                <a:gd name="connsiteY3" fmla="*/ 1498337 h 2087865"/>
                <a:gd name="connsiteX4" fmla="*/ 2583151 w 2584495"/>
                <a:gd name="connsiteY4" fmla="*/ 2042371 h 2087865"/>
                <a:gd name="connsiteX5" fmla="*/ 2577771 w 2584495"/>
                <a:gd name="connsiteY5" fmla="*/ 2077340 h 2087865"/>
                <a:gd name="connsiteX6" fmla="*/ 2499091 w 2584495"/>
                <a:gd name="connsiteY6" fmla="*/ 2087427 h 2087865"/>
                <a:gd name="connsiteX7" fmla="*/ 2375356 w 2584495"/>
                <a:gd name="connsiteY7" fmla="*/ 2086754 h 2087865"/>
                <a:gd name="connsiteX8" fmla="*/ 2314833 w 2584495"/>
                <a:gd name="connsiteY8" fmla="*/ 2087427 h 2087865"/>
                <a:gd name="connsiteX9" fmla="*/ 256382 w 2584495"/>
                <a:gd name="connsiteY9" fmla="*/ 2087427 h 2087865"/>
                <a:gd name="connsiteX10" fmla="*/ 212671 w 2584495"/>
                <a:gd name="connsiteY10" fmla="*/ 2086754 h 2087865"/>
                <a:gd name="connsiteX11" fmla="*/ 52621 w 2584495"/>
                <a:gd name="connsiteY11" fmla="*/ 2087427 h 2087865"/>
                <a:gd name="connsiteX12" fmla="*/ 4203 w 2584495"/>
                <a:gd name="connsiteY12" fmla="*/ 2076667 h 2087865"/>
                <a:gd name="connsiteX13" fmla="*/ 841 w 2584495"/>
                <a:gd name="connsiteY13" fmla="*/ 2040353 h 2087865"/>
                <a:gd name="connsiteX14" fmla="*/ 168 w 2584495"/>
                <a:gd name="connsiteY14" fmla="*/ 47805 h 2087865"/>
                <a:gd name="connsiteX15" fmla="*/ 38499 w 2584495"/>
                <a:gd name="connsiteY15" fmla="*/ 9474 h 2087865"/>
                <a:gd name="connsiteX16" fmla="*/ 206618 w 2584495"/>
                <a:gd name="connsiteY16" fmla="*/ 8802 h 2087865"/>
                <a:gd name="connsiteX17" fmla="*/ 251674 w 2584495"/>
                <a:gd name="connsiteY17" fmla="*/ 60 h 2087865"/>
                <a:gd name="connsiteX18" fmla="*/ 2330972 w 2584495"/>
                <a:gd name="connsiteY18" fmla="*/ 60 h 2087865"/>
                <a:gd name="connsiteX19" fmla="*/ 2376700 w 2584495"/>
                <a:gd name="connsiteY19" fmla="*/ 10147 h 208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84495" h="2087865">
                  <a:moveTo>
                    <a:pt x="2376700" y="10147"/>
                  </a:moveTo>
                  <a:cubicBezTo>
                    <a:pt x="2435206" y="10819"/>
                    <a:pt x="2493039" y="12837"/>
                    <a:pt x="2550872" y="10819"/>
                  </a:cubicBezTo>
                  <a:cubicBezTo>
                    <a:pt x="2577771" y="10147"/>
                    <a:pt x="2583823" y="18889"/>
                    <a:pt x="2583823" y="44443"/>
                  </a:cubicBezTo>
                  <a:cubicBezTo>
                    <a:pt x="2583151" y="529299"/>
                    <a:pt x="2583151" y="1014154"/>
                    <a:pt x="2583151" y="1498337"/>
                  </a:cubicBezTo>
                  <a:cubicBezTo>
                    <a:pt x="2583151" y="1679906"/>
                    <a:pt x="2583151" y="1860802"/>
                    <a:pt x="2583151" y="2042371"/>
                  </a:cubicBezTo>
                  <a:cubicBezTo>
                    <a:pt x="2583151" y="2053803"/>
                    <a:pt x="2588530" y="2067253"/>
                    <a:pt x="2577771" y="2077340"/>
                  </a:cubicBezTo>
                  <a:cubicBezTo>
                    <a:pt x="2552889" y="2090117"/>
                    <a:pt x="2525318" y="2087427"/>
                    <a:pt x="2499091" y="2087427"/>
                  </a:cubicBezTo>
                  <a:cubicBezTo>
                    <a:pt x="2458070" y="2087427"/>
                    <a:pt x="2416376" y="2088772"/>
                    <a:pt x="2375356" y="2086754"/>
                  </a:cubicBezTo>
                  <a:cubicBezTo>
                    <a:pt x="2355181" y="2088772"/>
                    <a:pt x="2335007" y="2087427"/>
                    <a:pt x="2314833" y="2087427"/>
                  </a:cubicBezTo>
                  <a:cubicBezTo>
                    <a:pt x="1628906" y="2087427"/>
                    <a:pt x="942308" y="2087427"/>
                    <a:pt x="256382" y="2087427"/>
                  </a:cubicBezTo>
                  <a:cubicBezTo>
                    <a:pt x="241587" y="2087427"/>
                    <a:pt x="227465" y="2088099"/>
                    <a:pt x="212671" y="2086754"/>
                  </a:cubicBezTo>
                  <a:cubicBezTo>
                    <a:pt x="159545" y="2088099"/>
                    <a:pt x="106419" y="2086754"/>
                    <a:pt x="52621" y="2087427"/>
                  </a:cubicBezTo>
                  <a:cubicBezTo>
                    <a:pt x="35809" y="2087427"/>
                    <a:pt x="19670" y="2084064"/>
                    <a:pt x="4203" y="2076667"/>
                  </a:cubicBezTo>
                  <a:cubicBezTo>
                    <a:pt x="-2522" y="2065235"/>
                    <a:pt x="841" y="2052458"/>
                    <a:pt x="841" y="2040353"/>
                  </a:cubicBezTo>
                  <a:cubicBezTo>
                    <a:pt x="841" y="1375947"/>
                    <a:pt x="841" y="712212"/>
                    <a:pt x="168" y="47805"/>
                  </a:cubicBezTo>
                  <a:cubicBezTo>
                    <a:pt x="168" y="16872"/>
                    <a:pt x="8238" y="8802"/>
                    <a:pt x="38499" y="9474"/>
                  </a:cubicBezTo>
                  <a:cubicBezTo>
                    <a:pt x="94315" y="11492"/>
                    <a:pt x="150130" y="9474"/>
                    <a:pt x="206618" y="8802"/>
                  </a:cubicBezTo>
                  <a:cubicBezTo>
                    <a:pt x="220068" y="-1285"/>
                    <a:pt x="236207" y="60"/>
                    <a:pt x="251674" y="60"/>
                  </a:cubicBezTo>
                  <a:cubicBezTo>
                    <a:pt x="944998" y="60"/>
                    <a:pt x="1637649" y="60"/>
                    <a:pt x="2330972" y="60"/>
                  </a:cubicBezTo>
                  <a:cubicBezTo>
                    <a:pt x="2346439" y="1405"/>
                    <a:pt x="2362578" y="732"/>
                    <a:pt x="2376700" y="10147"/>
                  </a:cubicBezTo>
                  <a:close/>
                </a:path>
              </a:pathLst>
            </a:custGeom>
            <a:solidFill>
              <a:schemeClr val="accent6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1BB667A0-4EEC-431D-A9AA-5F1171406787}"/>
                </a:ext>
              </a:extLst>
            </p:cNvPr>
            <p:cNvSpPr/>
            <p:nvPr/>
          </p:nvSpPr>
          <p:spPr>
            <a:xfrm>
              <a:off x="1489115" y="2746491"/>
              <a:ext cx="80933" cy="60370"/>
            </a:xfrm>
            <a:custGeom>
              <a:avLst/>
              <a:gdLst>
                <a:gd name="connsiteX0" fmla="*/ 206450 w 206450"/>
                <a:gd name="connsiteY0" fmla="*/ 0 h 153997"/>
                <a:gd name="connsiteX1" fmla="*/ 201743 w 206450"/>
                <a:gd name="connsiteY1" fmla="*/ 153997 h 153997"/>
                <a:gd name="connsiteX2" fmla="*/ 0 w 206450"/>
                <a:gd name="connsiteY2" fmla="*/ 673 h 153997"/>
                <a:gd name="connsiteX3" fmla="*/ 206450 w 206450"/>
                <a:gd name="connsiteY3" fmla="*/ 0 h 15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50" h="153997">
                  <a:moveTo>
                    <a:pt x="206450" y="0"/>
                  </a:moveTo>
                  <a:cubicBezTo>
                    <a:pt x="201070" y="51108"/>
                    <a:pt x="209813" y="102889"/>
                    <a:pt x="201743" y="153997"/>
                  </a:cubicBezTo>
                  <a:cubicBezTo>
                    <a:pt x="134495" y="102889"/>
                    <a:pt x="67248" y="51781"/>
                    <a:pt x="0" y="673"/>
                  </a:cubicBezTo>
                  <a:cubicBezTo>
                    <a:pt x="69265" y="0"/>
                    <a:pt x="137858" y="0"/>
                    <a:pt x="20645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A42FCA68-E921-409C-8D0F-066FF85E11D5}"/>
                </a:ext>
              </a:extLst>
            </p:cNvPr>
            <p:cNvSpPr/>
            <p:nvPr/>
          </p:nvSpPr>
          <p:spPr>
            <a:xfrm>
              <a:off x="2414784" y="2746491"/>
              <a:ext cx="79351" cy="60106"/>
            </a:xfrm>
            <a:custGeom>
              <a:avLst/>
              <a:gdLst>
                <a:gd name="connsiteX0" fmla="*/ 1345 w 202415"/>
                <a:gd name="connsiteY0" fmla="*/ 153325 h 153324"/>
                <a:gd name="connsiteX1" fmla="*/ 0 w 202415"/>
                <a:gd name="connsiteY1" fmla="*/ 0 h 153324"/>
                <a:gd name="connsiteX2" fmla="*/ 202415 w 202415"/>
                <a:gd name="connsiteY2" fmla="*/ 0 h 153324"/>
                <a:gd name="connsiteX3" fmla="*/ 1345 w 202415"/>
                <a:gd name="connsiteY3" fmla="*/ 153325 h 1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15" h="153324">
                  <a:moveTo>
                    <a:pt x="1345" y="153325"/>
                  </a:moveTo>
                  <a:cubicBezTo>
                    <a:pt x="672" y="102216"/>
                    <a:pt x="0" y="51108"/>
                    <a:pt x="0" y="0"/>
                  </a:cubicBezTo>
                  <a:cubicBezTo>
                    <a:pt x="67248" y="0"/>
                    <a:pt x="135168" y="0"/>
                    <a:pt x="202415" y="0"/>
                  </a:cubicBezTo>
                  <a:cubicBezTo>
                    <a:pt x="138530" y="55143"/>
                    <a:pt x="68592" y="102889"/>
                    <a:pt x="1345" y="15332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2F747A9F-B606-425F-94CA-CD840960402E}"/>
              </a:ext>
            </a:extLst>
          </p:cNvPr>
          <p:cNvGrpSpPr/>
          <p:nvPr/>
        </p:nvGrpSpPr>
        <p:grpSpPr>
          <a:xfrm>
            <a:off x="6402964" y="1990825"/>
            <a:ext cx="2091001" cy="4160131"/>
            <a:chOff x="1487468" y="1862600"/>
            <a:chExt cx="1013176" cy="1832580"/>
          </a:xfrm>
        </p:grpSpPr>
        <p:sp>
          <p:nvSpPr>
            <p:cNvPr id="1791" name="Arrow: Pentagon 1790">
              <a:extLst>
                <a:ext uri="{FF2B5EF4-FFF2-40B4-BE49-F238E27FC236}">
                  <a16:creationId xmlns:a16="http://schemas.microsoft.com/office/drawing/2014/main" id="{8F500787-0CD5-47D6-93AD-CB1335945AA2}"/>
                </a:ext>
              </a:extLst>
            </p:cNvPr>
            <p:cNvSpPr/>
            <p:nvPr/>
          </p:nvSpPr>
          <p:spPr>
            <a:xfrm rot="5400000">
              <a:off x="1076052" y="2353375"/>
              <a:ext cx="1832580" cy="851029"/>
            </a:xfrm>
            <a:prstGeom prst="homePlate">
              <a:avLst>
                <a:gd name="adj" fmla="val 3948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64935087-E42C-4E7C-AC57-F6FBB5E0585C}"/>
                </a:ext>
              </a:extLst>
            </p:cNvPr>
            <p:cNvSpPr/>
            <p:nvPr/>
          </p:nvSpPr>
          <p:spPr>
            <a:xfrm>
              <a:off x="1487468" y="1932130"/>
              <a:ext cx="1013176" cy="818487"/>
            </a:xfrm>
            <a:custGeom>
              <a:avLst/>
              <a:gdLst>
                <a:gd name="connsiteX0" fmla="*/ 2376700 w 2584495"/>
                <a:gd name="connsiteY0" fmla="*/ 10147 h 2087865"/>
                <a:gd name="connsiteX1" fmla="*/ 2550872 w 2584495"/>
                <a:gd name="connsiteY1" fmla="*/ 10819 h 2087865"/>
                <a:gd name="connsiteX2" fmla="*/ 2583823 w 2584495"/>
                <a:gd name="connsiteY2" fmla="*/ 44443 h 2087865"/>
                <a:gd name="connsiteX3" fmla="*/ 2583151 w 2584495"/>
                <a:gd name="connsiteY3" fmla="*/ 1498337 h 2087865"/>
                <a:gd name="connsiteX4" fmla="*/ 2583151 w 2584495"/>
                <a:gd name="connsiteY4" fmla="*/ 2042371 h 2087865"/>
                <a:gd name="connsiteX5" fmla="*/ 2577771 w 2584495"/>
                <a:gd name="connsiteY5" fmla="*/ 2077340 h 2087865"/>
                <a:gd name="connsiteX6" fmla="*/ 2499091 w 2584495"/>
                <a:gd name="connsiteY6" fmla="*/ 2087427 h 2087865"/>
                <a:gd name="connsiteX7" fmla="*/ 2375356 w 2584495"/>
                <a:gd name="connsiteY7" fmla="*/ 2086754 h 2087865"/>
                <a:gd name="connsiteX8" fmla="*/ 2314833 w 2584495"/>
                <a:gd name="connsiteY8" fmla="*/ 2087427 h 2087865"/>
                <a:gd name="connsiteX9" fmla="*/ 256382 w 2584495"/>
                <a:gd name="connsiteY9" fmla="*/ 2087427 h 2087865"/>
                <a:gd name="connsiteX10" fmla="*/ 212671 w 2584495"/>
                <a:gd name="connsiteY10" fmla="*/ 2086754 h 2087865"/>
                <a:gd name="connsiteX11" fmla="*/ 52621 w 2584495"/>
                <a:gd name="connsiteY11" fmla="*/ 2087427 h 2087865"/>
                <a:gd name="connsiteX12" fmla="*/ 4203 w 2584495"/>
                <a:gd name="connsiteY12" fmla="*/ 2076667 h 2087865"/>
                <a:gd name="connsiteX13" fmla="*/ 841 w 2584495"/>
                <a:gd name="connsiteY13" fmla="*/ 2040353 h 2087865"/>
                <a:gd name="connsiteX14" fmla="*/ 168 w 2584495"/>
                <a:gd name="connsiteY14" fmla="*/ 47805 h 2087865"/>
                <a:gd name="connsiteX15" fmla="*/ 38499 w 2584495"/>
                <a:gd name="connsiteY15" fmla="*/ 9474 h 2087865"/>
                <a:gd name="connsiteX16" fmla="*/ 206618 w 2584495"/>
                <a:gd name="connsiteY16" fmla="*/ 8802 h 2087865"/>
                <a:gd name="connsiteX17" fmla="*/ 251674 w 2584495"/>
                <a:gd name="connsiteY17" fmla="*/ 60 h 2087865"/>
                <a:gd name="connsiteX18" fmla="*/ 2330972 w 2584495"/>
                <a:gd name="connsiteY18" fmla="*/ 60 h 2087865"/>
                <a:gd name="connsiteX19" fmla="*/ 2376700 w 2584495"/>
                <a:gd name="connsiteY19" fmla="*/ 10147 h 208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84495" h="2087865">
                  <a:moveTo>
                    <a:pt x="2376700" y="10147"/>
                  </a:moveTo>
                  <a:cubicBezTo>
                    <a:pt x="2435206" y="10819"/>
                    <a:pt x="2493039" y="12837"/>
                    <a:pt x="2550872" y="10819"/>
                  </a:cubicBezTo>
                  <a:cubicBezTo>
                    <a:pt x="2577771" y="10147"/>
                    <a:pt x="2583823" y="18889"/>
                    <a:pt x="2583823" y="44443"/>
                  </a:cubicBezTo>
                  <a:cubicBezTo>
                    <a:pt x="2583151" y="529299"/>
                    <a:pt x="2583151" y="1014154"/>
                    <a:pt x="2583151" y="1498337"/>
                  </a:cubicBezTo>
                  <a:cubicBezTo>
                    <a:pt x="2583151" y="1679906"/>
                    <a:pt x="2583151" y="1860802"/>
                    <a:pt x="2583151" y="2042371"/>
                  </a:cubicBezTo>
                  <a:cubicBezTo>
                    <a:pt x="2583151" y="2053803"/>
                    <a:pt x="2588530" y="2067253"/>
                    <a:pt x="2577771" y="2077340"/>
                  </a:cubicBezTo>
                  <a:cubicBezTo>
                    <a:pt x="2552889" y="2090117"/>
                    <a:pt x="2525318" y="2087427"/>
                    <a:pt x="2499091" y="2087427"/>
                  </a:cubicBezTo>
                  <a:cubicBezTo>
                    <a:pt x="2458070" y="2087427"/>
                    <a:pt x="2416376" y="2088772"/>
                    <a:pt x="2375356" y="2086754"/>
                  </a:cubicBezTo>
                  <a:cubicBezTo>
                    <a:pt x="2355181" y="2088772"/>
                    <a:pt x="2335007" y="2087427"/>
                    <a:pt x="2314833" y="2087427"/>
                  </a:cubicBezTo>
                  <a:cubicBezTo>
                    <a:pt x="1628906" y="2087427"/>
                    <a:pt x="942308" y="2087427"/>
                    <a:pt x="256382" y="2087427"/>
                  </a:cubicBezTo>
                  <a:cubicBezTo>
                    <a:pt x="241587" y="2087427"/>
                    <a:pt x="227465" y="2088099"/>
                    <a:pt x="212671" y="2086754"/>
                  </a:cubicBezTo>
                  <a:cubicBezTo>
                    <a:pt x="159545" y="2088099"/>
                    <a:pt x="106419" y="2086754"/>
                    <a:pt x="52621" y="2087427"/>
                  </a:cubicBezTo>
                  <a:cubicBezTo>
                    <a:pt x="35809" y="2087427"/>
                    <a:pt x="19670" y="2084064"/>
                    <a:pt x="4203" y="2076667"/>
                  </a:cubicBezTo>
                  <a:cubicBezTo>
                    <a:pt x="-2522" y="2065235"/>
                    <a:pt x="841" y="2052458"/>
                    <a:pt x="841" y="2040353"/>
                  </a:cubicBezTo>
                  <a:cubicBezTo>
                    <a:pt x="841" y="1375947"/>
                    <a:pt x="841" y="712212"/>
                    <a:pt x="168" y="47805"/>
                  </a:cubicBezTo>
                  <a:cubicBezTo>
                    <a:pt x="168" y="16872"/>
                    <a:pt x="8238" y="8802"/>
                    <a:pt x="38499" y="9474"/>
                  </a:cubicBezTo>
                  <a:cubicBezTo>
                    <a:pt x="94315" y="11492"/>
                    <a:pt x="150130" y="9474"/>
                    <a:pt x="206618" y="8802"/>
                  </a:cubicBezTo>
                  <a:cubicBezTo>
                    <a:pt x="220068" y="-1285"/>
                    <a:pt x="236207" y="60"/>
                    <a:pt x="251674" y="60"/>
                  </a:cubicBezTo>
                  <a:cubicBezTo>
                    <a:pt x="944998" y="60"/>
                    <a:pt x="1637649" y="60"/>
                    <a:pt x="2330972" y="60"/>
                  </a:cubicBezTo>
                  <a:cubicBezTo>
                    <a:pt x="2346439" y="1405"/>
                    <a:pt x="2362578" y="732"/>
                    <a:pt x="2376700" y="10147"/>
                  </a:cubicBezTo>
                  <a:close/>
                </a:path>
              </a:pathLst>
            </a:custGeom>
            <a:solidFill>
              <a:schemeClr val="accent6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7D36B68D-B3D2-4FCA-850F-8E6D3A01CFF3}"/>
                </a:ext>
              </a:extLst>
            </p:cNvPr>
            <p:cNvSpPr/>
            <p:nvPr/>
          </p:nvSpPr>
          <p:spPr>
            <a:xfrm>
              <a:off x="1489115" y="2746491"/>
              <a:ext cx="80933" cy="60370"/>
            </a:xfrm>
            <a:custGeom>
              <a:avLst/>
              <a:gdLst>
                <a:gd name="connsiteX0" fmla="*/ 206450 w 206450"/>
                <a:gd name="connsiteY0" fmla="*/ 0 h 153997"/>
                <a:gd name="connsiteX1" fmla="*/ 201743 w 206450"/>
                <a:gd name="connsiteY1" fmla="*/ 153997 h 153997"/>
                <a:gd name="connsiteX2" fmla="*/ 0 w 206450"/>
                <a:gd name="connsiteY2" fmla="*/ 673 h 153997"/>
                <a:gd name="connsiteX3" fmla="*/ 206450 w 206450"/>
                <a:gd name="connsiteY3" fmla="*/ 0 h 15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50" h="153997">
                  <a:moveTo>
                    <a:pt x="206450" y="0"/>
                  </a:moveTo>
                  <a:cubicBezTo>
                    <a:pt x="201070" y="51108"/>
                    <a:pt x="209813" y="102889"/>
                    <a:pt x="201743" y="153997"/>
                  </a:cubicBezTo>
                  <a:cubicBezTo>
                    <a:pt x="134495" y="102889"/>
                    <a:pt x="67248" y="51781"/>
                    <a:pt x="0" y="673"/>
                  </a:cubicBezTo>
                  <a:cubicBezTo>
                    <a:pt x="69265" y="0"/>
                    <a:pt x="137858" y="0"/>
                    <a:pt x="20645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F3383373-1A07-4D17-92A8-196F6F3C5C04}"/>
                </a:ext>
              </a:extLst>
            </p:cNvPr>
            <p:cNvSpPr/>
            <p:nvPr/>
          </p:nvSpPr>
          <p:spPr>
            <a:xfrm>
              <a:off x="2414784" y="2746491"/>
              <a:ext cx="79351" cy="60106"/>
            </a:xfrm>
            <a:custGeom>
              <a:avLst/>
              <a:gdLst>
                <a:gd name="connsiteX0" fmla="*/ 1345 w 202415"/>
                <a:gd name="connsiteY0" fmla="*/ 153325 h 153324"/>
                <a:gd name="connsiteX1" fmla="*/ 0 w 202415"/>
                <a:gd name="connsiteY1" fmla="*/ 0 h 153324"/>
                <a:gd name="connsiteX2" fmla="*/ 202415 w 202415"/>
                <a:gd name="connsiteY2" fmla="*/ 0 h 153324"/>
                <a:gd name="connsiteX3" fmla="*/ 1345 w 202415"/>
                <a:gd name="connsiteY3" fmla="*/ 153325 h 1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15" h="153324">
                  <a:moveTo>
                    <a:pt x="1345" y="153325"/>
                  </a:moveTo>
                  <a:cubicBezTo>
                    <a:pt x="672" y="102216"/>
                    <a:pt x="0" y="51108"/>
                    <a:pt x="0" y="0"/>
                  </a:cubicBezTo>
                  <a:cubicBezTo>
                    <a:pt x="67248" y="0"/>
                    <a:pt x="135168" y="0"/>
                    <a:pt x="202415" y="0"/>
                  </a:cubicBezTo>
                  <a:cubicBezTo>
                    <a:pt x="138530" y="55143"/>
                    <a:pt x="68592" y="102889"/>
                    <a:pt x="1345" y="15332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6B112103-3A4B-47ED-B5AC-6BFF17D39AE6}"/>
              </a:ext>
            </a:extLst>
          </p:cNvPr>
          <p:cNvGrpSpPr/>
          <p:nvPr/>
        </p:nvGrpSpPr>
        <p:grpSpPr>
          <a:xfrm>
            <a:off x="9111294" y="1990825"/>
            <a:ext cx="2091001" cy="4160131"/>
            <a:chOff x="1487468" y="1862600"/>
            <a:chExt cx="1013176" cy="1832580"/>
          </a:xfrm>
        </p:grpSpPr>
        <p:sp>
          <p:nvSpPr>
            <p:cNvPr id="1796" name="Arrow: Pentagon 1795">
              <a:extLst>
                <a:ext uri="{FF2B5EF4-FFF2-40B4-BE49-F238E27FC236}">
                  <a16:creationId xmlns:a16="http://schemas.microsoft.com/office/drawing/2014/main" id="{41921CA0-6A59-49A6-B48A-4A94E339726E}"/>
                </a:ext>
              </a:extLst>
            </p:cNvPr>
            <p:cNvSpPr/>
            <p:nvPr/>
          </p:nvSpPr>
          <p:spPr>
            <a:xfrm rot="5400000">
              <a:off x="1076052" y="2353375"/>
              <a:ext cx="1832580" cy="851029"/>
            </a:xfrm>
            <a:prstGeom prst="homePlate">
              <a:avLst>
                <a:gd name="adj" fmla="val 3948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EB63E324-C792-480F-9A53-FC42A34AC1CD}"/>
                </a:ext>
              </a:extLst>
            </p:cNvPr>
            <p:cNvSpPr/>
            <p:nvPr/>
          </p:nvSpPr>
          <p:spPr>
            <a:xfrm>
              <a:off x="1487468" y="1932130"/>
              <a:ext cx="1013176" cy="818487"/>
            </a:xfrm>
            <a:custGeom>
              <a:avLst/>
              <a:gdLst>
                <a:gd name="connsiteX0" fmla="*/ 2376700 w 2584495"/>
                <a:gd name="connsiteY0" fmla="*/ 10147 h 2087865"/>
                <a:gd name="connsiteX1" fmla="*/ 2550872 w 2584495"/>
                <a:gd name="connsiteY1" fmla="*/ 10819 h 2087865"/>
                <a:gd name="connsiteX2" fmla="*/ 2583823 w 2584495"/>
                <a:gd name="connsiteY2" fmla="*/ 44443 h 2087865"/>
                <a:gd name="connsiteX3" fmla="*/ 2583151 w 2584495"/>
                <a:gd name="connsiteY3" fmla="*/ 1498337 h 2087865"/>
                <a:gd name="connsiteX4" fmla="*/ 2583151 w 2584495"/>
                <a:gd name="connsiteY4" fmla="*/ 2042371 h 2087865"/>
                <a:gd name="connsiteX5" fmla="*/ 2577771 w 2584495"/>
                <a:gd name="connsiteY5" fmla="*/ 2077340 h 2087865"/>
                <a:gd name="connsiteX6" fmla="*/ 2499091 w 2584495"/>
                <a:gd name="connsiteY6" fmla="*/ 2087427 h 2087865"/>
                <a:gd name="connsiteX7" fmla="*/ 2375356 w 2584495"/>
                <a:gd name="connsiteY7" fmla="*/ 2086754 h 2087865"/>
                <a:gd name="connsiteX8" fmla="*/ 2314833 w 2584495"/>
                <a:gd name="connsiteY8" fmla="*/ 2087427 h 2087865"/>
                <a:gd name="connsiteX9" fmla="*/ 256382 w 2584495"/>
                <a:gd name="connsiteY9" fmla="*/ 2087427 h 2087865"/>
                <a:gd name="connsiteX10" fmla="*/ 212671 w 2584495"/>
                <a:gd name="connsiteY10" fmla="*/ 2086754 h 2087865"/>
                <a:gd name="connsiteX11" fmla="*/ 52621 w 2584495"/>
                <a:gd name="connsiteY11" fmla="*/ 2087427 h 2087865"/>
                <a:gd name="connsiteX12" fmla="*/ 4203 w 2584495"/>
                <a:gd name="connsiteY12" fmla="*/ 2076667 h 2087865"/>
                <a:gd name="connsiteX13" fmla="*/ 841 w 2584495"/>
                <a:gd name="connsiteY13" fmla="*/ 2040353 h 2087865"/>
                <a:gd name="connsiteX14" fmla="*/ 168 w 2584495"/>
                <a:gd name="connsiteY14" fmla="*/ 47805 h 2087865"/>
                <a:gd name="connsiteX15" fmla="*/ 38499 w 2584495"/>
                <a:gd name="connsiteY15" fmla="*/ 9474 h 2087865"/>
                <a:gd name="connsiteX16" fmla="*/ 206618 w 2584495"/>
                <a:gd name="connsiteY16" fmla="*/ 8802 h 2087865"/>
                <a:gd name="connsiteX17" fmla="*/ 251674 w 2584495"/>
                <a:gd name="connsiteY17" fmla="*/ 60 h 2087865"/>
                <a:gd name="connsiteX18" fmla="*/ 2330972 w 2584495"/>
                <a:gd name="connsiteY18" fmla="*/ 60 h 2087865"/>
                <a:gd name="connsiteX19" fmla="*/ 2376700 w 2584495"/>
                <a:gd name="connsiteY19" fmla="*/ 10147 h 208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84495" h="2087865">
                  <a:moveTo>
                    <a:pt x="2376700" y="10147"/>
                  </a:moveTo>
                  <a:cubicBezTo>
                    <a:pt x="2435206" y="10819"/>
                    <a:pt x="2493039" y="12837"/>
                    <a:pt x="2550872" y="10819"/>
                  </a:cubicBezTo>
                  <a:cubicBezTo>
                    <a:pt x="2577771" y="10147"/>
                    <a:pt x="2583823" y="18889"/>
                    <a:pt x="2583823" y="44443"/>
                  </a:cubicBezTo>
                  <a:cubicBezTo>
                    <a:pt x="2583151" y="529299"/>
                    <a:pt x="2583151" y="1014154"/>
                    <a:pt x="2583151" y="1498337"/>
                  </a:cubicBezTo>
                  <a:cubicBezTo>
                    <a:pt x="2583151" y="1679906"/>
                    <a:pt x="2583151" y="1860802"/>
                    <a:pt x="2583151" y="2042371"/>
                  </a:cubicBezTo>
                  <a:cubicBezTo>
                    <a:pt x="2583151" y="2053803"/>
                    <a:pt x="2588530" y="2067253"/>
                    <a:pt x="2577771" y="2077340"/>
                  </a:cubicBezTo>
                  <a:cubicBezTo>
                    <a:pt x="2552889" y="2090117"/>
                    <a:pt x="2525318" y="2087427"/>
                    <a:pt x="2499091" y="2087427"/>
                  </a:cubicBezTo>
                  <a:cubicBezTo>
                    <a:pt x="2458070" y="2087427"/>
                    <a:pt x="2416376" y="2088772"/>
                    <a:pt x="2375356" y="2086754"/>
                  </a:cubicBezTo>
                  <a:cubicBezTo>
                    <a:pt x="2355181" y="2088772"/>
                    <a:pt x="2335007" y="2087427"/>
                    <a:pt x="2314833" y="2087427"/>
                  </a:cubicBezTo>
                  <a:cubicBezTo>
                    <a:pt x="1628906" y="2087427"/>
                    <a:pt x="942308" y="2087427"/>
                    <a:pt x="256382" y="2087427"/>
                  </a:cubicBezTo>
                  <a:cubicBezTo>
                    <a:pt x="241587" y="2087427"/>
                    <a:pt x="227465" y="2088099"/>
                    <a:pt x="212671" y="2086754"/>
                  </a:cubicBezTo>
                  <a:cubicBezTo>
                    <a:pt x="159545" y="2088099"/>
                    <a:pt x="106419" y="2086754"/>
                    <a:pt x="52621" y="2087427"/>
                  </a:cubicBezTo>
                  <a:cubicBezTo>
                    <a:pt x="35809" y="2087427"/>
                    <a:pt x="19670" y="2084064"/>
                    <a:pt x="4203" y="2076667"/>
                  </a:cubicBezTo>
                  <a:cubicBezTo>
                    <a:pt x="-2522" y="2065235"/>
                    <a:pt x="841" y="2052458"/>
                    <a:pt x="841" y="2040353"/>
                  </a:cubicBezTo>
                  <a:cubicBezTo>
                    <a:pt x="841" y="1375947"/>
                    <a:pt x="841" y="712212"/>
                    <a:pt x="168" y="47805"/>
                  </a:cubicBezTo>
                  <a:cubicBezTo>
                    <a:pt x="168" y="16872"/>
                    <a:pt x="8238" y="8802"/>
                    <a:pt x="38499" y="9474"/>
                  </a:cubicBezTo>
                  <a:cubicBezTo>
                    <a:pt x="94315" y="11492"/>
                    <a:pt x="150130" y="9474"/>
                    <a:pt x="206618" y="8802"/>
                  </a:cubicBezTo>
                  <a:cubicBezTo>
                    <a:pt x="220068" y="-1285"/>
                    <a:pt x="236207" y="60"/>
                    <a:pt x="251674" y="60"/>
                  </a:cubicBezTo>
                  <a:cubicBezTo>
                    <a:pt x="944998" y="60"/>
                    <a:pt x="1637649" y="60"/>
                    <a:pt x="2330972" y="60"/>
                  </a:cubicBezTo>
                  <a:cubicBezTo>
                    <a:pt x="2346439" y="1405"/>
                    <a:pt x="2362578" y="732"/>
                    <a:pt x="2376700" y="10147"/>
                  </a:cubicBezTo>
                  <a:close/>
                </a:path>
              </a:pathLst>
            </a:custGeom>
            <a:solidFill>
              <a:schemeClr val="accent6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E4F8BB81-D4FA-43D8-808C-FE42F9D237FE}"/>
                </a:ext>
              </a:extLst>
            </p:cNvPr>
            <p:cNvSpPr/>
            <p:nvPr/>
          </p:nvSpPr>
          <p:spPr>
            <a:xfrm>
              <a:off x="1489115" y="2746491"/>
              <a:ext cx="80933" cy="60370"/>
            </a:xfrm>
            <a:custGeom>
              <a:avLst/>
              <a:gdLst>
                <a:gd name="connsiteX0" fmla="*/ 206450 w 206450"/>
                <a:gd name="connsiteY0" fmla="*/ 0 h 153997"/>
                <a:gd name="connsiteX1" fmla="*/ 201743 w 206450"/>
                <a:gd name="connsiteY1" fmla="*/ 153997 h 153997"/>
                <a:gd name="connsiteX2" fmla="*/ 0 w 206450"/>
                <a:gd name="connsiteY2" fmla="*/ 673 h 153997"/>
                <a:gd name="connsiteX3" fmla="*/ 206450 w 206450"/>
                <a:gd name="connsiteY3" fmla="*/ 0 h 15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50" h="153997">
                  <a:moveTo>
                    <a:pt x="206450" y="0"/>
                  </a:moveTo>
                  <a:cubicBezTo>
                    <a:pt x="201070" y="51108"/>
                    <a:pt x="209813" y="102889"/>
                    <a:pt x="201743" y="153997"/>
                  </a:cubicBezTo>
                  <a:cubicBezTo>
                    <a:pt x="134495" y="102889"/>
                    <a:pt x="67248" y="51781"/>
                    <a:pt x="0" y="673"/>
                  </a:cubicBezTo>
                  <a:cubicBezTo>
                    <a:pt x="69265" y="0"/>
                    <a:pt x="137858" y="0"/>
                    <a:pt x="20645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667AA7EF-0B48-4C2D-B834-30205EE5CD31}"/>
                </a:ext>
              </a:extLst>
            </p:cNvPr>
            <p:cNvSpPr/>
            <p:nvPr/>
          </p:nvSpPr>
          <p:spPr>
            <a:xfrm>
              <a:off x="2414784" y="2746491"/>
              <a:ext cx="79351" cy="60106"/>
            </a:xfrm>
            <a:custGeom>
              <a:avLst/>
              <a:gdLst>
                <a:gd name="connsiteX0" fmla="*/ 1345 w 202415"/>
                <a:gd name="connsiteY0" fmla="*/ 153325 h 153324"/>
                <a:gd name="connsiteX1" fmla="*/ 0 w 202415"/>
                <a:gd name="connsiteY1" fmla="*/ 0 h 153324"/>
                <a:gd name="connsiteX2" fmla="*/ 202415 w 202415"/>
                <a:gd name="connsiteY2" fmla="*/ 0 h 153324"/>
                <a:gd name="connsiteX3" fmla="*/ 1345 w 202415"/>
                <a:gd name="connsiteY3" fmla="*/ 153325 h 1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15" h="153324">
                  <a:moveTo>
                    <a:pt x="1345" y="153325"/>
                  </a:moveTo>
                  <a:cubicBezTo>
                    <a:pt x="672" y="102216"/>
                    <a:pt x="0" y="51108"/>
                    <a:pt x="0" y="0"/>
                  </a:cubicBezTo>
                  <a:cubicBezTo>
                    <a:pt x="67248" y="0"/>
                    <a:pt x="135168" y="0"/>
                    <a:pt x="202415" y="0"/>
                  </a:cubicBezTo>
                  <a:cubicBezTo>
                    <a:pt x="138530" y="55143"/>
                    <a:pt x="68592" y="102889"/>
                    <a:pt x="1345" y="15332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800" name="TextBox 1799">
            <a:extLst>
              <a:ext uri="{FF2B5EF4-FFF2-40B4-BE49-F238E27FC236}">
                <a16:creationId xmlns:a16="http://schemas.microsoft.com/office/drawing/2014/main" id="{9FE087D3-DA5F-4047-8C2A-59F4F5DF7276}"/>
              </a:ext>
            </a:extLst>
          </p:cNvPr>
          <p:cNvSpPr txBox="1"/>
          <p:nvPr/>
        </p:nvSpPr>
        <p:spPr>
          <a:xfrm>
            <a:off x="4259966" y="2284549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</a:rPr>
              <a:t>02</a:t>
            </a:r>
            <a:endParaRPr kumimoji="0" lang="ko-KR" altLang="en-US" sz="4400" b="1" i="0" u="none" strike="noStrike" kern="1200" cap="none" spc="0" normalizeH="0" baseline="0" noProof="0" dirty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801" name="TextBox 1800">
            <a:extLst>
              <a:ext uri="{FF2B5EF4-FFF2-40B4-BE49-F238E27FC236}">
                <a16:creationId xmlns:a16="http://schemas.microsoft.com/office/drawing/2014/main" id="{E20445A3-E14C-4674-8C2B-53D5FBF4902D}"/>
              </a:ext>
            </a:extLst>
          </p:cNvPr>
          <p:cNvSpPr txBox="1"/>
          <p:nvPr/>
        </p:nvSpPr>
        <p:spPr>
          <a:xfrm>
            <a:off x="1551637" y="2284549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</a:rPr>
              <a:t>01</a:t>
            </a:r>
            <a:endParaRPr kumimoji="0" lang="ko-KR" altLang="en-US" sz="4400" b="1" i="0" u="none" strike="noStrike" kern="1200" cap="none" spc="0" normalizeH="0" baseline="0" noProof="0" dirty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802" name="TextBox 1801">
            <a:extLst>
              <a:ext uri="{FF2B5EF4-FFF2-40B4-BE49-F238E27FC236}">
                <a16:creationId xmlns:a16="http://schemas.microsoft.com/office/drawing/2014/main" id="{CD55A52E-CAEB-4C6F-9353-15783860C239}"/>
              </a:ext>
            </a:extLst>
          </p:cNvPr>
          <p:cNvSpPr txBox="1"/>
          <p:nvPr/>
        </p:nvSpPr>
        <p:spPr>
          <a:xfrm>
            <a:off x="9676625" y="2284549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</a:rPr>
              <a:t>04</a:t>
            </a:r>
            <a:endParaRPr kumimoji="0" lang="ko-KR" altLang="en-US" sz="4400" b="1" i="0" u="none" strike="noStrike" kern="1200" cap="none" spc="0" normalizeH="0" baseline="0" noProof="0" dirty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803" name="TextBox 1802">
            <a:extLst>
              <a:ext uri="{FF2B5EF4-FFF2-40B4-BE49-F238E27FC236}">
                <a16:creationId xmlns:a16="http://schemas.microsoft.com/office/drawing/2014/main" id="{9FA6C75A-7F74-46DB-BB19-229569B12120}"/>
              </a:ext>
            </a:extLst>
          </p:cNvPr>
          <p:cNvSpPr txBox="1"/>
          <p:nvPr/>
        </p:nvSpPr>
        <p:spPr>
          <a:xfrm>
            <a:off x="6968295" y="2284549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</a:rPr>
              <a:t>03</a:t>
            </a:r>
            <a:endParaRPr kumimoji="0" lang="ko-KR" altLang="en-US" sz="4400" b="1" i="0" u="none" strike="noStrike" kern="1200" cap="none" spc="0" normalizeH="0" baseline="0" noProof="0" dirty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804" name="TextBox 1803">
            <a:extLst>
              <a:ext uri="{FF2B5EF4-FFF2-40B4-BE49-F238E27FC236}">
                <a16:creationId xmlns:a16="http://schemas.microsoft.com/office/drawing/2014/main" id="{C9A365F7-D171-42C1-938D-7D720E57CA1C}"/>
              </a:ext>
            </a:extLst>
          </p:cNvPr>
          <p:cNvSpPr txBox="1"/>
          <p:nvPr/>
        </p:nvSpPr>
        <p:spPr>
          <a:xfrm>
            <a:off x="1174106" y="3238367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Simple PowerPoint Presentation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805" name="TextBox 1804">
            <a:extLst>
              <a:ext uri="{FF2B5EF4-FFF2-40B4-BE49-F238E27FC236}">
                <a16:creationId xmlns:a16="http://schemas.microsoft.com/office/drawing/2014/main" id="{4A018091-A156-4DCF-8F06-3DDF080AE45D}"/>
              </a:ext>
            </a:extLst>
          </p:cNvPr>
          <p:cNvSpPr txBox="1"/>
          <p:nvPr/>
        </p:nvSpPr>
        <p:spPr>
          <a:xfrm>
            <a:off x="3882435" y="3238367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Simple PowerPoint Presentation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806" name="TextBox 1805">
            <a:extLst>
              <a:ext uri="{FF2B5EF4-FFF2-40B4-BE49-F238E27FC236}">
                <a16:creationId xmlns:a16="http://schemas.microsoft.com/office/drawing/2014/main" id="{640C76CC-5644-4B42-BB18-70127EF4A7C3}"/>
              </a:ext>
            </a:extLst>
          </p:cNvPr>
          <p:cNvSpPr txBox="1"/>
          <p:nvPr/>
        </p:nvSpPr>
        <p:spPr>
          <a:xfrm>
            <a:off x="6590764" y="3238367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Simple PowerPoint Presentation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807" name="TextBox 1806">
            <a:extLst>
              <a:ext uri="{FF2B5EF4-FFF2-40B4-BE49-F238E27FC236}">
                <a16:creationId xmlns:a16="http://schemas.microsoft.com/office/drawing/2014/main" id="{35C9A5CE-94C2-4748-8BA6-E7103985D3E3}"/>
              </a:ext>
            </a:extLst>
          </p:cNvPr>
          <p:cNvSpPr txBox="1"/>
          <p:nvPr/>
        </p:nvSpPr>
        <p:spPr>
          <a:xfrm>
            <a:off x="9299094" y="3238367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Simple PowerPoint Presentation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808" name="TextBox 1807">
            <a:extLst>
              <a:ext uri="{FF2B5EF4-FFF2-40B4-BE49-F238E27FC236}">
                <a16:creationId xmlns:a16="http://schemas.microsoft.com/office/drawing/2014/main" id="{6CFA2004-9B16-41D5-BCD0-273D9AE1F900}"/>
              </a:ext>
            </a:extLst>
          </p:cNvPr>
          <p:cNvSpPr txBox="1"/>
          <p:nvPr/>
        </p:nvSpPr>
        <p:spPr>
          <a:xfrm>
            <a:off x="1202249" y="4253684"/>
            <a:ext cx="166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You can simply impress your audience and add a unique zing and appeal to your Presentations.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809" name="TextBox 1808">
            <a:extLst>
              <a:ext uri="{FF2B5EF4-FFF2-40B4-BE49-F238E27FC236}">
                <a16:creationId xmlns:a16="http://schemas.microsoft.com/office/drawing/2014/main" id="{A06DFF33-C767-4A88-A64A-C11E096851B4}"/>
              </a:ext>
            </a:extLst>
          </p:cNvPr>
          <p:cNvSpPr txBox="1"/>
          <p:nvPr/>
        </p:nvSpPr>
        <p:spPr>
          <a:xfrm>
            <a:off x="3909445" y="4253684"/>
            <a:ext cx="166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You can simply impress your audience and add a unique zing and appeal to your Presentations.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810" name="TextBox 1809">
            <a:extLst>
              <a:ext uri="{FF2B5EF4-FFF2-40B4-BE49-F238E27FC236}">
                <a16:creationId xmlns:a16="http://schemas.microsoft.com/office/drawing/2014/main" id="{65995058-FE50-47AA-BC38-E001BE104C03}"/>
              </a:ext>
            </a:extLst>
          </p:cNvPr>
          <p:cNvSpPr txBox="1"/>
          <p:nvPr/>
        </p:nvSpPr>
        <p:spPr>
          <a:xfrm>
            <a:off x="6616641" y="4253684"/>
            <a:ext cx="166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You can simply impress your audience and add a unique zing and appeal to your Presentations.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811" name="TextBox 1810">
            <a:extLst>
              <a:ext uri="{FF2B5EF4-FFF2-40B4-BE49-F238E27FC236}">
                <a16:creationId xmlns:a16="http://schemas.microsoft.com/office/drawing/2014/main" id="{5BD0D87D-7E51-4AD0-8ECD-305AB8594BE2}"/>
              </a:ext>
            </a:extLst>
          </p:cNvPr>
          <p:cNvSpPr txBox="1"/>
          <p:nvPr/>
        </p:nvSpPr>
        <p:spPr>
          <a:xfrm>
            <a:off x="9323838" y="4253684"/>
            <a:ext cx="166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You can simply impress your audience and add a unique zing and appeal to your Presentations.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87B2-66DD-49D7-9C71-0DB2ADEF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08" y="2766218"/>
            <a:ext cx="10515600" cy="1325563"/>
          </a:xfrm>
        </p:spPr>
        <p:txBody>
          <a:bodyPr/>
          <a:lstStyle/>
          <a:p>
            <a:r>
              <a:rPr lang="en-US" dirty="0"/>
              <a:t>Tableau Report Validation -  Framework</a:t>
            </a:r>
          </a:p>
        </p:txBody>
      </p:sp>
    </p:spTree>
    <p:extLst>
      <p:ext uri="{BB962C8B-B14F-4D97-AF65-F5344CB8AC3E}">
        <p14:creationId xmlns:p14="http://schemas.microsoft.com/office/powerpoint/2010/main" val="209566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01AD80-C58A-4E5A-84B4-34F21AB4E9C1}"/>
              </a:ext>
            </a:extLst>
          </p:cNvPr>
          <p:cNvSpPr/>
          <p:nvPr/>
        </p:nvSpPr>
        <p:spPr>
          <a:xfrm>
            <a:off x="621335" y="2587530"/>
            <a:ext cx="1615875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Add Connection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400F9-C8EE-45E0-AAD7-E22F20E6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36" y="3871336"/>
            <a:ext cx="1061924" cy="75714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2E3692-B6B2-40BA-860F-ACF4A1256344}"/>
              </a:ext>
            </a:extLst>
          </p:cNvPr>
          <p:cNvSpPr/>
          <p:nvPr/>
        </p:nvSpPr>
        <p:spPr>
          <a:xfrm>
            <a:off x="2630798" y="2076727"/>
            <a:ext cx="1600200" cy="1081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Test Plan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5B420C-53ED-434E-970B-76754976953C}"/>
              </a:ext>
            </a:extLst>
          </p:cNvPr>
          <p:cNvSpPr/>
          <p:nvPr/>
        </p:nvSpPr>
        <p:spPr>
          <a:xfrm>
            <a:off x="1071317" y="1296687"/>
            <a:ext cx="700237" cy="674703"/>
          </a:xfrm>
          <a:prstGeom prst="ellipse">
            <a:avLst/>
          </a:prstGeom>
          <a:solidFill>
            <a:srgbClr val="00B050"/>
          </a:solidFill>
          <a:ln w="1079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START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D4C866-05B9-409F-AC0B-F5CC40A0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40" y="3787072"/>
            <a:ext cx="1203927" cy="757144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0F46194A-E514-4DB8-AFC6-7EF7872E40D2}"/>
              </a:ext>
            </a:extLst>
          </p:cNvPr>
          <p:cNvSpPr/>
          <p:nvPr/>
        </p:nvSpPr>
        <p:spPr>
          <a:xfrm>
            <a:off x="3280879" y="3288564"/>
            <a:ext cx="300038" cy="401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4EF1A6-1E08-4118-A3C6-5E5818B5C5C0}"/>
              </a:ext>
            </a:extLst>
          </p:cNvPr>
          <p:cNvSpPr/>
          <p:nvPr/>
        </p:nvSpPr>
        <p:spPr>
          <a:xfrm>
            <a:off x="4659181" y="3246452"/>
            <a:ext cx="1487104" cy="401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Benchmark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61770C-4656-41D2-9D8A-2A3960CEE14F}"/>
              </a:ext>
            </a:extLst>
          </p:cNvPr>
          <p:cNvSpPr/>
          <p:nvPr/>
        </p:nvSpPr>
        <p:spPr>
          <a:xfrm>
            <a:off x="6591457" y="2549430"/>
            <a:ext cx="1509012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Add Assertion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1B7F7F-4FF6-4A7F-B7E3-591CD14D0BEF}"/>
              </a:ext>
            </a:extLst>
          </p:cNvPr>
          <p:cNvSpPr/>
          <p:nvPr/>
        </p:nvSpPr>
        <p:spPr>
          <a:xfrm>
            <a:off x="10517492" y="2549430"/>
            <a:ext cx="1509012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Reports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138C547-E04B-4FEC-96D4-77F843BFC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224" y="3687862"/>
            <a:ext cx="778677" cy="674703"/>
          </a:xfrm>
          <a:prstGeom prst="rect">
            <a:avLst/>
          </a:prstGeom>
        </p:spPr>
      </p:pic>
      <p:sp>
        <p:nvSpPr>
          <p:cNvPr id="25" name="Arrow: Up 24">
            <a:extLst>
              <a:ext uri="{FF2B5EF4-FFF2-40B4-BE49-F238E27FC236}">
                <a16:creationId xmlns:a16="http://schemas.microsoft.com/office/drawing/2014/main" id="{D64FA70D-624C-4D50-8AD4-4A6A2CB1F9E4}"/>
              </a:ext>
            </a:extLst>
          </p:cNvPr>
          <p:cNvSpPr/>
          <p:nvPr/>
        </p:nvSpPr>
        <p:spPr>
          <a:xfrm>
            <a:off x="1246357" y="3321719"/>
            <a:ext cx="300038" cy="401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494510-AB4D-46EA-8C00-CD973B04C2B5}"/>
              </a:ext>
            </a:extLst>
          </p:cNvPr>
          <p:cNvSpPr/>
          <p:nvPr/>
        </p:nvSpPr>
        <p:spPr>
          <a:xfrm>
            <a:off x="2694645" y="672568"/>
            <a:ext cx="1600200" cy="78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Case Name</a:t>
            </a:r>
          </a:p>
          <a:p>
            <a:pPr algn="ctr"/>
            <a:r>
              <a:rPr lang="en-US" sz="1200" dirty="0"/>
              <a:t>Test Case Label</a:t>
            </a:r>
          </a:p>
          <a:p>
            <a:pPr algn="ctr"/>
            <a:r>
              <a:rPr lang="en-US" sz="1200" dirty="0"/>
              <a:t>Add 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87DE9C-79EF-4386-ACCF-21B62C2A0DAB}"/>
              </a:ext>
            </a:extLst>
          </p:cNvPr>
          <p:cNvSpPr/>
          <p:nvPr/>
        </p:nvSpPr>
        <p:spPr>
          <a:xfrm>
            <a:off x="2588792" y="2917463"/>
            <a:ext cx="1671745" cy="250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[ Functional Test Plan ]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[ Report Test Plan ] 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87E2B-A9A8-4714-91F6-AAE8B04409FA}"/>
              </a:ext>
            </a:extLst>
          </p:cNvPr>
          <p:cNvSpPr/>
          <p:nvPr/>
        </p:nvSpPr>
        <p:spPr>
          <a:xfrm>
            <a:off x="2654561" y="4627808"/>
            <a:ext cx="1600200" cy="250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Workbook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2D3A71-7F8B-433F-8F26-EEEF8ADF5C46}"/>
              </a:ext>
            </a:extLst>
          </p:cNvPr>
          <p:cNvSpPr/>
          <p:nvPr/>
        </p:nvSpPr>
        <p:spPr>
          <a:xfrm>
            <a:off x="8549388" y="2549430"/>
            <a:ext cx="1509012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Run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06D3D95-D548-4307-AB8D-70B4680806B8}"/>
              </a:ext>
            </a:extLst>
          </p:cNvPr>
          <p:cNvSpPr/>
          <p:nvPr/>
        </p:nvSpPr>
        <p:spPr>
          <a:xfrm>
            <a:off x="7429657" y="1521580"/>
            <a:ext cx="1784012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Case </a:t>
            </a:r>
            <a:r>
              <a:rPr lang="en-US" sz="1200" b="1" dirty="0"/>
              <a:t>Repository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5E3DEC0-B2AF-495D-AB37-F08D3B4BE417}"/>
              </a:ext>
            </a:extLst>
          </p:cNvPr>
          <p:cNvSpPr/>
          <p:nvPr/>
        </p:nvSpPr>
        <p:spPr>
          <a:xfrm>
            <a:off x="1271416" y="2112130"/>
            <a:ext cx="300038" cy="359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1226FF6-F989-4B3D-AAC7-210F9BDC56D9}"/>
              </a:ext>
            </a:extLst>
          </p:cNvPr>
          <p:cNvSpPr/>
          <p:nvPr/>
        </p:nvSpPr>
        <p:spPr>
          <a:xfrm>
            <a:off x="6215189" y="2752158"/>
            <a:ext cx="295432" cy="22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4415062-C3A6-4CF8-9322-6CF26CCF3E09}"/>
              </a:ext>
            </a:extLst>
          </p:cNvPr>
          <p:cNvSpPr/>
          <p:nvPr/>
        </p:nvSpPr>
        <p:spPr>
          <a:xfrm>
            <a:off x="4294845" y="2752158"/>
            <a:ext cx="295432" cy="22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2C1D414-C6F3-441E-8601-8D46A5A173C9}"/>
              </a:ext>
            </a:extLst>
          </p:cNvPr>
          <p:cNvSpPr/>
          <p:nvPr/>
        </p:nvSpPr>
        <p:spPr>
          <a:xfrm>
            <a:off x="2300094" y="2771632"/>
            <a:ext cx="295432" cy="22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3DEB046-9828-4F6B-B53C-FD40172DA38D}"/>
              </a:ext>
            </a:extLst>
          </p:cNvPr>
          <p:cNvSpPr/>
          <p:nvPr/>
        </p:nvSpPr>
        <p:spPr>
          <a:xfrm>
            <a:off x="8195028" y="2733532"/>
            <a:ext cx="295432" cy="22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15A5778-2CF9-4392-8657-7CFF2B73D0CE}"/>
              </a:ext>
            </a:extLst>
          </p:cNvPr>
          <p:cNvSpPr/>
          <p:nvPr/>
        </p:nvSpPr>
        <p:spPr>
          <a:xfrm>
            <a:off x="10130705" y="2752157"/>
            <a:ext cx="295432" cy="22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4BE269CB-73D1-4020-A885-7ED5B6D977AE}"/>
              </a:ext>
            </a:extLst>
          </p:cNvPr>
          <p:cNvSpPr/>
          <p:nvPr/>
        </p:nvSpPr>
        <p:spPr>
          <a:xfrm>
            <a:off x="6786307" y="1802595"/>
            <a:ext cx="538842" cy="6616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D9F8CB72-14DB-469D-BD1B-619978862484}"/>
              </a:ext>
            </a:extLst>
          </p:cNvPr>
          <p:cNvSpPr/>
          <p:nvPr/>
        </p:nvSpPr>
        <p:spPr>
          <a:xfrm rot="5400000">
            <a:off x="9310692" y="1816245"/>
            <a:ext cx="590551" cy="651783"/>
          </a:xfrm>
          <a:prstGeom prst="bentArrow">
            <a:avLst>
              <a:gd name="adj1" fmla="val 25000"/>
              <a:gd name="adj2" fmla="val 2306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1FA91394-B6D4-448A-988B-58C0E64B3576}"/>
              </a:ext>
            </a:extLst>
          </p:cNvPr>
          <p:cNvSpPr/>
          <p:nvPr/>
        </p:nvSpPr>
        <p:spPr>
          <a:xfrm>
            <a:off x="11153544" y="3249358"/>
            <a:ext cx="300038" cy="359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24FC33-FD5F-4BE3-A45B-7BD7147A936E}"/>
              </a:ext>
            </a:extLst>
          </p:cNvPr>
          <p:cNvSpPr/>
          <p:nvPr/>
        </p:nvSpPr>
        <p:spPr>
          <a:xfrm>
            <a:off x="4659181" y="2452396"/>
            <a:ext cx="1487104" cy="590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Add Label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45C73F-F1FF-40CC-ADE0-FC19D690BAF6}"/>
              </a:ext>
            </a:extLst>
          </p:cNvPr>
          <p:cNvSpPr/>
          <p:nvPr/>
        </p:nvSpPr>
        <p:spPr>
          <a:xfrm>
            <a:off x="4680674" y="1737476"/>
            <a:ext cx="1487104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 Case Naming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37E830-DD3D-441B-8ECC-F82DD2196F08}"/>
              </a:ext>
            </a:extLst>
          </p:cNvPr>
          <p:cNvSpPr/>
          <p:nvPr/>
        </p:nvSpPr>
        <p:spPr>
          <a:xfrm>
            <a:off x="4698091" y="941592"/>
            <a:ext cx="1487104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Select Connection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2D2558-C626-417F-9C7B-EDB4BF9AF75B}"/>
              </a:ext>
            </a:extLst>
          </p:cNvPr>
          <p:cNvSpPr/>
          <p:nvPr/>
        </p:nvSpPr>
        <p:spPr>
          <a:xfrm>
            <a:off x="7503028" y="789005"/>
            <a:ext cx="1600200" cy="2952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Group by Cases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FE50D89-164F-4E7E-975D-F5D8C0B0CCFE}"/>
              </a:ext>
            </a:extLst>
          </p:cNvPr>
          <p:cNvSpPr/>
          <p:nvPr/>
        </p:nvSpPr>
        <p:spPr>
          <a:xfrm>
            <a:off x="2992968" y="5533696"/>
            <a:ext cx="300038" cy="401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F051FB00-AB68-44A3-9F3E-3089F7B646A9}"/>
              </a:ext>
            </a:extLst>
          </p:cNvPr>
          <p:cNvSpPr/>
          <p:nvPr/>
        </p:nvSpPr>
        <p:spPr>
          <a:xfrm>
            <a:off x="5205319" y="3748652"/>
            <a:ext cx="300038" cy="401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0B0FBF-FA73-4702-9BA9-DAC5CCE57B17}"/>
              </a:ext>
            </a:extLst>
          </p:cNvPr>
          <p:cNvGrpSpPr/>
          <p:nvPr/>
        </p:nvGrpSpPr>
        <p:grpSpPr>
          <a:xfrm>
            <a:off x="4266184" y="4374224"/>
            <a:ext cx="2215028" cy="1009099"/>
            <a:chOff x="7750751" y="4809145"/>
            <a:chExt cx="2215028" cy="10090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E096E0-5D60-4673-B331-31D24A1ACD33}"/>
                </a:ext>
              </a:extLst>
            </p:cNvPr>
            <p:cNvSpPr/>
            <p:nvPr/>
          </p:nvSpPr>
          <p:spPr>
            <a:xfrm>
              <a:off x="8777819" y="4953284"/>
              <a:ext cx="1187960" cy="8649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b="1" dirty="0">
                  <a:solidFill>
                    <a:schemeClr val="tx1"/>
                  </a:solidFill>
                </a:rPr>
                <a:t>Views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b="1" dirty="0">
                  <a:solidFill>
                    <a:schemeClr val="tx1"/>
                  </a:solidFill>
                </a:rPr>
                <a:t>Columns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b="1" dirty="0">
                  <a:solidFill>
                    <a:schemeClr val="tx1"/>
                  </a:solidFill>
                </a:rPr>
                <a:t>Parameters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b="1" dirty="0">
                  <a:solidFill>
                    <a:schemeClr val="tx1"/>
                  </a:solidFill>
                </a:rPr>
                <a:t>Filters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b="1" dirty="0">
                  <a:solidFill>
                    <a:schemeClr val="tx1"/>
                  </a:solidFill>
                </a:rPr>
                <a:t>Snap Shot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b="1" dirty="0">
                  <a:solidFill>
                    <a:schemeClr val="tx1"/>
                  </a:solidFill>
                </a:rPr>
                <a:t>Data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25F0184-B9CA-4938-91F1-5B1C57D0FD0F}"/>
                </a:ext>
              </a:extLst>
            </p:cNvPr>
            <p:cNvGrpSpPr/>
            <p:nvPr/>
          </p:nvGrpSpPr>
          <p:grpSpPr>
            <a:xfrm>
              <a:off x="7750751" y="4809145"/>
              <a:ext cx="950076" cy="1009099"/>
              <a:chOff x="7328545" y="4782336"/>
              <a:chExt cx="979432" cy="100909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3A13364-1A80-4F79-9C35-C322CF9366EB}"/>
                  </a:ext>
                </a:extLst>
              </p:cNvPr>
              <p:cNvSpPr/>
              <p:nvPr/>
            </p:nvSpPr>
            <p:spPr>
              <a:xfrm>
                <a:off x="7332617" y="5128235"/>
                <a:ext cx="975360" cy="2952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Worksheet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8666565-B58E-4A86-BD6E-E498DC5A29F4}"/>
                  </a:ext>
                </a:extLst>
              </p:cNvPr>
              <p:cNvSpPr/>
              <p:nvPr/>
            </p:nvSpPr>
            <p:spPr>
              <a:xfrm>
                <a:off x="7328545" y="5496160"/>
                <a:ext cx="975360" cy="2952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Dashboard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A5658A2-8272-4BB2-88AC-90129376A044}"/>
                  </a:ext>
                </a:extLst>
              </p:cNvPr>
              <p:cNvSpPr/>
              <p:nvPr/>
            </p:nvSpPr>
            <p:spPr>
              <a:xfrm>
                <a:off x="7332617" y="4782336"/>
                <a:ext cx="975360" cy="25880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Workbook</a:t>
                </a:r>
              </a:p>
            </p:txBody>
          </p:sp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5960AB-3224-4F0D-906D-67EBCA85122F}"/>
              </a:ext>
            </a:extLst>
          </p:cNvPr>
          <p:cNvSpPr/>
          <p:nvPr/>
        </p:nvSpPr>
        <p:spPr>
          <a:xfrm>
            <a:off x="7511532" y="1149049"/>
            <a:ext cx="1600200" cy="29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Group by Cases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CB6F3D-290D-4870-BC0B-B16C67C90B16}"/>
              </a:ext>
            </a:extLst>
          </p:cNvPr>
          <p:cNvSpPr/>
          <p:nvPr/>
        </p:nvSpPr>
        <p:spPr>
          <a:xfrm>
            <a:off x="7097117" y="4256438"/>
            <a:ext cx="1784011" cy="401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Not properly working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9A3AD4-F78D-435C-B141-6065322BA936}"/>
              </a:ext>
            </a:extLst>
          </p:cNvPr>
          <p:cNvSpPr/>
          <p:nvPr/>
        </p:nvSpPr>
        <p:spPr>
          <a:xfrm>
            <a:off x="282616" y="198455"/>
            <a:ext cx="1615875" cy="5905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 </a:t>
            </a:r>
            <a:r>
              <a:rPr lang="en-US" sz="1600" b="1" dirty="0" err="1"/>
              <a:t>Progreess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5665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87B2-66DD-49D7-9C71-0DB2ADEF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08" y="2766218"/>
            <a:ext cx="10515600" cy="1325563"/>
          </a:xfrm>
        </p:spPr>
        <p:txBody>
          <a:bodyPr/>
          <a:lstStyle/>
          <a:p>
            <a:r>
              <a:rPr lang="en-US" dirty="0"/>
              <a:t>Web UI Automation - Framework</a:t>
            </a:r>
          </a:p>
        </p:txBody>
      </p:sp>
    </p:spTree>
    <p:extLst>
      <p:ext uri="{BB962C8B-B14F-4D97-AF65-F5344CB8AC3E}">
        <p14:creationId xmlns:p14="http://schemas.microsoft.com/office/powerpoint/2010/main" val="305370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D95714-DF93-466A-B310-4020390026D3}"/>
              </a:ext>
            </a:extLst>
          </p:cNvPr>
          <p:cNvSpPr/>
          <p:nvPr/>
        </p:nvSpPr>
        <p:spPr>
          <a:xfrm>
            <a:off x="4730319" y="502970"/>
            <a:ext cx="557949" cy="269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1FAAE-909C-4290-8291-751F835657CA}"/>
              </a:ext>
            </a:extLst>
          </p:cNvPr>
          <p:cNvSpPr/>
          <p:nvPr/>
        </p:nvSpPr>
        <p:spPr>
          <a:xfrm>
            <a:off x="4737939" y="1531670"/>
            <a:ext cx="557949" cy="269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1440F-00F3-4A10-A412-4EC03E1E2F72}"/>
              </a:ext>
            </a:extLst>
          </p:cNvPr>
          <p:cNvSpPr/>
          <p:nvPr/>
        </p:nvSpPr>
        <p:spPr>
          <a:xfrm>
            <a:off x="4737939" y="2606090"/>
            <a:ext cx="557949" cy="269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EF11FE-545D-4FA1-9B69-D47421FEBA6E}"/>
              </a:ext>
            </a:extLst>
          </p:cNvPr>
          <p:cNvSpPr/>
          <p:nvPr/>
        </p:nvSpPr>
        <p:spPr>
          <a:xfrm>
            <a:off x="4730319" y="3619550"/>
            <a:ext cx="557949" cy="269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D4A53C-1671-400D-B9CE-817067023DD4}"/>
              </a:ext>
            </a:extLst>
          </p:cNvPr>
          <p:cNvGrpSpPr/>
          <p:nvPr/>
        </p:nvGrpSpPr>
        <p:grpSpPr>
          <a:xfrm>
            <a:off x="3518196" y="1533913"/>
            <a:ext cx="3037723" cy="955826"/>
            <a:chOff x="4315299" y="1533913"/>
            <a:chExt cx="2941898" cy="9558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10B90E-9251-4A3E-86FE-39DBED19E41F}"/>
                </a:ext>
              </a:extLst>
            </p:cNvPr>
            <p:cNvSpPr/>
            <p:nvPr/>
          </p:nvSpPr>
          <p:spPr>
            <a:xfrm>
              <a:off x="4315299" y="1533913"/>
              <a:ext cx="2941898" cy="331877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0">
                  <a:srgbClr val="0070C0"/>
                </a:gs>
                <a:gs pos="100000">
                  <a:schemeClr val="accent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Step Definition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2748413-479D-43E8-8816-D1D1206F8136}"/>
                </a:ext>
              </a:extLst>
            </p:cNvPr>
            <p:cNvSpPr/>
            <p:nvPr/>
          </p:nvSpPr>
          <p:spPr>
            <a:xfrm>
              <a:off x="4855918" y="1909545"/>
              <a:ext cx="773207" cy="26777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Step File 1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A5C31-EE43-4D75-BE40-3E1356D5F77B}"/>
                </a:ext>
              </a:extLst>
            </p:cNvPr>
            <p:cNvSpPr/>
            <p:nvPr/>
          </p:nvSpPr>
          <p:spPr>
            <a:xfrm>
              <a:off x="5761221" y="2221965"/>
              <a:ext cx="764962" cy="26777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Step File n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85B71-7882-4EF5-A705-2D1E2C6CDF5E}"/>
              </a:ext>
            </a:extLst>
          </p:cNvPr>
          <p:cNvSpPr/>
          <p:nvPr/>
        </p:nvSpPr>
        <p:spPr>
          <a:xfrm>
            <a:off x="3508709" y="2594998"/>
            <a:ext cx="3040319" cy="33187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1000">
                <a:srgbClr val="0070C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>
            <a:gradFill flip="none" rotWithShape="1">
              <a:gsLst>
                <a:gs pos="0">
                  <a:schemeClr val="accent6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 Object File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68AEFA-555E-4F8B-9ACE-93867A8BB9E2}"/>
              </a:ext>
            </a:extLst>
          </p:cNvPr>
          <p:cNvGrpSpPr/>
          <p:nvPr/>
        </p:nvGrpSpPr>
        <p:grpSpPr>
          <a:xfrm>
            <a:off x="3441288" y="3547005"/>
            <a:ext cx="3204470" cy="1017689"/>
            <a:chOff x="4250913" y="3547005"/>
            <a:chExt cx="3114795" cy="10176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45C866-F539-4F48-9F8D-E7B85C6A7CDC}"/>
                </a:ext>
              </a:extLst>
            </p:cNvPr>
            <p:cNvSpPr/>
            <p:nvPr/>
          </p:nvSpPr>
          <p:spPr>
            <a:xfrm>
              <a:off x="4323990" y="3621793"/>
              <a:ext cx="2951597" cy="331877"/>
            </a:xfrm>
            <a:prstGeom prst="rect">
              <a:avLst/>
            </a:prstGeom>
            <a:gradFill>
              <a:gsLst>
                <a:gs pos="22000">
                  <a:srgbClr val="00B0F0"/>
                </a:gs>
                <a:gs pos="0">
                  <a:srgbClr val="00B050"/>
                </a:gs>
                <a:gs pos="0">
                  <a:srgbClr val="0070C0"/>
                </a:gs>
                <a:gs pos="100000">
                  <a:srgbClr val="7030A0"/>
                </a:gs>
                <a:gs pos="0">
                  <a:srgbClr val="0070C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Business Function Library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30BDB16-E421-424E-9CDE-A467BBCEA967}"/>
                </a:ext>
              </a:extLst>
            </p:cNvPr>
            <p:cNvSpPr/>
            <p:nvPr/>
          </p:nvSpPr>
          <p:spPr>
            <a:xfrm>
              <a:off x="4250913" y="3547005"/>
              <a:ext cx="3114795" cy="1017689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EE83AC-9CCB-408D-883C-DC64643E874C}"/>
              </a:ext>
            </a:extLst>
          </p:cNvPr>
          <p:cNvGrpSpPr/>
          <p:nvPr/>
        </p:nvGrpSpPr>
        <p:grpSpPr>
          <a:xfrm>
            <a:off x="3460337" y="4564694"/>
            <a:ext cx="3190500" cy="1295158"/>
            <a:chOff x="4250912" y="4564694"/>
            <a:chExt cx="3114795" cy="129515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5C36F5-7F25-48B2-B4BD-668EF4A32DEF}"/>
                </a:ext>
              </a:extLst>
            </p:cNvPr>
            <p:cNvSpPr/>
            <p:nvPr/>
          </p:nvSpPr>
          <p:spPr>
            <a:xfrm>
              <a:off x="4288773" y="4688593"/>
              <a:ext cx="2977541" cy="331877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accent2"/>
                </a:gs>
                <a:gs pos="0">
                  <a:schemeClr val="accent6">
                    <a:lumMod val="75000"/>
                  </a:schemeClr>
                </a:gs>
                <a:gs pos="0">
                  <a:srgbClr val="0070C0"/>
                </a:gs>
                <a:gs pos="98000">
                  <a:srgbClr val="7030A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 Utilities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25D64C-1F81-48E2-9776-24BEECA83DAF}"/>
                </a:ext>
              </a:extLst>
            </p:cNvPr>
            <p:cNvSpPr/>
            <p:nvPr/>
          </p:nvSpPr>
          <p:spPr>
            <a:xfrm>
              <a:off x="4250912" y="4564694"/>
              <a:ext cx="3114795" cy="1295158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F301E9A-E5B6-4DA0-A25F-95C845C0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842" y="3422896"/>
            <a:ext cx="732496" cy="4993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60A620-7B04-4682-A160-05CEA683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723" y="3393933"/>
            <a:ext cx="476799" cy="49344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B7B701-D4F4-40A7-8315-7D9B63FC390A}"/>
              </a:ext>
            </a:extLst>
          </p:cNvPr>
          <p:cNvCxnSpPr>
            <a:cxnSpLocks/>
          </p:cNvCxnSpPr>
          <p:nvPr/>
        </p:nvCxnSpPr>
        <p:spPr>
          <a:xfrm>
            <a:off x="6717912" y="3672233"/>
            <a:ext cx="70866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E95D74-EF90-48E3-9021-313C73D66BD6}"/>
              </a:ext>
            </a:extLst>
          </p:cNvPr>
          <p:cNvCxnSpPr>
            <a:cxnSpLocks/>
          </p:cNvCxnSpPr>
          <p:nvPr/>
        </p:nvCxnSpPr>
        <p:spPr>
          <a:xfrm flipV="1">
            <a:off x="6669886" y="5089314"/>
            <a:ext cx="824393" cy="114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F44CD2-681E-4A82-99FF-81EAF7401DA5}"/>
              </a:ext>
            </a:extLst>
          </p:cNvPr>
          <p:cNvGrpSpPr/>
          <p:nvPr/>
        </p:nvGrpSpPr>
        <p:grpSpPr>
          <a:xfrm>
            <a:off x="7561197" y="4850738"/>
            <a:ext cx="3237873" cy="536604"/>
            <a:chOff x="9147334" y="4744174"/>
            <a:chExt cx="3237873" cy="53660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23506D9-1FB8-4DF6-8ACC-CD6A1A7E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7334" y="4744174"/>
              <a:ext cx="662054" cy="53660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C943F92-9EA7-470D-9D23-0B81586250AA}"/>
                </a:ext>
              </a:extLst>
            </p:cNvPr>
            <p:cNvSpPr/>
            <p:nvPr/>
          </p:nvSpPr>
          <p:spPr>
            <a:xfrm>
              <a:off x="10929787" y="4871665"/>
              <a:ext cx="1455420" cy="251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Reporting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FEA8E5-74E3-40F5-BA3C-8008B07A89EB}"/>
              </a:ext>
            </a:extLst>
          </p:cNvPr>
          <p:cNvCxnSpPr/>
          <p:nvPr/>
        </p:nvCxnSpPr>
        <p:spPr>
          <a:xfrm>
            <a:off x="6701790" y="226695"/>
            <a:ext cx="0" cy="646938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AB1C73-7266-4FC5-95D4-EB18C82306CD}"/>
              </a:ext>
            </a:extLst>
          </p:cNvPr>
          <p:cNvCxnSpPr>
            <a:cxnSpLocks/>
          </p:cNvCxnSpPr>
          <p:nvPr/>
        </p:nvCxnSpPr>
        <p:spPr>
          <a:xfrm flipH="1">
            <a:off x="2804124" y="213157"/>
            <a:ext cx="820" cy="6599123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AD73B3-3411-4A1C-B1C3-60121D07D968}"/>
              </a:ext>
            </a:extLst>
          </p:cNvPr>
          <p:cNvCxnSpPr>
            <a:cxnSpLocks/>
          </p:cNvCxnSpPr>
          <p:nvPr/>
        </p:nvCxnSpPr>
        <p:spPr>
          <a:xfrm flipH="1">
            <a:off x="3057865" y="6268672"/>
            <a:ext cx="864734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593F95-6E3F-4221-818E-681A5600D621}"/>
              </a:ext>
            </a:extLst>
          </p:cNvPr>
          <p:cNvCxnSpPr>
            <a:cxnSpLocks/>
          </p:cNvCxnSpPr>
          <p:nvPr/>
        </p:nvCxnSpPr>
        <p:spPr>
          <a:xfrm>
            <a:off x="3095956" y="680606"/>
            <a:ext cx="372844" cy="1101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0AB0E4-5EAC-4648-8BB7-97E9028C3134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714726" y="2397663"/>
            <a:ext cx="365285" cy="283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0CEF58F7-CC5A-4B69-ABB5-E465D2A9B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748" y="376759"/>
            <a:ext cx="747079" cy="51258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0DD3D0-C868-4954-9D8D-395997BBEFDC}"/>
              </a:ext>
            </a:extLst>
          </p:cNvPr>
          <p:cNvCxnSpPr>
            <a:cxnSpLocks/>
          </p:cNvCxnSpPr>
          <p:nvPr/>
        </p:nvCxnSpPr>
        <p:spPr>
          <a:xfrm>
            <a:off x="2327910" y="527505"/>
            <a:ext cx="35433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94DC58-59EF-41B7-A50F-8506B3393C2F}"/>
              </a:ext>
            </a:extLst>
          </p:cNvPr>
          <p:cNvCxnSpPr>
            <a:cxnSpLocks/>
          </p:cNvCxnSpPr>
          <p:nvPr/>
        </p:nvCxnSpPr>
        <p:spPr>
          <a:xfrm flipV="1">
            <a:off x="2645980" y="527505"/>
            <a:ext cx="812584" cy="1163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BEEC7F-8036-43BA-93B8-68E02C142353}"/>
              </a:ext>
            </a:extLst>
          </p:cNvPr>
          <p:cNvSpPr/>
          <p:nvPr/>
        </p:nvSpPr>
        <p:spPr>
          <a:xfrm>
            <a:off x="1084030" y="122555"/>
            <a:ext cx="1650261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Manual Trigger Execution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05F2637-CAA5-4612-A327-F5A062916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3673" y="3179182"/>
            <a:ext cx="734147" cy="53891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CE6F4E3-DC77-4976-99C3-948883DC0CBC}"/>
              </a:ext>
            </a:extLst>
          </p:cNvPr>
          <p:cNvSpPr/>
          <p:nvPr/>
        </p:nvSpPr>
        <p:spPr>
          <a:xfrm>
            <a:off x="966180" y="3761789"/>
            <a:ext cx="1650261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Data Base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67B6475-E93F-40A1-94C9-2DD06DDDB30C}"/>
              </a:ext>
            </a:extLst>
          </p:cNvPr>
          <p:cNvGrpSpPr/>
          <p:nvPr/>
        </p:nvGrpSpPr>
        <p:grpSpPr>
          <a:xfrm>
            <a:off x="3458564" y="5859853"/>
            <a:ext cx="3189886" cy="720017"/>
            <a:chOff x="4268189" y="5859852"/>
            <a:chExt cx="3114795" cy="79802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FD73DD3-4569-4975-A82A-841417B1C6FC}"/>
                </a:ext>
              </a:extLst>
            </p:cNvPr>
            <p:cNvSpPr/>
            <p:nvPr/>
          </p:nvSpPr>
          <p:spPr>
            <a:xfrm>
              <a:off x="4268189" y="5859852"/>
              <a:ext cx="3114795" cy="798021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CD357EC-0656-4A36-9BAA-E5DA0C4D9CA9}"/>
                </a:ext>
              </a:extLst>
            </p:cNvPr>
            <p:cNvSpPr/>
            <p:nvPr/>
          </p:nvSpPr>
          <p:spPr>
            <a:xfrm>
              <a:off x="4722699" y="6128901"/>
              <a:ext cx="2308737" cy="456535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97000">
                  <a:schemeClr val="accent1">
                    <a:lumMod val="5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Runner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C10FD03-DC86-43A5-B41E-43068B163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8408" y="5920581"/>
              <a:ext cx="628935" cy="18215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8FB335-5505-4793-A075-83BF7108128A}"/>
              </a:ext>
            </a:extLst>
          </p:cNvPr>
          <p:cNvGrpSpPr/>
          <p:nvPr/>
        </p:nvGrpSpPr>
        <p:grpSpPr>
          <a:xfrm>
            <a:off x="3603108" y="559487"/>
            <a:ext cx="2846359" cy="921112"/>
            <a:chOff x="4395442" y="639516"/>
            <a:chExt cx="2736219" cy="76136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74AF72-E30C-40A7-841A-EE89F268E7FB}"/>
                </a:ext>
              </a:extLst>
            </p:cNvPr>
            <p:cNvSpPr/>
            <p:nvPr/>
          </p:nvSpPr>
          <p:spPr>
            <a:xfrm>
              <a:off x="4395442" y="639516"/>
              <a:ext cx="2736219" cy="2640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93000">
                  <a:srgbClr val="0070C0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Cucumber Feature File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5933815-D926-4F68-B2A9-35ADDBF25A26}"/>
                </a:ext>
              </a:extLst>
            </p:cNvPr>
            <p:cNvSpPr/>
            <p:nvPr/>
          </p:nvSpPr>
          <p:spPr>
            <a:xfrm>
              <a:off x="4874533" y="919137"/>
              <a:ext cx="762525" cy="212979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Feature 1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7DECEC4-03FD-4311-906C-B5C8DDD40A8D}"/>
                </a:ext>
              </a:extLst>
            </p:cNvPr>
            <p:cNvSpPr/>
            <p:nvPr/>
          </p:nvSpPr>
          <p:spPr>
            <a:xfrm>
              <a:off x="5746735" y="1189426"/>
              <a:ext cx="759451" cy="211459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Feature n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834BD2-44B9-420E-8686-F1E10EBD8FAB}"/>
              </a:ext>
            </a:extLst>
          </p:cNvPr>
          <p:cNvGrpSpPr/>
          <p:nvPr/>
        </p:nvGrpSpPr>
        <p:grpSpPr>
          <a:xfrm>
            <a:off x="7013641" y="2115528"/>
            <a:ext cx="2893121" cy="579248"/>
            <a:chOff x="8277027" y="2115528"/>
            <a:chExt cx="2840549" cy="579248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1E146A5-C0C5-4389-BF91-C64F286A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42191" y="2186212"/>
              <a:ext cx="514286" cy="428571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A9F333-D66B-4A13-930A-E4AB82CD9EF7}"/>
                </a:ext>
              </a:extLst>
            </p:cNvPr>
            <p:cNvSpPr/>
            <p:nvPr/>
          </p:nvSpPr>
          <p:spPr>
            <a:xfrm>
              <a:off x="8876173" y="2234279"/>
              <a:ext cx="1650261" cy="4604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Centralized Code Repository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[ Version Control ]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634BF3A6-E4C0-4E96-9B11-06BB651ADD72}"/>
                </a:ext>
              </a:extLst>
            </p:cNvPr>
            <p:cNvSpPr/>
            <p:nvPr/>
          </p:nvSpPr>
          <p:spPr>
            <a:xfrm>
              <a:off x="8277027" y="2115528"/>
              <a:ext cx="2840549" cy="556140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961BC3E-27F0-4F49-9F4D-B15BA8B65172}"/>
              </a:ext>
            </a:extLst>
          </p:cNvPr>
          <p:cNvSpPr/>
          <p:nvPr/>
        </p:nvSpPr>
        <p:spPr>
          <a:xfrm>
            <a:off x="7466082" y="4823243"/>
            <a:ext cx="2932565" cy="580107"/>
          </a:xfrm>
          <a:prstGeom prst="round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BD2E59-EF1E-4091-9568-D1E88BA03D5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417315" y="3640457"/>
            <a:ext cx="791408" cy="20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D5B40F3-5A33-4915-A0F7-234CC6CBA46E}"/>
              </a:ext>
            </a:extLst>
          </p:cNvPr>
          <p:cNvSpPr/>
          <p:nvPr/>
        </p:nvSpPr>
        <p:spPr>
          <a:xfrm>
            <a:off x="7418070" y="3179182"/>
            <a:ext cx="3498481" cy="1028511"/>
          </a:xfrm>
          <a:prstGeom prst="round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B78E15-C36D-43E4-8974-8FF507FDBBC4}"/>
              </a:ext>
            </a:extLst>
          </p:cNvPr>
          <p:cNvCxnSpPr>
            <a:cxnSpLocks/>
          </p:cNvCxnSpPr>
          <p:nvPr/>
        </p:nvCxnSpPr>
        <p:spPr>
          <a:xfrm flipH="1">
            <a:off x="1032817" y="2097029"/>
            <a:ext cx="4767" cy="340774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A60DA8-F1DF-4982-9484-99D1789EF269}"/>
              </a:ext>
            </a:extLst>
          </p:cNvPr>
          <p:cNvCxnSpPr>
            <a:cxnSpLocks/>
          </p:cNvCxnSpPr>
          <p:nvPr/>
        </p:nvCxnSpPr>
        <p:spPr>
          <a:xfrm flipV="1">
            <a:off x="10400000" y="5104861"/>
            <a:ext cx="966558" cy="1798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E1DE66F5-0928-48F2-A04C-60EDB99061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90604" y="3283179"/>
            <a:ext cx="543354" cy="562155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26BB446-6023-471D-A92A-931CF6A57E38}"/>
              </a:ext>
            </a:extLst>
          </p:cNvPr>
          <p:cNvGrpSpPr/>
          <p:nvPr/>
        </p:nvGrpSpPr>
        <p:grpSpPr>
          <a:xfrm>
            <a:off x="8185795" y="4856977"/>
            <a:ext cx="943979" cy="517912"/>
            <a:chOff x="6030488" y="170505"/>
            <a:chExt cx="1355657" cy="1076048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9ED99846-059E-4F52-93E4-2C6F6AA9F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9682" y="170505"/>
              <a:ext cx="754838" cy="809166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C21EDEB-EC8B-4E00-AC5D-96C612C29DD1}"/>
                </a:ext>
              </a:extLst>
            </p:cNvPr>
            <p:cNvSpPr/>
            <p:nvPr/>
          </p:nvSpPr>
          <p:spPr>
            <a:xfrm>
              <a:off x="6030488" y="914676"/>
              <a:ext cx="1355657" cy="331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Screen Shot</a:t>
              </a:r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2A396DD-4205-4099-A7AB-B2033D75EC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2587" y="3304575"/>
            <a:ext cx="666829" cy="717773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1656767-D10E-4EB6-BF1D-BB49C34740BC}"/>
              </a:ext>
            </a:extLst>
          </p:cNvPr>
          <p:cNvCxnSpPr>
            <a:cxnSpLocks/>
          </p:cNvCxnSpPr>
          <p:nvPr/>
        </p:nvCxnSpPr>
        <p:spPr>
          <a:xfrm flipV="1">
            <a:off x="3799535" y="1858953"/>
            <a:ext cx="0" cy="1745652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590807-177D-48A4-B821-66898335A32D}"/>
              </a:ext>
            </a:extLst>
          </p:cNvPr>
          <p:cNvCxnSpPr>
            <a:cxnSpLocks/>
          </p:cNvCxnSpPr>
          <p:nvPr/>
        </p:nvCxnSpPr>
        <p:spPr>
          <a:xfrm flipV="1">
            <a:off x="3835057" y="867844"/>
            <a:ext cx="0" cy="657718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10D4A66-3E43-4616-91A8-E58CB6772647}"/>
              </a:ext>
            </a:extLst>
          </p:cNvPr>
          <p:cNvSpPr/>
          <p:nvPr/>
        </p:nvSpPr>
        <p:spPr>
          <a:xfrm>
            <a:off x="5017069" y="1910702"/>
            <a:ext cx="785391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Step File 2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660DA66-BDEB-46EF-A77C-81667FED2B71}"/>
              </a:ext>
            </a:extLst>
          </p:cNvPr>
          <p:cNvSpPr/>
          <p:nvPr/>
        </p:nvSpPr>
        <p:spPr>
          <a:xfrm>
            <a:off x="5008793" y="894497"/>
            <a:ext cx="779290" cy="25692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55C30B4-FA08-4D38-AB85-A652EE0C669A}"/>
              </a:ext>
            </a:extLst>
          </p:cNvPr>
          <p:cNvSpPr/>
          <p:nvPr/>
        </p:nvSpPr>
        <p:spPr>
          <a:xfrm>
            <a:off x="4111024" y="1214358"/>
            <a:ext cx="776839" cy="2619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Feature ….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11028BFD-2EC4-4C6D-BBAC-9E5AEEDEEBDE}"/>
              </a:ext>
            </a:extLst>
          </p:cNvPr>
          <p:cNvSpPr/>
          <p:nvPr/>
        </p:nvSpPr>
        <p:spPr>
          <a:xfrm>
            <a:off x="4083935" y="2215875"/>
            <a:ext cx="798393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Step ….....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6986A8D-7D3B-46C6-82F0-4F5C00BF99EC}"/>
              </a:ext>
            </a:extLst>
          </p:cNvPr>
          <p:cNvSpPr/>
          <p:nvPr/>
        </p:nvSpPr>
        <p:spPr>
          <a:xfrm>
            <a:off x="4082516" y="2941380"/>
            <a:ext cx="792302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26DDE38-508C-4420-B235-6E045295BE4D}"/>
              </a:ext>
            </a:extLst>
          </p:cNvPr>
          <p:cNvSpPr/>
          <p:nvPr/>
        </p:nvSpPr>
        <p:spPr>
          <a:xfrm>
            <a:off x="4096983" y="3236842"/>
            <a:ext cx="775412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Page …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E6B2DE61-877C-4E18-8993-77185B32445D}"/>
              </a:ext>
            </a:extLst>
          </p:cNvPr>
          <p:cNvSpPr/>
          <p:nvPr/>
        </p:nvSpPr>
        <p:spPr>
          <a:xfrm>
            <a:off x="5011217" y="2934125"/>
            <a:ext cx="789880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7C5A1DF-70E8-4584-A5F3-435EBEF45C67}"/>
              </a:ext>
            </a:extLst>
          </p:cNvPr>
          <p:cNvSpPr/>
          <p:nvPr/>
        </p:nvSpPr>
        <p:spPr>
          <a:xfrm>
            <a:off x="5008794" y="3245909"/>
            <a:ext cx="792302" cy="2677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Page n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AF377377-1AA8-48F1-B363-C18D72EA6C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75937" y="4032288"/>
            <a:ext cx="658603" cy="43304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3BEECA33-AEA3-4C47-885A-C65D451321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7070" y="4042660"/>
            <a:ext cx="658603" cy="433043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7600157-1387-42C4-8A8E-0B9B46DCBD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9309" y="5109461"/>
            <a:ext cx="658603" cy="433043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AD7B4C4-320A-4A6E-96E8-283E36E8A2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34004" y="5109461"/>
            <a:ext cx="658603" cy="433043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E855B6-67A2-41CF-8F5D-2AD3F6287AA2}"/>
              </a:ext>
            </a:extLst>
          </p:cNvPr>
          <p:cNvCxnSpPr>
            <a:cxnSpLocks/>
          </p:cNvCxnSpPr>
          <p:nvPr/>
        </p:nvCxnSpPr>
        <p:spPr>
          <a:xfrm flipV="1">
            <a:off x="3618398" y="1847222"/>
            <a:ext cx="22068" cy="2841370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11F5E15-6E9F-40A6-9FA4-5EBEE3B7497B}"/>
              </a:ext>
            </a:extLst>
          </p:cNvPr>
          <p:cNvCxnSpPr>
            <a:cxnSpLocks/>
          </p:cNvCxnSpPr>
          <p:nvPr/>
        </p:nvCxnSpPr>
        <p:spPr>
          <a:xfrm flipV="1">
            <a:off x="2793215" y="198732"/>
            <a:ext cx="1184067" cy="6502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49D6392-60C4-4A26-B5BC-E7C1BFCD5ADD}"/>
              </a:ext>
            </a:extLst>
          </p:cNvPr>
          <p:cNvCxnSpPr>
            <a:cxnSpLocks/>
          </p:cNvCxnSpPr>
          <p:nvPr/>
        </p:nvCxnSpPr>
        <p:spPr>
          <a:xfrm flipV="1">
            <a:off x="2803718" y="6696075"/>
            <a:ext cx="1307306" cy="3813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A5DB29-ADBC-4ECE-B22C-2BABE749ECF6}"/>
              </a:ext>
            </a:extLst>
          </p:cNvPr>
          <p:cNvCxnSpPr>
            <a:cxnSpLocks/>
          </p:cNvCxnSpPr>
          <p:nvPr/>
        </p:nvCxnSpPr>
        <p:spPr>
          <a:xfrm>
            <a:off x="5346371" y="6696075"/>
            <a:ext cx="1368355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0A34CC0-13D4-4FA5-B106-3CFF6BDAD780}"/>
              </a:ext>
            </a:extLst>
          </p:cNvPr>
          <p:cNvCxnSpPr/>
          <p:nvPr/>
        </p:nvCxnSpPr>
        <p:spPr>
          <a:xfrm>
            <a:off x="1032817" y="5425026"/>
            <a:ext cx="450601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27816A1-6DB0-4B5C-BB11-596913B4E0F9}"/>
              </a:ext>
            </a:extLst>
          </p:cNvPr>
          <p:cNvCxnSpPr/>
          <p:nvPr/>
        </p:nvCxnSpPr>
        <p:spPr>
          <a:xfrm>
            <a:off x="1034078" y="2097029"/>
            <a:ext cx="450601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2A583F5-C6ED-4FF8-A205-7D97B7A2BF38}"/>
              </a:ext>
            </a:extLst>
          </p:cNvPr>
          <p:cNvCxnSpPr>
            <a:cxnSpLocks/>
          </p:cNvCxnSpPr>
          <p:nvPr/>
        </p:nvCxnSpPr>
        <p:spPr>
          <a:xfrm>
            <a:off x="6264125" y="882999"/>
            <a:ext cx="0" cy="64867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8B1FAB3-9564-4810-A6AD-7EB7F0508C52}"/>
              </a:ext>
            </a:extLst>
          </p:cNvPr>
          <p:cNvCxnSpPr/>
          <p:nvPr/>
        </p:nvCxnSpPr>
        <p:spPr>
          <a:xfrm>
            <a:off x="6051057" y="1847222"/>
            <a:ext cx="0" cy="747776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D18E06-E34C-4796-81E3-66DD3910BC5B}"/>
              </a:ext>
            </a:extLst>
          </p:cNvPr>
          <p:cNvCxnSpPr>
            <a:cxnSpLocks/>
          </p:cNvCxnSpPr>
          <p:nvPr/>
        </p:nvCxnSpPr>
        <p:spPr>
          <a:xfrm>
            <a:off x="6243146" y="1838958"/>
            <a:ext cx="0" cy="1780592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4E14FBB-13D9-467B-8AE3-780F611B8CA0}"/>
              </a:ext>
            </a:extLst>
          </p:cNvPr>
          <p:cNvCxnSpPr>
            <a:cxnSpLocks/>
          </p:cNvCxnSpPr>
          <p:nvPr/>
        </p:nvCxnSpPr>
        <p:spPr>
          <a:xfrm>
            <a:off x="6428441" y="1847222"/>
            <a:ext cx="0" cy="2846622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2EDDFDF-93D9-42F7-B90B-598CD3DC2BDF}"/>
              </a:ext>
            </a:extLst>
          </p:cNvPr>
          <p:cNvSpPr/>
          <p:nvPr/>
        </p:nvSpPr>
        <p:spPr>
          <a:xfrm>
            <a:off x="8054625" y="3713046"/>
            <a:ext cx="1455420" cy="25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Browser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0622F06-1817-42A5-9876-E5BE872559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7132" y="4831593"/>
            <a:ext cx="652928" cy="54394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2D265C2-178E-4362-817F-CF308F681094}"/>
              </a:ext>
            </a:extLst>
          </p:cNvPr>
          <p:cNvCxnSpPr>
            <a:cxnSpLocks/>
          </p:cNvCxnSpPr>
          <p:nvPr/>
        </p:nvCxnSpPr>
        <p:spPr>
          <a:xfrm flipV="1">
            <a:off x="3977282" y="1847836"/>
            <a:ext cx="0" cy="750814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3A38F85-5DEB-46F2-8112-B5AA1C7D010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94617" y="633051"/>
            <a:ext cx="607131" cy="15408"/>
          </a:xfrm>
          <a:prstGeom prst="straightConnector1">
            <a:avLst/>
          </a:prstGeom>
          <a:ln w="730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024C363-AB3B-42BB-890A-4DD1F7E82537}"/>
              </a:ext>
            </a:extLst>
          </p:cNvPr>
          <p:cNvCxnSpPr>
            <a:cxnSpLocks/>
          </p:cNvCxnSpPr>
          <p:nvPr/>
        </p:nvCxnSpPr>
        <p:spPr>
          <a:xfrm>
            <a:off x="496068" y="640755"/>
            <a:ext cx="23017" cy="5438240"/>
          </a:xfrm>
          <a:prstGeom prst="straightConnector1">
            <a:avLst/>
          </a:prstGeom>
          <a:ln w="730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55D77B7-0C73-4861-9716-0E7AEBDF17FC}"/>
              </a:ext>
            </a:extLst>
          </p:cNvPr>
          <p:cNvCxnSpPr>
            <a:cxnSpLocks/>
          </p:cNvCxnSpPr>
          <p:nvPr/>
        </p:nvCxnSpPr>
        <p:spPr>
          <a:xfrm flipV="1">
            <a:off x="11351833" y="3549755"/>
            <a:ext cx="279160" cy="1007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79F21036-DC81-4D00-9CC4-E2AF75A39168}"/>
              </a:ext>
            </a:extLst>
          </p:cNvPr>
          <p:cNvSpPr/>
          <p:nvPr/>
        </p:nvSpPr>
        <p:spPr>
          <a:xfrm>
            <a:off x="2832471" y="5097277"/>
            <a:ext cx="636329" cy="289354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3FD55E-279F-45BB-A5AA-0A455ADC8750}"/>
              </a:ext>
            </a:extLst>
          </p:cNvPr>
          <p:cNvCxnSpPr>
            <a:cxnSpLocks/>
          </p:cNvCxnSpPr>
          <p:nvPr/>
        </p:nvCxnSpPr>
        <p:spPr>
          <a:xfrm flipV="1">
            <a:off x="3052858" y="633051"/>
            <a:ext cx="18187" cy="563562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8C3206C-EB77-47FC-8BF3-4590790EB1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1845" y="4290613"/>
            <a:ext cx="446031" cy="419892"/>
          </a:xfrm>
          <a:prstGeom prst="rect">
            <a:avLst/>
          </a:prstGeom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F06A16-4272-45C6-92D6-2E42929A4F36}"/>
              </a:ext>
            </a:extLst>
          </p:cNvPr>
          <p:cNvCxnSpPr>
            <a:cxnSpLocks/>
          </p:cNvCxnSpPr>
          <p:nvPr/>
        </p:nvCxnSpPr>
        <p:spPr>
          <a:xfrm flipV="1">
            <a:off x="10890424" y="3658598"/>
            <a:ext cx="450007" cy="188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95F9D50A-EB84-48EF-B038-26FE79F345F0}"/>
              </a:ext>
            </a:extLst>
          </p:cNvPr>
          <p:cNvSpPr/>
          <p:nvPr/>
        </p:nvSpPr>
        <p:spPr>
          <a:xfrm>
            <a:off x="3433884" y="336008"/>
            <a:ext cx="3204470" cy="3218785"/>
          </a:xfrm>
          <a:prstGeom prst="round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CA69BEB-29AE-447F-B8A2-D001038BB6EB}"/>
              </a:ext>
            </a:extLst>
          </p:cNvPr>
          <p:cNvCxnSpPr>
            <a:cxnSpLocks/>
          </p:cNvCxnSpPr>
          <p:nvPr/>
        </p:nvCxnSpPr>
        <p:spPr>
          <a:xfrm>
            <a:off x="5601810" y="205234"/>
            <a:ext cx="1105366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E054861-EBB0-4B14-B25C-6D16041994CC}"/>
              </a:ext>
            </a:extLst>
          </p:cNvPr>
          <p:cNvSpPr/>
          <p:nvPr/>
        </p:nvSpPr>
        <p:spPr>
          <a:xfrm>
            <a:off x="879026" y="1780279"/>
            <a:ext cx="1894849" cy="181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External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Module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99012CF-CCB3-4AF4-BA45-E7ADABDCBB60}"/>
              </a:ext>
            </a:extLst>
          </p:cNvPr>
          <p:cNvSpPr/>
          <p:nvPr/>
        </p:nvSpPr>
        <p:spPr>
          <a:xfrm>
            <a:off x="3783596" y="77666"/>
            <a:ext cx="2028410" cy="23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Controller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Module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C534430-ABBE-4477-AB24-8866B9A5A92B}"/>
              </a:ext>
            </a:extLst>
          </p:cNvPr>
          <p:cNvCxnSpPr>
            <a:cxnSpLocks/>
          </p:cNvCxnSpPr>
          <p:nvPr/>
        </p:nvCxnSpPr>
        <p:spPr>
          <a:xfrm flipV="1">
            <a:off x="6694802" y="4393998"/>
            <a:ext cx="866395" cy="36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7C23864-AF44-4D8E-9E51-D274AB21EE31}"/>
              </a:ext>
            </a:extLst>
          </p:cNvPr>
          <p:cNvCxnSpPr>
            <a:cxnSpLocks/>
          </p:cNvCxnSpPr>
          <p:nvPr/>
        </p:nvCxnSpPr>
        <p:spPr>
          <a:xfrm>
            <a:off x="8059867" y="4488108"/>
            <a:ext cx="3279752" cy="973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6D4061C-EBB2-46CE-B41D-B7894D96C309}"/>
              </a:ext>
            </a:extLst>
          </p:cNvPr>
          <p:cNvCxnSpPr>
            <a:cxnSpLocks/>
          </p:cNvCxnSpPr>
          <p:nvPr/>
        </p:nvCxnSpPr>
        <p:spPr>
          <a:xfrm flipH="1">
            <a:off x="6708305" y="4574860"/>
            <a:ext cx="845517" cy="1270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3A893F3-4F26-4A1D-ABD8-8B1BB96EDF89}"/>
              </a:ext>
            </a:extLst>
          </p:cNvPr>
          <p:cNvSpPr/>
          <p:nvPr/>
        </p:nvSpPr>
        <p:spPr>
          <a:xfrm>
            <a:off x="7925254" y="1340095"/>
            <a:ext cx="2028410" cy="23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Event Module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5147E60-CFEB-47C9-AA6C-5313B6CDD7F9}"/>
              </a:ext>
            </a:extLst>
          </p:cNvPr>
          <p:cNvCxnSpPr>
            <a:cxnSpLocks/>
          </p:cNvCxnSpPr>
          <p:nvPr/>
        </p:nvCxnSpPr>
        <p:spPr>
          <a:xfrm flipH="1">
            <a:off x="2548203" y="2077807"/>
            <a:ext cx="3000" cy="333913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77BD05B-4826-466F-8815-345C813A8695}"/>
              </a:ext>
            </a:extLst>
          </p:cNvPr>
          <p:cNvCxnSpPr/>
          <p:nvPr/>
        </p:nvCxnSpPr>
        <p:spPr>
          <a:xfrm>
            <a:off x="2071516" y="5419932"/>
            <a:ext cx="450601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ECF3384-48BD-4847-811D-9366E8254F8E}"/>
              </a:ext>
            </a:extLst>
          </p:cNvPr>
          <p:cNvCxnSpPr/>
          <p:nvPr/>
        </p:nvCxnSpPr>
        <p:spPr>
          <a:xfrm>
            <a:off x="2115437" y="2077807"/>
            <a:ext cx="450601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DDE10F6-13C1-4F3B-8002-A8B2D8521D49}"/>
              </a:ext>
            </a:extLst>
          </p:cNvPr>
          <p:cNvSpPr/>
          <p:nvPr/>
        </p:nvSpPr>
        <p:spPr>
          <a:xfrm>
            <a:off x="10174504" y="4049041"/>
            <a:ext cx="801203" cy="134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AUT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666F308-DCEA-47FF-A474-506FC07F2447}"/>
              </a:ext>
            </a:extLst>
          </p:cNvPr>
          <p:cNvCxnSpPr>
            <a:cxnSpLocks/>
          </p:cNvCxnSpPr>
          <p:nvPr/>
        </p:nvCxnSpPr>
        <p:spPr>
          <a:xfrm>
            <a:off x="6828895" y="1475041"/>
            <a:ext cx="0" cy="4384811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E5D5781-3DDA-4D48-A946-6FFB92A46CAC}"/>
              </a:ext>
            </a:extLst>
          </p:cNvPr>
          <p:cNvCxnSpPr>
            <a:cxnSpLocks/>
          </p:cNvCxnSpPr>
          <p:nvPr/>
        </p:nvCxnSpPr>
        <p:spPr>
          <a:xfrm>
            <a:off x="6873889" y="1475041"/>
            <a:ext cx="1105366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F10440B-459B-4EEF-8C13-B7AE0617E618}"/>
              </a:ext>
            </a:extLst>
          </p:cNvPr>
          <p:cNvCxnSpPr>
            <a:cxnSpLocks/>
          </p:cNvCxnSpPr>
          <p:nvPr/>
        </p:nvCxnSpPr>
        <p:spPr>
          <a:xfrm>
            <a:off x="6914664" y="5790697"/>
            <a:ext cx="136835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A04DFC6-E9AC-483D-9059-1C0013B8D3E2}"/>
              </a:ext>
            </a:extLst>
          </p:cNvPr>
          <p:cNvCxnSpPr>
            <a:cxnSpLocks/>
          </p:cNvCxnSpPr>
          <p:nvPr/>
        </p:nvCxnSpPr>
        <p:spPr>
          <a:xfrm>
            <a:off x="10008868" y="1475041"/>
            <a:ext cx="1105366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E395CB9-2CB1-4A8E-AFB5-55CDA0D0027A}"/>
              </a:ext>
            </a:extLst>
          </p:cNvPr>
          <p:cNvCxnSpPr>
            <a:cxnSpLocks/>
          </p:cNvCxnSpPr>
          <p:nvPr/>
        </p:nvCxnSpPr>
        <p:spPr>
          <a:xfrm>
            <a:off x="9714469" y="5767206"/>
            <a:ext cx="136835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337E557-8B0E-4FDB-8F97-E9AD5E0F4346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9906762" y="2393598"/>
            <a:ext cx="1456294" cy="284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27A845E-AAF1-44F2-847C-CB8BD430CB03}"/>
              </a:ext>
            </a:extLst>
          </p:cNvPr>
          <p:cNvCxnSpPr>
            <a:cxnSpLocks/>
          </p:cNvCxnSpPr>
          <p:nvPr/>
        </p:nvCxnSpPr>
        <p:spPr>
          <a:xfrm flipH="1">
            <a:off x="11102050" y="1475041"/>
            <a:ext cx="1412" cy="4292165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9D9C221-E348-4636-8F14-1DD8FCBB2A45}"/>
              </a:ext>
            </a:extLst>
          </p:cNvPr>
          <p:cNvCxnSpPr>
            <a:cxnSpLocks/>
          </p:cNvCxnSpPr>
          <p:nvPr/>
        </p:nvCxnSpPr>
        <p:spPr>
          <a:xfrm>
            <a:off x="11321595" y="2393598"/>
            <a:ext cx="18024" cy="271969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Arrow: Left-Right 187">
            <a:extLst>
              <a:ext uri="{FF2B5EF4-FFF2-40B4-BE49-F238E27FC236}">
                <a16:creationId xmlns:a16="http://schemas.microsoft.com/office/drawing/2014/main" id="{AC17EA65-FBCF-45BA-981B-2BC34BC2E05D}"/>
              </a:ext>
            </a:extLst>
          </p:cNvPr>
          <p:cNvSpPr/>
          <p:nvPr/>
        </p:nvSpPr>
        <p:spPr>
          <a:xfrm>
            <a:off x="2818155" y="3943462"/>
            <a:ext cx="636329" cy="289354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row: Left-Right 188">
            <a:extLst>
              <a:ext uri="{FF2B5EF4-FFF2-40B4-BE49-F238E27FC236}">
                <a16:creationId xmlns:a16="http://schemas.microsoft.com/office/drawing/2014/main" id="{964320EC-9D06-413F-B57C-7B011DE150E2}"/>
              </a:ext>
            </a:extLst>
          </p:cNvPr>
          <p:cNvSpPr/>
          <p:nvPr/>
        </p:nvSpPr>
        <p:spPr>
          <a:xfrm>
            <a:off x="2815449" y="1910702"/>
            <a:ext cx="636329" cy="289354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row: Chevron 192">
            <a:extLst>
              <a:ext uri="{FF2B5EF4-FFF2-40B4-BE49-F238E27FC236}">
                <a16:creationId xmlns:a16="http://schemas.microsoft.com/office/drawing/2014/main" id="{A1521787-BEAB-4FA6-A0ED-26382508B810}"/>
              </a:ext>
            </a:extLst>
          </p:cNvPr>
          <p:cNvSpPr/>
          <p:nvPr/>
        </p:nvSpPr>
        <p:spPr>
          <a:xfrm>
            <a:off x="9818607" y="3427248"/>
            <a:ext cx="328793" cy="528105"/>
          </a:xfrm>
          <a:prstGeom prst="chevron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8B078F4-E35D-4C4E-AAA5-34F13F8DB480}"/>
              </a:ext>
            </a:extLst>
          </p:cNvPr>
          <p:cNvSpPr/>
          <p:nvPr/>
        </p:nvSpPr>
        <p:spPr>
          <a:xfrm>
            <a:off x="131095" y="214651"/>
            <a:ext cx="700237" cy="674703"/>
          </a:xfrm>
          <a:prstGeom prst="ellipse">
            <a:avLst/>
          </a:prstGeom>
          <a:solidFill>
            <a:srgbClr val="00B050"/>
          </a:solidFill>
          <a:ln w="1079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95" name="Arrow: Left-Right 194">
            <a:extLst>
              <a:ext uri="{FF2B5EF4-FFF2-40B4-BE49-F238E27FC236}">
                <a16:creationId xmlns:a16="http://schemas.microsoft.com/office/drawing/2014/main" id="{B67CDA33-CAD7-47EC-96E5-47FE29BCC411}"/>
              </a:ext>
            </a:extLst>
          </p:cNvPr>
          <p:cNvSpPr/>
          <p:nvPr/>
        </p:nvSpPr>
        <p:spPr>
          <a:xfrm>
            <a:off x="2463051" y="3315545"/>
            <a:ext cx="395349" cy="289354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48AFC5-4FAD-49FC-8F88-5DA74B924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7" y="6166632"/>
            <a:ext cx="747079" cy="512583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148840A-4BBA-4A4C-A575-9B4CFD90A9EE}"/>
              </a:ext>
            </a:extLst>
          </p:cNvPr>
          <p:cNvCxnSpPr>
            <a:cxnSpLocks/>
          </p:cNvCxnSpPr>
          <p:nvPr/>
        </p:nvCxnSpPr>
        <p:spPr>
          <a:xfrm>
            <a:off x="966180" y="6466006"/>
            <a:ext cx="249238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1B3DAB-FCC3-4F7E-9ED7-E84BA0E649E7}"/>
              </a:ext>
            </a:extLst>
          </p:cNvPr>
          <p:cNvCxnSpPr/>
          <p:nvPr/>
        </p:nvCxnSpPr>
        <p:spPr>
          <a:xfrm flipH="1">
            <a:off x="6669886" y="2594998"/>
            <a:ext cx="343755" cy="110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1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9050</TotalTime>
  <Words>2466</Words>
  <Application>Microsoft Office PowerPoint</Application>
  <PresentationFormat>Widescreen</PresentationFormat>
  <Paragraphs>668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Free PPT Templates: Allppt.com</vt:lpstr>
      <vt:lpstr>Tableau Report Validation -  Framework</vt:lpstr>
      <vt:lpstr>PowerPoint Presentation</vt:lpstr>
      <vt:lpstr>Web UI Automation - Framework</vt:lpstr>
      <vt:lpstr>PowerPoint Presentation</vt:lpstr>
      <vt:lpstr>PowerPoint Presentation</vt:lpstr>
      <vt:lpstr>API / Microservice Automation -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Free PPT Templates: Allppt.com</vt:lpstr>
      <vt:lpstr>Free PPT Templates: Allppt.com</vt:lpstr>
      <vt:lpstr>Free PPT Templates: Allppt.com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Automation Testing Framework &amp; Roadmap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Juven Ghosh</dc:creator>
  <cp:lastModifiedBy>Juven Ghosh</cp:lastModifiedBy>
  <cp:revision>783</cp:revision>
  <dcterms:created xsi:type="dcterms:W3CDTF">2018-12-07T04:38:23Z</dcterms:created>
  <dcterms:modified xsi:type="dcterms:W3CDTF">2020-09-29T05:37:47Z</dcterms:modified>
</cp:coreProperties>
</file>