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>
        <p:scale>
          <a:sx n="56" d="100"/>
          <a:sy n="56" d="100"/>
        </p:scale>
        <p:origin x="-1206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2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2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2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FA0B6-636A-4947-A4BB-8C653C95A032}" type="datetimeFigureOut">
              <a:rPr lang="en-US" smtClean="0"/>
              <a:t>12/5/2016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3196-8A6A-4A11-9F6E-C6ED997F08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2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447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n-US" u="sng" dirty="0" smtClean="0"/>
              <a:t>Guest</a:t>
            </a:r>
            <a:endParaRPr lang="en-US" u="sng" dirty="0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753039" y="1391306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608734" y="954739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Login</a:t>
            </a:r>
            <a:endParaRPr lang="en-US" u="sng" dirty="0"/>
          </a:p>
        </p:txBody>
      </p:sp>
      <p:sp>
        <p:nvSpPr>
          <p:cNvPr id="9" name="CuadroTexto 8"/>
          <p:cNvSpPr txBox="1"/>
          <p:nvPr/>
        </p:nvSpPr>
        <p:spPr>
          <a:xfrm>
            <a:off x="6248398" y="954739"/>
            <a:ext cx="1940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RegisterController</a:t>
            </a:r>
            <a:endParaRPr lang="en-US" u="sng" dirty="0"/>
          </a:p>
        </p:txBody>
      </p:sp>
      <p:sp>
        <p:nvSpPr>
          <p:cNvPr id="10" name="CuadroTexto 9"/>
          <p:cNvSpPr txBox="1"/>
          <p:nvPr/>
        </p:nvSpPr>
        <p:spPr>
          <a:xfrm>
            <a:off x="8408894" y="95473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UserModel</a:t>
            </a:r>
            <a:endParaRPr lang="en-US" u="sng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68" y="328121"/>
            <a:ext cx="425542" cy="64991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5463" y="1815353"/>
            <a:ext cx="212771" cy="41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3070413" y="1395789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962837" y="1819836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 flipH="1">
            <a:off x="7176238" y="1391306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9278464" y="1391306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9171696" y="3652853"/>
            <a:ext cx="227009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858233" y="2070847"/>
            <a:ext cx="20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1100419" y="180190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b</a:t>
            </a:r>
            <a:r>
              <a:rPr lang="es-MX" sz="1600" dirty="0" smtClean="0"/>
              <a:t>otón </a:t>
            </a:r>
            <a:r>
              <a:rPr lang="es-MX" sz="1600" dirty="0"/>
              <a:t>L</a:t>
            </a:r>
            <a:r>
              <a:rPr lang="es-MX" sz="1600" dirty="0" smtClean="0"/>
              <a:t>ogin</a:t>
            </a:r>
            <a:endParaRPr lang="en-US" sz="1600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885127" y="2393576"/>
            <a:ext cx="2052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091455" y="2115670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L</a:t>
            </a:r>
            <a:r>
              <a:rPr lang="es-MX" sz="1600" dirty="0" smtClean="0"/>
              <a:t>ogin view</a:t>
            </a:r>
            <a:endParaRPr lang="en-US" sz="1600" dirty="0"/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876163" y="2855256"/>
            <a:ext cx="3903344" cy="3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234450" y="2586315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b</a:t>
            </a:r>
            <a:r>
              <a:rPr lang="es-MX" sz="1600" dirty="0" smtClean="0"/>
              <a:t>otón Registrar</a:t>
            </a:r>
            <a:endParaRPr lang="en-US" sz="1600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 flipV="1">
            <a:off x="903057" y="3177985"/>
            <a:ext cx="3876450" cy="319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225486" y="2900079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Registro view</a:t>
            </a:r>
            <a:endParaRPr lang="en-US" sz="1600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350787" y="954739"/>
            <a:ext cx="1052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Registro</a:t>
            </a:r>
            <a:endParaRPr lang="en-US" u="sng" dirty="0"/>
          </a:p>
        </p:txBody>
      </p:sp>
      <p:cxnSp>
        <p:nvCxnSpPr>
          <p:cNvPr id="33" name="Conector recto 32"/>
          <p:cNvCxnSpPr/>
          <p:nvPr/>
        </p:nvCxnSpPr>
        <p:spPr>
          <a:xfrm flipH="1">
            <a:off x="4887083" y="1395789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4779507" y="2720782"/>
            <a:ext cx="212771" cy="13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868389" y="3531960"/>
            <a:ext cx="3903344" cy="31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2038417" y="3276466"/>
            <a:ext cx="190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envía formulario</a:t>
            </a:r>
            <a:endParaRPr lang="en-US" sz="1600" dirty="0"/>
          </a:p>
        </p:txBody>
      </p:sp>
      <p:cxnSp>
        <p:nvCxnSpPr>
          <p:cNvPr id="42" name="Conector recto de flecha 41"/>
          <p:cNvCxnSpPr/>
          <p:nvPr/>
        </p:nvCxnSpPr>
        <p:spPr>
          <a:xfrm flipV="1">
            <a:off x="4992278" y="3819307"/>
            <a:ext cx="2096828" cy="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258058" y="3531960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</a:t>
            </a:r>
            <a:r>
              <a:rPr lang="es-MX" sz="1600" dirty="0" smtClean="0"/>
              <a:t>reate()</a:t>
            </a:r>
            <a:endParaRPr lang="en-US" sz="1600" dirty="0"/>
          </a:p>
        </p:txBody>
      </p:sp>
      <p:sp>
        <p:nvSpPr>
          <p:cNvPr id="44" name="Rectángulo 43"/>
          <p:cNvSpPr/>
          <p:nvPr/>
        </p:nvSpPr>
        <p:spPr>
          <a:xfrm>
            <a:off x="7089106" y="3652853"/>
            <a:ext cx="212771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Conector recto de flecha 45"/>
          <p:cNvCxnSpPr/>
          <p:nvPr/>
        </p:nvCxnSpPr>
        <p:spPr>
          <a:xfrm flipV="1">
            <a:off x="7301877" y="3836212"/>
            <a:ext cx="1836000" cy="3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7520340" y="354886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&lt;&lt;create&gt;&gt;</a:t>
            </a:r>
            <a:endParaRPr lang="en-US" sz="16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0325359" y="95473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MailModel</a:t>
            </a:r>
            <a:endParaRPr lang="en-US" u="sng" dirty="0"/>
          </a:p>
        </p:txBody>
      </p:sp>
      <p:cxnSp>
        <p:nvCxnSpPr>
          <p:cNvPr id="50" name="Conector recto 49"/>
          <p:cNvCxnSpPr/>
          <p:nvPr/>
        </p:nvCxnSpPr>
        <p:spPr>
          <a:xfrm flipH="1">
            <a:off x="11194929" y="1391306"/>
            <a:ext cx="1" cy="510362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11088161" y="4419332"/>
            <a:ext cx="227009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321659" y="4654109"/>
            <a:ext cx="3711677" cy="37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610411" y="4366333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r</a:t>
            </a:r>
            <a:r>
              <a:rPr lang="es-MX" sz="1600" dirty="0" smtClean="0"/>
              <a:t>egister()</a:t>
            </a:r>
            <a:endParaRPr lang="en-US" sz="1600" dirty="0"/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7348423" y="4191950"/>
            <a:ext cx="1816938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951276" y="3903436"/>
            <a:ext cx="2719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confir. de inserción</a:t>
            </a:r>
            <a:endParaRPr lang="en-US" sz="1600" dirty="0"/>
          </a:p>
        </p:txBody>
      </p:sp>
      <p:cxnSp>
        <p:nvCxnSpPr>
          <p:cNvPr id="59" name="Conector recto de flecha 58"/>
          <p:cNvCxnSpPr/>
          <p:nvPr/>
        </p:nvCxnSpPr>
        <p:spPr>
          <a:xfrm flipH="1" flipV="1">
            <a:off x="907268" y="4959652"/>
            <a:ext cx="6192000" cy="319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2538977" y="4681746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solicita confirmación email</a:t>
            </a:r>
            <a:endParaRPr lang="en-US" sz="1600" dirty="0"/>
          </a:p>
        </p:txBody>
      </p:sp>
      <p:cxnSp>
        <p:nvCxnSpPr>
          <p:cNvPr id="61" name="Conector recto de flecha 60"/>
          <p:cNvCxnSpPr/>
          <p:nvPr/>
        </p:nvCxnSpPr>
        <p:spPr>
          <a:xfrm>
            <a:off x="874038" y="5298206"/>
            <a:ext cx="6163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3092932" y="5015818"/>
            <a:ext cx="190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confirmEmail()</a:t>
            </a:r>
            <a:endParaRPr lang="en-US" sz="1600" dirty="0"/>
          </a:p>
        </p:txBody>
      </p:sp>
      <p:cxnSp>
        <p:nvCxnSpPr>
          <p:cNvPr id="64" name="Conector recto de flecha 63"/>
          <p:cNvCxnSpPr/>
          <p:nvPr/>
        </p:nvCxnSpPr>
        <p:spPr>
          <a:xfrm flipH="1" flipV="1">
            <a:off x="911751" y="5649932"/>
            <a:ext cx="6192000" cy="319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070521" y="5356476"/>
            <a:ext cx="190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public view (Auth)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259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33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11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40200" y="4469688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categoriasModel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6957390" y="3843005"/>
            <a:ext cx="135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Borrar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4104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4217627"/>
            <a:ext cx="227009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>
            <a:off x="804175" y="4799638"/>
            <a:ext cx="7680551" cy="313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Categorias.showlist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4828656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517172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borrado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474150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156237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d</a:t>
            </a:r>
            <a:r>
              <a:rPr lang="es-MX" sz="1600" dirty="0" smtClean="0">
                <a:solidFill>
                  <a:prstClr val="black"/>
                </a:solidFill>
              </a:rPr>
              <a:t>elete()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29" y="3841002"/>
            <a:ext cx="10757647" cy="15226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7807436" y="397146"/>
            <a:ext cx="1652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9931587" y="671590"/>
            <a:ext cx="1377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</a:t>
            </a:r>
            <a:endParaRPr 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30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7116383" y="3841001"/>
            <a:ext cx="111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442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3921793"/>
            <a:ext cx="227009" cy="15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Categorias.showlist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820268" y="444914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415574" y="4213614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2" name="Conector recto de flecha 61"/>
          <p:cNvCxnSpPr/>
          <p:nvPr/>
        </p:nvCxnSpPr>
        <p:spPr>
          <a:xfrm flipV="1">
            <a:off x="789338" y="4830103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3183044" y="4568941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5205172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893688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edición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810325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492412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30" y="3841002"/>
            <a:ext cx="10703858" cy="18432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7807436" y="397146"/>
            <a:ext cx="1652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9931587" y="671590"/>
            <a:ext cx="1377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92" name="Conector recto de flecha 91"/>
          <p:cNvCxnSpPr/>
          <p:nvPr/>
        </p:nvCxnSpPr>
        <p:spPr>
          <a:xfrm flipV="1">
            <a:off x="8760481" y="4152871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>
            <a:off x="9084138" y="3861825"/>
            <a:ext cx="111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source()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3764732" y="4887861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 grid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01" name="Conector recto de flecha 100"/>
          <p:cNvCxnSpPr/>
          <p:nvPr/>
        </p:nvCxnSpPr>
        <p:spPr>
          <a:xfrm flipH="1" flipV="1">
            <a:off x="818237" y="5190460"/>
            <a:ext cx="7653163" cy="2218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9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270933" y="0"/>
            <a:ext cx="12175066" cy="6857999"/>
            <a:chOff x="61905" y="328121"/>
            <a:chExt cx="12862122" cy="6171290"/>
          </a:xfrm>
        </p:grpSpPr>
        <p:sp>
          <p:nvSpPr>
            <p:cNvPr id="68" name="CuadroTexto 67"/>
            <p:cNvSpPr txBox="1"/>
            <p:nvPr/>
          </p:nvSpPr>
          <p:spPr>
            <a:xfrm>
              <a:off x="61905" y="954739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Cliente</a:t>
              </a:r>
              <a:endParaRPr lang="en-US" u="sng" dirty="0"/>
            </a:p>
          </p:txBody>
        </p:sp>
        <p:cxnSp>
          <p:nvCxnSpPr>
            <p:cNvPr id="69" name="Conector recto 68"/>
            <p:cNvCxnSpPr/>
            <p:nvPr/>
          </p:nvCxnSpPr>
          <p:spPr>
            <a:xfrm flipH="1">
              <a:off x="680469" y="1391306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2502348" y="671591"/>
              <a:ext cx="113245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Detalle-Producto</a:t>
              </a:r>
              <a:endParaRPr lang="en-US" u="sng" dirty="0"/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979459" y="672352"/>
              <a:ext cx="135589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Pedidos-</a:t>
              </a:r>
              <a:r>
                <a:rPr lang="es-MX" u="sng" dirty="0" err="1" smtClean="0"/>
                <a:t>Controller</a:t>
              </a:r>
              <a:endParaRPr lang="en-US" u="sng" dirty="0"/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7749991" y="954739"/>
              <a:ext cx="1676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pedidosModel</a:t>
              </a:r>
              <a:endParaRPr lang="en-US" u="sng" dirty="0"/>
            </a:p>
          </p:txBody>
        </p:sp>
        <p:pic>
          <p:nvPicPr>
            <p:cNvPr id="73" name="Imagen 7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698" y="328121"/>
              <a:ext cx="425542" cy="649919"/>
            </a:xfrm>
            <a:prstGeom prst="rect">
              <a:avLst/>
            </a:prstGeom>
          </p:spPr>
        </p:pic>
        <p:sp>
          <p:nvSpPr>
            <p:cNvPr id="74" name="Rectángulo 73"/>
            <p:cNvSpPr/>
            <p:nvPr/>
          </p:nvSpPr>
          <p:spPr>
            <a:xfrm>
              <a:off x="572893" y="1815353"/>
              <a:ext cx="212771" cy="46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Conector recto 74"/>
            <p:cNvCxnSpPr/>
            <p:nvPr/>
          </p:nvCxnSpPr>
          <p:spPr>
            <a:xfrm flipH="1">
              <a:off x="3070413" y="1395789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ángulo 75"/>
            <p:cNvSpPr/>
            <p:nvPr/>
          </p:nvSpPr>
          <p:spPr>
            <a:xfrm>
              <a:off x="2962837" y="1819836"/>
              <a:ext cx="212771" cy="68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Conector recto 76"/>
            <p:cNvCxnSpPr/>
            <p:nvPr/>
          </p:nvCxnSpPr>
          <p:spPr>
            <a:xfrm flipH="1">
              <a:off x="6651805" y="1391306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/>
            <p:cNvCxnSpPr/>
            <p:nvPr/>
          </p:nvCxnSpPr>
          <p:spPr>
            <a:xfrm flipH="1">
              <a:off x="8619561" y="1391306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ángulo 78"/>
            <p:cNvSpPr/>
            <p:nvPr/>
          </p:nvSpPr>
          <p:spPr>
            <a:xfrm>
              <a:off x="8512793" y="3652853"/>
              <a:ext cx="227009" cy="68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Conector recto de flecha 79"/>
            <p:cNvCxnSpPr/>
            <p:nvPr/>
          </p:nvCxnSpPr>
          <p:spPr>
            <a:xfrm>
              <a:off x="800177" y="2070847"/>
              <a:ext cx="212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542737" y="1773960"/>
              <a:ext cx="265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p</a:t>
              </a:r>
              <a:r>
                <a:rPr lang="es-MX" sz="1600" dirty="0" smtClean="0"/>
                <a:t>etición DetalleProducto</a:t>
              </a:r>
              <a:endParaRPr lang="en-US" sz="1600" dirty="0"/>
            </a:p>
          </p:txBody>
        </p:sp>
        <p:cxnSp>
          <p:nvCxnSpPr>
            <p:cNvPr id="82" name="Conector recto de flecha 81"/>
            <p:cNvCxnSpPr/>
            <p:nvPr/>
          </p:nvCxnSpPr>
          <p:spPr>
            <a:xfrm flipH="1">
              <a:off x="885127" y="2393576"/>
              <a:ext cx="2052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uadroTexto 82"/>
            <p:cNvSpPr txBox="1"/>
            <p:nvPr/>
          </p:nvSpPr>
          <p:spPr>
            <a:xfrm>
              <a:off x="755280" y="2115670"/>
              <a:ext cx="2244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DetalleProducto view</a:t>
              </a:r>
              <a:endParaRPr lang="en-US" sz="1600" dirty="0"/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5454101" y="5925235"/>
              <a:ext cx="21838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pedidoEnviado view</a:t>
              </a:r>
              <a:endParaRPr lang="en-US" sz="1600" dirty="0"/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4359754" y="674145"/>
              <a:ext cx="119151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Principal-Controller</a:t>
              </a:r>
              <a:endParaRPr lang="en-US" u="sng" dirty="0"/>
            </a:p>
          </p:txBody>
        </p:sp>
        <p:cxnSp>
          <p:nvCxnSpPr>
            <p:cNvPr id="89" name="Conector recto 88"/>
            <p:cNvCxnSpPr/>
            <p:nvPr/>
          </p:nvCxnSpPr>
          <p:spPr>
            <a:xfrm flipH="1">
              <a:off x="4887083" y="1395789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ángulo 89"/>
            <p:cNvSpPr/>
            <p:nvPr/>
          </p:nvSpPr>
          <p:spPr>
            <a:xfrm>
              <a:off x="4779507" y="1860174"/>
              <a:ext cx="212771" cy="68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6564673" y="2603987"/>
              <a:ext cx="212771" cy="31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6" name="Conector recto de flecha 95"/>
            <p:cNvCxnSpPr/>
            <p:nvPr/>
          </p:nvCxnSpPr>
          <p:spPr>
            <a:xfrm flipV="1">
              <a:off x="6792726" y="3836213"/>
              <a:ext cx="1692000" cy="8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uadroTexto 96"/>
            <p:cNvSpPr txBox="1"/>
            <p:nvPr/>
          </p:nvSpPr>
          <p:spPr>
            <a:xfrm>
              <a:off x="6888331" y="3548864"/>
              <a:ext cx="1519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&lt;&lt;create&gt;&gt;</a:t>
              </a:r>
              <a:endParaRPr lang="en-US" sz="1600" dirty="0"/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9726710" y="671591"/>
              <a:ext cx="19697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Tallas_Productos-Model</a:t>
              </a:r>
              <a:endParaRPr lang="en-US" u="sng" dirty="0"/>
            </a:p>
          </p:txBody>
        </p:sp>
        <p:cxnSp>
          <p:nvCxnSpPr>
            <p:cNvPr id="99" name="Conector recto 98"/>
            <p:cNvCxnSpPr/>
            <p:nvPr/>
          </p:nvCxnSpPr>
          <p:spPr>
            <a:xfrm flipH="1">
              <a:off x="10616708" y="1391306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ángulo 99"/>
            <p:cNvSpPr/>
            <p:nvPr/>
          </p:nvSpPr>
          <p:spPr>
            <a:xfrm>
              <a:off x="10509940" y="4419332"/>
              <a:ext cx="227009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1" name="Conector recto de flecha 100"/>
            <p:cNvCxnSpPr/>
            <p:nvPr/>
          </p:nvCxnSpPr>
          <p:spPr>
            <a:xfrm flipV="1">
              <a:off x="6797226" y="4654109"/>
              <a:ext cx="3744000" cy="37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uadroTexto 101"/>
            <p:cNvSpPr txBox="1"/>
            <p:nvPr/>
          </p:nvSpPr>
          <p:spPr>
            <a:xfrm>
              <a:off x="7655673" y="4352886"/>
              <a:ext cx="1959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restarCantidad()</a:t>
              </a:r>
              <a:endParaRPr lang="en-US" sz="1600" dirty="0"/>
            </a:p>
          </p:txBody>
        </p:sp>
        <p:cxnSp>
          <p:nvCxnSpPr>
            <p:cNvPr id="103" name="Conector recto de flecha 102"/>
            <p:cNvCxnSpPr/>
            <p:nvPr/>
          </p:nvCxnSpPr>
          <p:spPr>
            <a:xfrm flipH="1">
              <a:off x="6823990" y="4191950"/>
              <a:ext cx="1692000" cy="6723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6410173" y="3889940"/>
              <a:ext cx="248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confir. de inserción</a:t>
              </a:r>
              <a:endParaRPr lang="en-US" sz="1600" dirty="0"/>
            </a:p>
          </p:txBody>
        </p:sp>
        <p:cxnSp>
          <p:nvCxnSpPr>
            <p:cNvPr id="107" name="Conector recto de flecha 106"/>
            <p:cNvCxnSpPr/>
            <p:nvPr/>
          </p:nvCxnSpPr>
          <p:spPr>
            <a:xfrm>
              <a:off x="6763845" y="5553699"/>
              <a:ext cx="550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8417965" y="5271311"/>
              <a:ext cx="19015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compact()</a:t>
              </a:r>
              <a:endParaRPr lang="en-US" sz="1600" dirty="0"/>
            </a:p>
          </p:txBody>
        </p:sp>
        <p:cxnSp>
          <p:nvCxnSpPr>
            <p:cNvPr id="109" name="Conector recto de flecha 108"/>
            <p:cNvCxnSpPr/>
            <p:nvPr/>
          </p:nvCxnSpPr>
          <p:spPr>
            <a:xfrm flipH="1" flipV="1">
              <a:off x="804175" y="6241600"/>
              <a:ext cx="11484000" cy="3198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11696433" y="671590"/>
              <a:ext cx="1227594" cy="7126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 smtClean="0"/>
                <a:t>:</a:t>
              </a:r>
              <a:r>
                <a:rPr lang="es-MX" u="sng" dirty="0" smtClean="0"/>
                <a:t>pedido-Enviado</a:t>
              </a:r>
            </a:p>
          </p:txBody>
        </p:sp>
        <p:cxnSp>
          <p:nvCxnSpPr>
            <p:cNvPr id="112" name="Conector recto 111"/>
            <p:cNvCxnSpPr/>
            <p:nvPr/>
          </p:nvCxnSpPr>
          <p:spPr>
            <a:xfrm flipH="1">
              <a:off x="12411902" y="1391306"/>
              <a:ext cx="1" cy="510362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ángulo 112"/>
            <p:cNvSpPr/>
            <p:nvPr/>
          </p:nvSpPr>
          <p:spPr>
            <a:xfrm>
              <a:off x="12278240" y="5347175"/>
              <a:ext cx="227009" cy="11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6" name="Conector recto de flecha 115"/>
            <p:cNvCxnSpPr/>
            <p:nvPr/>
          </p:nvCxnSpPr>
          <p:spPr>
            <a:xfrm>
              <a:off x="3175607" y="2070847"/>
              <a:ext cx="158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CuadroTexto 117"/>
            <p:cNvSpPr txBox="1"/>
            <p:nvPr/>
          </p:nvSpPr>
          <p:spPr>
            <a:xfrm>
              <a:off x="2937127" y="1726040"/>
              <a:ext cx="2084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detalleProducto()</a:t>
              </a:r>
              <a:endParaRPr lang="en-US" sz="1600" dirty="0"/>
            </a:p>
          </p:txBody>
        </p:sp>
        <p:cxnSp>
          <p:nvCxnSpPr>
            <p:cNvPr id="120" name="Conector recto de flecha 119"/>
            <p:cNvCxnSpPr/>
            <p:nvPr/>
          </p:nvCxnSpPr>
          <p:spPr>
            <a:xfrm flipH="1">
              <a:off x="3215371" y="2426621"/>
              <a:ext cx="15480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CuadroTexto 120"/>
            <p:cNvSpPr txBox="1"/>
            <p:nvPr/>
          </p:nvSpPr>
          <p:spPr>
            <a:xfrm>
              <a:off x="3312597" y="2133844"/>
              <a:ext cx="1519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c</a:t>
              </a:r>
              <a:r>
                <a:rPr lang="es-MX" sz="1600" dirty="0" smtClean="0"/>
                <a:t>ompact()</a:t>
              </a:r>
              <a:endParaRPr lang="en-US" sz="16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 flipV="1">
              <a:off x="784855" y="2795123"/>
              <a:ext cx="5760000" cy="21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adroTexto 52"/>
            <p:cNvSpPr txBox="1"/>
            <p:nvPr/>
          </p:nvSpPr>
          <p:spPr>
            <a:xfrm>
              <a:off x="2250718" y="2533961"/>
              <a:ext cx="335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b</a:t>
              </a:r>
              <a:r>
                <a:rPr lang="es-MX" sz="1600" dirty="0" smtClean="0"/>
                <a:t>otón Generar Pedido </a:t>
              </a:r>
              <a:r>
                <a:rPr lang="es-MX" sz="1400" dirty="0" smtClean="0"/>
                <a:t>(pedirproducto())</a:t>
              </a:r>
              <a:endParaRPr lang="en-US" sz="1400" dirty="0"/>
            </a:p>
          </p:txBody>
        </p:sp>
        <p:cxnSp>
          <p:nvCxnSpPr>
            <p:cNvPr id="57" name="Conector recto de flecha 56"/>
            <p:cNvCxnSpPr/>
            <p:nvPr/>
          </p:nvCxnSpPr>
          <p:spPr>
            <a:xfrm flipH="1">
              <a:off x="820268" y="3165971"/>
              <a:ext cx="5724000" cy="8635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uadroTexto 57"/>
            <p:cNvSpPr txBox="1"/>
            <p:nvPr/>
          </p:nvSpPr>
          <p:spPr>
            <a:xfrm>
              <a:off x="1978290" y="2856085"/>
              <a:ext cx="2718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Pedidos view</a:t>
              </a:r>
              <a:endParaRPr lang="en-US" sz="1600" dirty="0"/>
            </a:p>
          </p:txBody>
        </p:sp>
        <p:cxnSp>
          <p:nvCxnSpPr>
            <p:cNvPr id="62" name="Conector recto de flecha 61"/>
            <p:cNvCxnSpPr/>
            <p:nvPr/>
          </p:nvCxnSpPr>
          <p:spPr>
            <a:xfrm flipV="1">
              <a:off x="789338" y="3512297"/>
              <a:ext cx="5760000" cy="212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/>
            <p:cNvSpPr txBox="1"/>
            <p:nvPr/>
          </p:nvSpPr>
          <p:spPr>
            <a:xfrm>
              <a:off x="2255201" y="3251135"/>
              <a:ext cx="3353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 smtClean="0"/>
                <a:t>envía formulario  </a:t>
              </a:r>
              <a:r>
                <a:rPr lang="es-MX" sz="1400" dirty="0" smtClean="0"/>
                <a:t>(pedidoEnviado())</a:t>
              </a:r>
              <a:endParaRPr lang="en-US" sz="1400" dirty="0"/>
            </a:p>
          </p:txBody>
        </p:sp>
        <p:cxnSp>
          <p:nvCxnSpPr>
            <p:cNvPr id="67" name="Conector recto de flecha 66"/>
            <p:cNvCxnSpPr/>
            <p:nvPr/>
          </p:nvCxnSpPr>
          <p:spPr>
            <a:xfrm flipH="1">
              <a:off x="6794290" y="4989089"/>
              <a:ext cx="3744000" cy="28971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uadroTexto 113"/>
            <p:cNvSpPr txBox="1"/>
            <p:nvPr/>
          </p:nvSpPr>
          <p:spPr>
            <a:xfrm>
              <a:off x="7658533" y="4691440"/>
              <a:ext cx="19598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c</a:t>
              </a:r>
              <a:r>
                <a:rPr lang="es-MX" sz="1600" dirty="0" smtClean="0"/>
                <a:t>onfirma resta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16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679500" y="633564"/>
            <a:ext cx="198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48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23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454101" y="6221069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productosModel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7116383" y="3841001"/>
            <a:ext cx="100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0146740" y="671590"/>
            <a:ext cx="1286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Productos-</a:t>
            </a:r>
            <a:r>
              <a:rPr lang="es-MX" u="sng" dirty="0" err="1" smtClean="0">
                <a:solidFill>
                  <a:prstClr val="black"/>
                </a:solidFill>
              </a:rPr>
              <a:t>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4553802"/>
            <a:ext cx="227009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 flipV="1">
            <a:off x="804175" y="6537434"/>
            <a:ext cx="11592000" cy="319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11913788" y="671590"/>
            <a:ext cx="197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Tallas_Productos-Model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12" name="Conector recto 111"/>
          <p:cNvCxnSpPr/>
          <p:nvPr/>
        </p:nvCxnSpPr>
        <p:spPr>
          <a:xfrm flipH="1">
            <a:off x="12411902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12278240" y="5347175"/>
            <a:ext cx="227009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Productos.add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820268" y="444914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415574" y="4213614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2" name="Conector recto de flecha 61"/>
          <p:cNvCxnSpPr/>
          <p:nvPr/>
        </p:nvCxnSpPr>
        <p:spPr>
          <a:xfrm flipV="1">
            <a:off x="789338" y="4830103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2255201" y="4568941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  </a:t>
            </a:r>
            <a:r>
              <a:rPr lang="es-MX" sz="1400" dirty="0" smtClean="0">
                <a:solidFill>
                  <a:prstClr val="black"/>
                </a:solidFill>
              </a:rPr>
              <a:t>(guardar())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5164831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853347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inserción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810325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492412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&lt;&lt;create&gt;&gt;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6" name="Conector recto de flecha 65"/>
          <p:cNvCxnSpPr/>
          <p:nvPr/>
        </p:nvCxnSpPr>
        <p:spPr>
          <a:xfrm flipH="1">
            <a:off x="8742981" y="6043752"/>
            <a:ext cx="35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9657632" y="5732268"/>
            <a:ext cx="17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inserción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5" name="Conector recto de flecha 84"/>
          <p:cNvCxnSpPr/>
          <p:nvPr/>
        </p:nvCxnSpPr>
        <p:spPr>
          <a:xfrm>
            <a:off x="8760412" y="5689246"/>
            <a:ext cx="349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9906973" y="537133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&lt;&lt;create&gt;&gt;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29" y="3841001"/>
            <a:ext cx="12559553" cy="29503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679500" y="633564"/>
            <a:ext cx="198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43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22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40200" y="5693365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productosModel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6957390" y="3843005"/>
            <a:ext cx="1352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Borrar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0146740" y="671590"/>
            <a:ext cx="1286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4217627"/>
            <a:ext cx="227009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>
            <a:off x="804175" y="6023315"/>
            <a:ext cx="7680551" cy="313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11913788" y="671590"/>
            <a:ext cx="197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Tallas_Productos-Model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12" name="Conector recto 111"/>
          <p:cNvCxnSpPr/>
          <p:nvPr/>
        </p:nvCxnSpPr>
        <p:spPr>
          <a:xfrm flipH="1">
            <a:off x="12411902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12278240" y="5011000"/>
            <a:ext cx="227009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Productos.showlist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4828656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517172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borrado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474150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156237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d</a:t>
            </a:r>
            <a:r>
              <a:rPr lang="es-MX" sz="1600" dirty="0" smtClean="0">
                <a:solidFill>
                  <a:prstClr val="black"/>
                </a:solidFill>
              </a:rPr>
              <a:t>elete()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6" name="Conector recto de flecha 65"/>
          <p:cNvCxnSpPr/>
          <p:nvPr/>
        </p:nvCxnSpPr>
        <p:spPr>
          <a:xfrm flipH="1">
            <a:off x="8742981" y="5707577"/>
            <a:ext cx="35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9657632" y="5396093"/>
            <a:ext cx="17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borrado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5" name="Conector recto de flecha 84"/>
          <p:cNvCxnSpPr/>
          <p:nvPr/>
        </p:nvCxnSpPr>
        <p:spPr>
          <a:xfrm>
            <a:off x="8760412" y="5353071"/>
            <a:ext cx="349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9906973" y="5035158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d</a:t>
            </a:r>
            <a:r>
              <a:rPr lang="es-MX" sz="1600" dirty="0" smtClean="0">
                <a:solidFill>
                  <a:prstClr val="black"/>
                </a:solidFill>
              </a:rPr>
              <a:t>elete()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29" y="3841001"/>
            <a:ext cx="12559553" cy="2556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679500" y="633564"/>
            <a:ext cx="198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230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64697" y="5709887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productosModel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7116383" y="3841001"/>
            <a:ext cx="111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10146740" y="671590"/>
            <a:ext cx="12864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Productos-Model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4553802"/>
            <a:ext cx="227009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 flipV="1">
            <a:off x="818202" y="6039380"/>
            <a:ext cx="7653163" cy="2218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11913788" y="671590"/>
            <a:ext cx="19770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Tallas_Productos-Model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112" name="Conector recto 111"/>
          <p:cNvCxnSpPr/>
          <p:nvPr/>
        </p:nvCxnSpPr>
        <p:spPr>
          <a:xfrm flipH="1">
            <a:off x="12411902" y="1391306"/>
            <a:ext cx="1" cy="5400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12278240" y="5347175"/>
            <a:ext cx="227009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Productos.showlist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820268" y="444914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415574" y="4213614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2" name="Conector recto de flecha 61"/>
          <p:cNvCxnSpPr/>
          <p:nvPr/>
        </p:nvCxnSpPr>
        <p:spPr>
          <a:xfrm flipV="1">
            <a:off x="789338" y="4830103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2255201" y="4568941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  </a:t>
            </a:r>
            <a:r>
              <a:rPr lang="es-MX" sz="1400" dirty="0" smtClean="0">
                <a:solidFill>
                  <a:prstClr val="black"/>
                </a:solidFill>
              </a:rPr>
              <a:t>(actualizar())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5164831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853347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update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810325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492412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f</a:t>
            </a:r>
            <a:r>
              <a:rPr lang="es-MX" sz="1600" dirty="0" smtClean="0">
                <a:solidFill>
                  <a:prstClr val="black"/>
                </a:solidFill>
              </a:rPr>
              <a:t>ind()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6" name="Conector recto de flecha 65"/>
          <p:cNvCxnSpPr/>
          <p:nvPr/>
        </p:nvCxnSpPr>
        <p:spPr>
          <a:xfrm flipH="1">
            <a:off x="8742981" y="6043752"/>
            <a:ext cx="35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>
            <a:off x="9657632" y="5732268"/>
            <a:ext cx="176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update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5" name="Conector recto de flecha 84"/>
          <p:cNvCxnSpPr/>
          <p:nvPr/>
        </p:nvCxnSpPr>
        <p:spPr>
          <a:xfrm>
            <a:off x="8760412" y="5689246"/>
            <a:ext cx="349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9906973" y="5371333"/>
            <a:ext cx="140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f</a:t>
            </a:r>
            <a:r>
              <a:rPr lang="es-MX" sz="1600" dirty="0" smtClean="0">
                <a:solidFill>
                  <a:prstClr val="black"/>
                </a:solidFill>
              </a:rPr>
              <a:t>ind()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30" y="3841002"/>
            <a:ext cx="12546106" cy="25632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8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Cliente</a:t>
            </a:r>
            <a:endParaRPr lang="en-US" u="sng" dirty="0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680469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2502348" y="671591"/>
            <a:ext cx="11324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Detalle-Producto</a:t>
            </a:r>
            <a:endParaRPr lang="en-US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1505" y="672352"/>
            <a:ext cx="13558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User-Controller</a:t>
            </a:r>
            <a:endParaRPr lang="en-US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8021294" y="671591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Comentarios-Model</a:t>
            </a:r>
            <a:endParaRPr lang="en-US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72893" y="1815353"/>
            <a:ext cx="212771" cy="31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070413" y="1395789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962837" y="1819836"/>
            <a:ext cx="212771" cy="30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893851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8861607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781081" y="4064403"/>
            <a:ext cx="227009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</a:t>
            </a:r>
            <a:r>
              <a:rPr lang="es-MX" sz="1600" dirty="0" smtClean="0"/>
              <a:t>etición DetalleProducto</a:t>
            </a:r>
            <a:endParaRPr lang="en-US" sz="16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858730" y="2432052"/>
            <a:ext cx="2052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55280" y="2115670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DetalleProducto view</a:t>
            </a:r>
            <a:endParaRPr lang="en-U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096467" y="394592"/>
            <a:ext cx="1559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Comentarios-Model</a:t>
            </a:r>
          </a:p>
          <a:p>
            <a:pPr algn="ctr"/>
            <a:r>
              <a:rPr lang="es-MX" u="sng" dirty="0" smtClean="0"/>
              <a:t>Controller</a:t>
            </a:r>
            <a:endParaRPr lang="en-US" u="sng" dirty="0"/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4887083" y="1395789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4779507" y="3204874"/>
            <a:ext cx="212771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6806719" y="3222549"/>
            <a:ext cx="212771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</a:p>
          <a:p>
            <a:pPr algn="ctr"/>
            <a:endParaRPr lang="en-US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4977376" y="4306858"/>
            <a:ext cx="3780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108405" y="4019509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&lt;&lt;create&gt;&gt;</a:t>
            </a:r>
            <a:endParaRPr lang="en-US" sz="1600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5022083" y="4635701"/>
            <a:ext cx="3744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616800" y="4347138"/>
            <a:ext cx="24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confir. de inserción</a:t>
            </a:r>
            <a:endParaRPr lang="en-US" sz="1600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793580" y="4684447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34801" y="4345893"/>
            <a:ext cx="203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Detalle Producto view</a:t>
            </a:r>
            <a:endParaRPr lang="en-US" sz="1600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807048" y="3465848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995233" y="3178979"/>
            <a:ext cx="189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envía comentario</a:t>
            </a:r>
            <a:endParaRPr lang="en-US" sz="1600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218970" y="3479654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407155" y="3192785"/>
            <a:ext cx="1127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comentar()</a:t>
            </a:r>
            <a:endParaRPr lang="en-US" sz="1600" dirty="0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4985381" y="3485195"/>
            <a:ext cx="17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5294589" y="3198326"/>
            <a:ext cx="93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Auth()</a:t>
            </a:r>
            <a:endParaRPr lang="en-US" sz="1600" dirty="0"/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5000497" y="379042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5088680" y="3495922"/>
            <a:ext cx="169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</a:t>
            </a:r>
            <a:r>
              <a:rPr lang="es-MX" sz="1600" dirty="0" smtClean="0"/>
              <a:t>onfirmacion user</a:t>
            </a:r>
            <a:endParaRPr lang="en-US" sz="1600" dirty="0"/>
          </a:p>
        </p:txBody>
      </p:sp>
      <p:cxnSp>
        <p:nvCxnSpPr>
          <p:cNvPr id="63" name="Conector recto de flecha 62"/>
          <p:cNvCxnSpPr/>
          <p:nvPr/>
        </p:nvCxnSpPr>
        <p:spPr>
          <a:xfrm flipH="1">
            <a:off x="3188146" y="4656515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061177" y="4362012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return()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925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Cliente</a:t>
            </a:r>
            <a:endParaRPr lang="en-US" u="sng" dirty="0"/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680469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2502348" y="671591"/>
            <a:ext cx="11324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Detalle-Producto</a:t>
            </a:r>
            <a:endParaRPr lang="en-US" u="sng" dirty="0"/>
          </a:p>
        </p:txBody>
      </p:sp>
      <p:sp>
        <p:nvSpPr>
          <p:cNvPr id="5" name="CuadroTexto 4"/>
          <p:cNvSpPr txBox="1"/>
          <p:nvPr/>
        </p:nvSpPr>
        <p:spPr>
          <a:xfrm>
            <a:off x="6221505" y="672352"/>
            <a:ext cx="13558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User-Controller</a:t>
            </a:r>
            <a:endParaRPr lang="en-US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7992037" y="95473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RatingModel</a:t>
            </a:r>
            <a:endParaRPr lang="en-US" u="sng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72893" y="1815353"/>
            <a:ext cx="212771" cy="31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070413" y="1395789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962837" y="1819836"/>
            <a:ext cx="212771" cy="30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893851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8861607" y="1391306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781081" y="4064403"/>
            <a:ext cx="227009" cy="8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</a:t>
            </a:r>
            <a:r>
              <a:rPr lang="es-MX" sz="1600" dirty="0" smtClean="0"/>
              <a:t>etición DetalleProducto</a:t>
            </a:r>
            <a:endParaRPr lang="en-US" sz="16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858730" y="2432052"/>
            <a:ext cx="2052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55280" y="2115670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DetalleProducto view</a:t>
            </a:r>
            <a:endParaRPr lang="en-US" sz="16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359754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:</a:t>
            </a:r>
            <a:r>
              <a:rPr lang="es-MX" u="sng" dirty="0" smtClean="0"/>
              <a:t>Rating-</a:t>
            </a:r>
          </a:p>
          <a:p>
            <a:pPr algn="ctr"/>
            <a:r>
              <a:rPr lang="es-MX" u="sng" dirty="0" smtClean="0"/>
              <a:t>Controller</a:t>
            </a:r>
            <a:endParaRPr lang="en-US" u="sng" dirty="0"/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4887083" y="1395789"/>
            <a:ext cx="1" cy="388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4779507" y="3204874"/>
            <a:ext cx="212771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ángulo 21"/>
          <p:cNvSpPr/>
          <p:nvPr/>
        </p:nvSpPr>
        <p:spPr>
          <a:xfrm>
            <a:off x="6806719" y="3222549"/>
            <a:ext cx="212771" cy="75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1</a:t>
            </a:r>
          </a:p>
          <a:p>
            <a:pPr algn="ctr"/>
            <a:endParaRPr lang="en-US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4977376" y="4306858"/>
            <a:ext cx="3780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6108405" y="4019509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&lt;&lt;create&gt;&gt;</a:t>
            </a:r>
            <a:endParaRPr lang="en-US" sz="1600" dirty="0"/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5022083" y="4635701"/>
            <a:ext cx="3744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616800" y="4347138"/>
            <a:ext cx="248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confir. de inserción</a:t>
            </a:r>
            <a:endParaRPr lang="en-US" sz="1600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793580" y="4684447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834801" y="4345893"/>
            <a:ext cx="2033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Detalle Producto view</a:t>
            </a:r>
            <a:endParaRPr lang="en-US" sz="1600" dirty="0"/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75904" y="2829795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 flipH="1">
            <a:off x="860854" y="3152524"/>
            <a:ext cx="2052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731007" y="2874618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</a:t>
            </a:r>
            <a:r>
              <a:rPr lang="es-MX" sz="1600" dirty="0" smtClean="0"/>
              <a:t>hecked stars()</a:t>
            </a:r>
            <a:endParaRPr lang="en-US" sz="16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964089" y="2542926"/>
            <a:ext cx="189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</a:t>
            </a:r>
            <a:r>
              <a:rPr lang="es-MX" sz="1600" dirty="0" smtClean="0"/>
              <a:t>heck rating()</a:t>
            </a:r>
            <a:endParaRPr lang="en-US" sz="1600" dirty="0"/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807048" y="3465848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995233" y="3178979"/>
            <a:ext cx="189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envía calificación</a:t>
            </a:r>
            <a:endParaRPr lang="en-US" sz="1600" dirty="0"/>
          </a:p>
        </p:txBody>
      </p:sp>
      <p:cxnSp>
        <p:nvCxnSpPr>
          <p:cNvPr id="56" name="Conector recto de flecha 55"/>
          <p:cNvCxnSpPr/>
          <p:nvPr/>
        </p:nvCxnSpPr>
        <p:spPr>
          <a:xfrm>
            <a:off x="3218970" y="3479654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/>
          <p:cNvSpPr txBox="1"/>
          <p:nvPr/>
        </p:nvSpPr>
        <p:spPr>
          <a:xfrm>
            <a:off x="3407155" y="3192785"/>
            <a:ext cx="93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rate()</a:t>
            </a:r>
            <a:endParaRPr lang="en-US" sz="1600" dirty="0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4985381" y="3485195"/>
            <a:ext cx="176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5294589" y="3198326"/>
            <a:ext cx="93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Auth()</a:t>
            </a:r>
            <a:endParaRPr lang="en-US" sz="1600" dirty="0"/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5000497" y="3790425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5088680" y="3495922"/>
            <a:ext cx="1692000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c</a:t>
            </a:r>
            <a:r>
              <a:rPr lang="es-MX" sz="1600" dirty="0" smtClean="0"/>
              <a:t>onfirmacion user</a:t>
            </a:r>
            <a:endParaRPr lang="en-US" sz="1600" dirty="0"/>
          </a:p>
        </p:txBody>
      </p:sp>
      <p:cxnSp>
        <p:nvCxnSpPr>
          <p:cNvPr id="63" name="Conector recto de flecha 62"/>
          <p:cNvCxnSpPr/>
          <p:nvPr/>
        </p:nvCxnSpPr>
        <p:spPr>
          <a:xfrm flipH="1">
            <a:off x="3188146" y="4656515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061177" y="4362012"/>
            <a:ext cx="16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/>
              <a:t>compact()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003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680469" y="1391306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05487" y="432296"/>
            <a:ext cx="151653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comentarios-Model-Controller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72893" y="1815353"/>
            <a:ext cx="212771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Conector recto 8"/>
          <p:cNvCxnSpPr/>
          <p:nvPr/>
        </p:nvCxnSpPr>
        <p:spPr>
          <a:xfrm flipH="1">
            <a:off x="3070413" y="1395789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H="1">
            <a:off x="6651805" y="1391306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8619561" y="1391306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8512793" y="3908346"/>
            <a:ext cx="227009" cy="21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764697" y="5535076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Comentarios grid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20" name="Conector recto 19"/>
          <p:cNvCxnSpPr/>
          <p:nvPr/>
        </p:nvCxnSpPr>
        <p:spPr>
          <a:xfrm flipH="1">
            <a:off x="4887083" y="1395789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7116383" y="3841001"/>
            <a:ext cx="111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all()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9866632" y="671590"/>
            <a:ext cx="15261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comentarios-Model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26" name="Conector recto 25"/>
          <p:cNvCxnSpPr/>
          <p:nvPr/>
        </p:nvCxnSpPr>
        <p:spPr>
          <a:xfrm flipH="1">
            <a:off x="10616708" y="1391306"/>
            <a:ext cx="1" cy="4968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10509940" y="3908346"/>
            <a:ext cx="227009" cy="21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818202" y="5864569"/>
            <a:ext cx="7653163" cy="2218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1917177" y="3851765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Comentaros.showlist</a:t>
            </a:r>
            <a:r>
              <a:rPr lang="es-MX" sz="1400" dirty="0" smtClean="0">
                <a:solidFill>
                  <a:prstClr val="black"/>
                </a:solidFill>
              </a:rPr>
              <a:t>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820268" y="444914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3415574" y="4213614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Comentarios grid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0" name="Conector recto de flecha 39"/>
          <p:cNvCxnSpPr/>
          <p:nvPr/>
        </p:nvCxnSpPr>
        <p:spPr>
          <a:xfrm flipV="1">
            <a:off x="789338" y="4830103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3157546" y="4556191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editar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4" name="Conector recto de flecha 4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 flipH="1">
            <a:off x="8777327" y="5878517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8723794" y="5567033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update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8754417" y="5524011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8583172" y="5206098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update()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322730" y="4597888"/>
            <a:ext cx="10744199" cy="180640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Conector recto de flecha 56"/>
          <p:cNvCxnSpPr/>
          <p:nvPr/>
        </p:nvCxnSpPr>
        <p:spPr>
          <a:xfrm flipV="1">
            <a:off x="8760481" y="4152871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9084138" y="3861825"/>
            <a:ext cx="111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source()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9" name="Conector recto de flecha 58"/>
          <p:cNvCxnSpPr/>
          <p:nvPr/>
        </p:nvCxnSpPr>
        <p:spPr>
          <a:xfrm flipV="1">
            <a:off x="807268" y="5506936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2992804" y="520501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63" name="Conector recto de flecha 62"/>
          <p:cNvCxnSpPr/>
          <p:nvPr/>
        </p:nvCxnSpPr>
        <p:spPr>
          <a:xfrm flipH="1">
            <a:off x="797857" y="513942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406218" y="4876695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e</a:t>
            </a:r>
            <a:r>
              <a:rPr lang="es-MX" sz="1600" dirty="0" smtClean="0">
                <a:solidFill>
                  <a:prstClr val="black"/>
                </a:solidFill>
              </a:rPr>
              <a:t>dit view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7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adroTexto 67"/>
          <p:cNvSpPr txBox="1"/>
          <p:nvPr/>
        </p:nvSpPr>
        <p:spPr>
          <a:xfrm>
            <a:off x="61905" y="95473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Admin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69" name="Conector recto 68"/>
          <p:cNvCxnSpPr/>
          <p:nvPr/>
        </p:nvCxnSpPr>
        <p:spPr>
          <a:xfrm flipH="1">
            <a:off x="680469" y="1391306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/>
          <p:cNvSpPr txBox="1"/>
          <p:nvPr/>
        </p:nvSpPr>
        <p:spPr>
          <a:xfrm>
            <a:off x="2408673" y="954739"/>
            <a:ext cx="1281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>
                <a:solidFill>
                  <a:prstClr val="black"/>
                </a:solidFill>
              </a:rPr>
              <a:t>l</a:t>
            </a:r>
            <a:r>
              <a:rPr lang="es-MX" u="sng" dirty="0" smtClean="0">
                <a:solidFill>
                  <a:prstClr val="black"/>
                </a:solidFill>
              </a:rPr>
              <a:t>oginPanel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5842988" y="942332"/>
            <a:ext cx="1355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Panel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7807436" y="397146"/>
            <a:ext cx="1652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98" y="328121"/>
            <a:ext cx="425542" cy="649919"/>
          </a:xfrm>
          <a:prstGeom prst="rect">
            <a:avLst/>
          </a:prstGeom>
        </p:spPr>
      </p:pic>
      <p:sp>
        <p:nvSpPr>
          <p:cNvPr id="74" name="Rectángulo 73"/>
          <p:cNvSpPr/>
          <p:nvPr/>
        </p:nvSpPr>
        <p:spPr>
          <a:xfrm>
            <a:off x="572893" y="1815353"/>
            <a:ext cx="212771" cy="37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5" name="Conector recto 74"/>
          <p:cNvCxnSpPr/>
          <p:nvPr/>
        </p:nvCxnSpPr>
        <p:spPr>
          <a:xfrm flipH="1">
            <a:off x="3070413" y="1395789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/>
          <p:cNvSpPr/>
          <p:nvPr/>
        </p:nvSpPr>
        <p:spPr>
          <a:xfrm>
            <a:off x="2962837" y="1819836"/>
            <a:ext cx="212771" cy="14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7" name="Conector recto 76"/>
          <p:cNvCxnSpPr/>
          <p:nvPr/>
        </p:nvCxnSpPr>
        <p:spPr>
          <a:xfrm flipH="1">
            <a:off x="6651805" y="1391306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/>
          <p:cNvCxnSpPr/>
          <p:nvPr/>
        </p:nvCxnSpPr>
        <p:spPr>
          <a:xfrm flipH="1">
            <a:off x="8619561" y="1391306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/>
          <p:cNvSpPr/>
          <p:nvPr/>
        </p:nvSpPr>
        <p:spPr>
          <a:xfrm>
            <a:off x="8512793" y="3908346"/>
            <a:ext cx="227009" cy="16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800177" y="207084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542737" y="1773960"/>
            <a:ext cx="265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prstClr val="black"/>
                </a:solidFill>
              </a:rPr>
              <a:t>b</a:t>
            </a:r>
            <a:r>
              <a:rPr lang="es-MX" sz="1600" dirty="0" smtClean="0">
                <a:solidFill>
                  <a:prstClr val="black"/>
                </a:solidFill>
              </a:rPr>
              <a:t>otón Administrador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H="1">
            <a:off x="777551" y="2393576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755280" y="2088776"/>
            <a:ext cx="224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login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3707270" y="4930216"/>
            <a:ext cx="218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categoriasModel view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4170858" y="674145"/>
            <a:ext cx="11915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:l</a:t>
            </a:r>
            <a:r>
              <a:rPr lang="es-MX" u="sng" dirty="0" smtClean="0">
                <a:solidFill>
                  <a:prstClr val="black"/>
                </a:solidFill>
              </a:rPr>
              <a:t>ogin-Controller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89" name="Conector recto 88"/>
          <p:cNvCxnSpPr/>
          <p:nvPr/>
        </p:nvCxnSpPr>
        <p:spPr>
          <a:xfrm flipH="1">
            <a:off x="4887083" y="1395789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4779507" y="2626653"/>
            <a:ext cx="212771" cy="6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6564673" y="2603987"/>
            <a:ext cx="212771" cy="172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6" name="Conector recto de flecha 95"/>
          <p:cNvCxnSpPr/>
          <p:nvPr/>
        </p:nvCxnSpPr>
        <p:spPr>
          <a:xfrm flipV="1">
            <a:off x="6792726" y="4132047"/>
            <a:ext cx="1692000" cy="8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7116383" y="3841001"/>
            <a:ext cx="100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edit()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98" name="CuadroTexto 97"/>
          <p:cNvSpPr txBox="1"/>
          <p:nvPr/>
        </p:nvSpPr>
        <p:spPr>
          <a:xfrm>
            <a:off x="9931587" y="671590"/>
            <a:ext cx="13773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prstClr val="black"/>
                </a:solidFill>
              </a:rPr>
              <a:t>:</a:t>
            </a:r>
            <a:r>
              <a:rPr lang="es-MX" u="sng" dirty="0" smtClean="0">
                <a:solidFill>
                  <a:prstClr val="black"/>
                </a:solidFill>
              </a:rPr>
              <a:t>Categorías-Model</a:t>
            </a:r>
            <a:endParaRPr lang="en-US" u="sng" dirty="0">
              <a:solidFill>
                <a:prstClr val="black"/>
              </a:solidFill>
            </a:endParaRPr>
          </a:p>
        </p:txBody>
      </p:sp>
      <p:cxnSp>
        <p:nvCxnSpPr>
          <p:cNvPr id="99" name="Conector recto 98"/>
          <p:cNvCxnSpPr/>
          <p:nvPr/>
        </p:nvCxnSpPr>
        <p:spPr>
          <a:xfrm flipH="1">
            <a:off x="10616708" y="1391306"/>
            <a:ext cx="1" cy="457200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/>
          <p:cNvSpPr/>
          <p:nvPr/>
        </p:nvSpPr>
        <p:spPr>
          <a:xfrm>
            <a:off x="10509940" y="4553802"/>
            <a:ext cx="227009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09" name="Conector recto de flecha 108"/>
          <p:cNvCxnSpPr/>
          <p:nvPr/>
        </p:nvCxnSpPr>
        <p:spPr>
          <a:xfrm flipH="1" flipV="1">
            <a:off x="804175" y="5246522"/>
            <a:ext cx="7668000" cy="3198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/>
          <p:cNvCxnSpPr/>
          <p:nvPr/>
        </p:nvCxnSpPr>
        <p:spPr>
          <a:xfrm>
            <a:off x="3190943" y="2784459"/>
            <a:ext cx="158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/>
          <p:cNvSpPr txBox="1"/>
          <p:nvPr/>
        </p:nvSpPr>
        <p:spPr>
          <a:xfrm>
            <a:off x="2992804" y="2466546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Auth()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20" name="Conector recto de flecha 119"/>
          <p:cNvCxnSpPr/>
          <p:nvPr/>
        </p:nvCxnSpPr>
        <p:spPr>
          <a:xfrm flipH="1">
            <a:off x="3215371" y="3098971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/>
          <p:cNvSpPr txBox="1"/>
          <p:nvPr/>
        </p:nvSpPr>
        <p:spPr>
          <a:xfrm>
            <a:off x="3312597" y="2806194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error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V="1">
            <a:off x="784855" y="4112929"/>
            <a:ext cx="5760000" cy="21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250718" y="3851767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Categorias.add()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820268" y="4449141"/>
            <a:ext cx="7673655" cy="432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3415574" y="4213614"/>
            <a:ext cx="2718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Edit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2" name="Conector recto de flecha 61"/>
          <p:cNvCxnSpPr/>
          <p:nvPr/>
        </p:nvCxnSpPr>
        <p:spPr>
          <a:xfrm flipV="1">
            <a:off x="789338" y="4830103"/>
            <a:ext cx="766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3048574" y="4568941"/>
            <a:ext cx="3353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50" name="Conector recto de flecha 49"/>
          <p:cNvCxnSpPr/>
          <p:nvPr/>
        </p:nvCxnSpPr>
        <p:spPr>
          <a:xfrm>
            <a:off x="784896" y="2802187"/>
            <a:ext cx="21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1017361" y="2485462"/>
            <a:ext cx="1704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envía formulario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4997324" y="2829283"/>
            <a:ext cx="154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4799185" y="2511370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redirect()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6" name="Conector recto de flecha 55"/>
          <p:cNvCxnSpPr/>
          <p:nvPr/>
        </p:nvCxnSpPr>
        <p:spPr>
          <a:xfrm flipH="1">
            <a:off x="800134" y="3546941"/>
            <a:ext cx="5760000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3224379" y="3267386"/>
            <a:ext cx="151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Panel view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0" name="Conector recto de flecha 59"/>
          <p:cNvCxnSpPr/>
          <p:nvPr/>
        </p:nvCxnSpPr>
        <p:spPr>
          <a:xfrm flipH="1">
            <a:off x="8777574" y="5299301"/>
            <a:ext cx="1728000" cy="672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8724041" y="4987817"/>
            <a:ext cx="190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confir. de inserción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64" name="Conector recto de flecha 63"/>
          <p:cNvCxnSpPr/>
          <p:nvPr/>
        </p:nvCxnSpPr>
        <p:spPr>
          <a:xfrm>
            <a:off x="8754664" y="4810325"/>
            <a:ext cx="172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8583419" y="4492412"/>
            <a:ext cx="2084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 smtClean="0">
                <a:solidFill>
                  <a:prstClr val="black"/>
                </a:solidFill>
              </a:rPr>
              <a:t>&lt;&lt;create&gt;&gt;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2729" y="3841001"/>
            <a:ext cx="10757647" cy="200545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6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501</Words>
  <Application>Microsoft Office PowerPoint</Application>
  <PresentationFormat>Personalizado</PresentationFormat>
  <Paragraphs>223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Pebble Ad</dc:creator>
  <cp:lastModifiedBy>Yukie Ley</cp:lastModifiedBy>
  <cp:revision>34</cp:revision>
  <dcterms:created xsi:type="dcterms:W3CDTF">2016-11-27T02:15:57Z</dcterms:created>
  <dcterms:modified xsi:type="dcterms:W3CDTF">2016-12-06T04:56:19Z</dcterms:modified>
</cp:coreProperties>
</file>