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808B-F1F7-449E-A2DD-9D82A70BF94C}" type="datetimeFigureOut">
              <a:rPr lang="es-ES" smtClean="0"/>
              <a:t>27/11/2016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F8CE-ECB3-4102-9EAD-7FB7951E5F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530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808B-F1F7-449E-A2DD-9D82A70BF94C}" type="datetimeFigureOut">
              <a:rPr lang="es-ES" smtClean="0"/>
              <a:t>27/11/2016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F8CE-ECB3-4102-9EAD-7FB7951E5F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505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808B-F1F7-449E-A2DD-9D82A70BF94C}" type="datetimeFigureOut">
              <a:rPr lang="es-ES" smtClean="0"/>
              <a:t>27/11/2016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F8CE-ECB3-4102-9EAD-7FB7951E5F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433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808B-F1F7-449E-A2DD-9D82A70BF94C}" type="datetimeFigureOut">
              <a:rPr lang="es-ES" smtClean="0"/>
              <a:t>27/11/2016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F8CE-ECB3-4102-9EAD-7FB7951E5F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37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808B-F1F7-449E-A2DD-9D82A70BF94C}" type="datetimeFigureOut">
              <a:rPr lang="es-ES" smtClean="0"/>
              <a:t>27/11/2016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F8CE-ECB3-4102-9EAD-7FB7951E5F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660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808B-F1F7-449E-A2DD-9D82A70BF94C}" type="datetimeFigureOut">
              <a:rPr lang="es-ES" smtClean="0"/>
              <a:t>27/11/2016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F8CE-ECB3-4102-9EAD-7FB7951E5F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46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808B-F1F7-449E-A2DD-9D82A70BF94C}" type="datetimeFigureOut">
              <a:rPr lang="es-ES" smtClean="0"/>
              <a:t>27/11/2016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F8CE-ECB3-4102-9EAD-7FB7951E5F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27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808B-F1F7-449E-A2DD-9D82A70BF94C}" type="datetimeFigureOut">
              <a:rPr lang="es-ES" smtClean="0"/>
              <a:t>27/11/2016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F8CE-ECB3-4102-9EAD-7FB7951E5F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668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808B-F1F7-449E-A2DD-9D82A70BF94C}" type="datetimeFigureOut">
              <a:rPr lang="es-ES" smtClean="0"/>
              <a:t>27/11/2016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F8CE-ECB3-4102-9EAD-7FB7951E5F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631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808B-F1F7-449E-A2DD-9D82A70BF94C}" type="datetimeFigureOut">
              <a:rPr lang="es-ES" smtClean="0"/>
              <a:t>27/11/2016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F8CE-ECB3-4102-9EAD-7FB7951E5F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766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808B-F1F7-449E-A2DD-9D82A70BF94C}" type="datetimeFigureOut">
              <a:rPr lang="es-ES" smtClean="0"/>
              <a:t>27/11/2016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F8CE-ECB3-4102-9EAD-7FB7951E5F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360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1808B-F1F7-449E-A2DD-9D82A70BF94C}" type="datetimeFigureOut">
              <a:rPr lang="es-ES" smtClean="0"/>
              <a:t>27/11/2016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7F8CE-ECB3-4102-9EAD-7FB7951E5F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04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/>
        </p:nvGrpSpPr>
        <p:grpSpPr>
          <a:xfrm>
            <a:off x="203084" y="188640"/>
            <a:ext cx="8679551" cy="6629013"/>
            <a:chOff x="203084" y="188640"/>
            <a:chExt cx="8679551" cy="6629013"/>
          </a:xfrm>
        </p:grpSpPr>
        <p:grpSp>
          <p:nvGrpSpPr>
            <p:cNvPr id="13" name="12 Grupo"/>
            <p:cNvGrpSpPr/>
            <p:nvPr/>
          </p:nvGrpSpPr>
          <p:grpSpPr>
            <a:xfrm>
              <a:off x="223656" y="2666529"/>
              <a:ext cx="1800200" cy="2083552"/>
              <a:chOff x="1128223" y="1988452"/>
              <a:chExt cx="1656184" cy="1151399"/>
            </a:xfrm>
          </p:grpSpPr>
          <p:sp>
            <p:nvSpPr>
              <p:cNvPr id="4" name="3 Rectángulo"/>
              <p:cNvSpPr/>
              <p:nvPr/>
            </p:nvSpPr>
            <p:spPr>
              <a:xfrm>
                <a:off x="1128223" y="1988452"/>
                <a:ext cx="1656184" cy="39088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Producto</a:t>
                </a:r>
                <a:endParaRPr lang="es-ES" dirty="0"/>
              </a:p>
            </p:txBody>
          </p:sp>
          <p:sp>
            <p:nvSpPr>
              <p:cNvPr id="12" name="11 Rectángulo"/>
              <p:cNvSpPr/>
              <p:nvPr/>
            </p:nvSpPr>
            <p:spPr>
              <a:xfrm>
                <a:off x="1128223" y="2379332"/>
                <a:ext cx="1656184" cy="7605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Código</a:t>
                </a:r>
              </a:p>
              <a:p>
                <a:pPr algn="ctr"/>
                <a:r>
                  <a:rPr lang="es-ES" dirty="0" smtClean="0"/>
                  <a:t>Precio</a:t>
                </a:r>
              </a:p>
              <a:p>
                <a:pPr algn="ctr"/>
                <a:r>
                  <a:rPr lang="es-ES" dirty="0" smtClean="0"/>
                  <a:t>Talla</a:t>
                </a:r>
              </a:p>
              <a:p>
                <a:pPr algn="ctr"/>
                <a:r>
                  <a:rPr lang="es-ES" dirty="0" smtClean="0"/>
                  <a:t>Color</a:t>
                </a:r>
                <a:endParaRPr lang="es-ES" dirty="0"/>
              </a:p>
              <a:p>
                <a:pPr algn="ctr"/>
                <a:endParaRPr lang="es-ES" dirty="0" smtClean="0"/>
              </a:p>
            </p:txBody>
          </p:sp>
        </p:grpSp>
        <p:grpSp>
          <p:nvGrpSpPr>
            <p:cNvPr id="16" name="15 Grupo"/>
            <p:cNvGrpSpPr/>
            <p:nvPr/>
          </p:nvGrpSpPr>
          <p:grpSpPr>
            <a:xfrm>
              <a:off x="2692342" y="2916985"/>
              <a:ext cx="1656184" cy="1726735"/>
              <a:chOff x="3824389" y="1958752"/>
              <a:chExt cx="1656184" cy="1726735"/>
            </a:xfrm>
          </p:grpSpPr>
          <p:sp>
            <p:nvSpPr>
              <p:cNvPr id="5" name="4 Rectángulo"/>
              <p:cNvSpPr/>
              <p:nvPr/>
            </p:nvSpPr>
            <p:spPr>
              <a:xfrm>
                <a:off x="3824389" y="1958752"/>
                <a:ext cx="1656184" cy="57606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Venta</a:t>
                </a:r>
                <a:endParaRPr lang="es-ES" dirty="0"/>
              </a:p>
            </p:txBody>
          </p:sp>
          <p:sp>
            <p:nvSpPr>
              <p:cNvPr id="15" name="14 Rectángulo"/>
              <p:cNvSpPr/>
              <p:nvPr/>
            </p:nvSpPr>
            <p:spPr>
              <a:xfrm>
                <a:off x="3824389" y="2534816"/>
                <a:ext cx="1651604" cy="115067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No. </a:t>
                </a:r>
                <a:r>
                  <a:rPr lang="es-ES" dirty="0"/>
                  <a:t>d</a:t>
                </a:r>
                <a:r>
                  <a:rPr lang="es-ES" dirty="0" smtClean="0"/>
                  <a:t>e venta</a:t>
                </a:r>
              </a:p>
              <a:p>
                <a:pPr algn="ctr"/>
                <a:r>
                  <a:rPr lang="es-ES" dirty="0" smtClean="0"/>
                  <a:t>Total</a:t>
                </a:r>
              </a:p>
              <a:p>
                <a:pPr algn="ctr"/>
                <a:r>
                  <a:rPr lang="es-ES" dirty="0" smtClean="0"/>
                  <a:t>Fecha</a:t>
                </a:r>
              </a:p>
              <a:p>
                <a:pPr algn="ctr"/>
                <a:endParaRPr lang="es-ES" dirty="0"/>
              </a:p>
            </p:txBody>
          </p:sp>
        </p:grpSp>
        <p:grpSp>
          <p:nvGrpSpPr>
            <p:cNvPr id="18" name="17 Grupo"/>
            <p:cNvGrpSpPr/>
            <p:nvPr/>
          </p:nvGrpSpPr>
          <p:grpSpPr>
            <a:xfrm>
              <a:off x="2687761" y="5461120"/>
              <a:ext cx="1649047" cy="1327689"/>
              <a:chOff x="3831525" y="3758952"/>
              <a:chExt cx="1649047" cy="1726735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3831525" y="3758952"/>
                <a:ext cx="1649047" cy="57606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Pago</a:t>
                </a:r>
                <a:endParaRPr lang="es-ES" dirty="0"/>
              </a:p>
            </p:txBody>
          </p:sp>
          <p:sp>
            <p:nvSpPr>
              <p:cNvPr id="17" name="16 Rectángulo"/>
              <p:cNvSpPr/>
              <p:nvPr/>
            </p:nvSpPr>
            <p:spPr>
              <a:xfrm>
                <a:off x="3831526" y="4335015"/>
                <a:ext cx="1649046" cy="115067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Forma de pago</a:t>
                </a:r>
              </a:p>
              <a:p>
                <a:pPr algn="ctr"/>
                <a:r>
                  <a:rPr lang="es-ES" dirty="0" smtClean="0"/>
                  <a:t>Monto</a:t>
                </a:r>
              </a:p>
              <a:p>
                <a:pPr algn="ctr"/>
                <a:endParaRPr lang="es-ES" dirty="0" smtClean="0"/>
              </a:p>
            </p:txBody>
          </p:sp>
        </p:grpSp>
        <p:grpSp>
          <p:nvGrpSpPr>
            <p:cNvPr id="22" name="21 Grupo"/>
            <p:cNvGrpSpPr/>
            <p:nvPr/>
          </p:nvGrpSpPr>
          <p:grpSpPr>
            <a:xfrm>
              <a:off x="7092280" y="2516028"/>
              <a:ext cx="1790355" cy="2344612"/>
              <a:chOff x="6888863" y="1958752"/>
              <a:chExt cx="1656184" cy="1726735"/>
            </a:xfrm>
          </p:grpSpPr>
          <p:sp>
            <p:nvSpPr>
              <p:cNvPr id="6" name="5 Rectángulo"/>
              <p:cNvSpPr/>
              <p:nvPr/>
            </p:nvSpPr>
            <p:spPr>
              <a:xfrm>
                <a:off x="6888863" y="1958752"/>
                <a:ext cx="1656184" cy="57606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Cliente</a:t>
                </a:r>
                <a:endParaRPr lang="es-ES" dirty="0"/>
              </a:p>
            </p:txBody>
          </p:sp>
          <p:sp>
            <p:nvSpPr>
              <p:cNvPr id="21" name="20 Rectángulo"/>
              <p:cNvSpPr/>
              <p:nvPr/>
            </p:nvSpPr>
            <p:spPr>
              <a:xfrm>
                <a:off x="6888863" y="2534816"/>
                <a:ext cx="1656184" cy="115067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Nombre</a:t>
                </a:r>
              </a:p>
              <a:p>
                <a:pPr algn="ctr"/>
                <a:r>
                  <a:rPr lang="es-ES" dirty="0" smtClean="0"/>
                  <a:t>Correo</a:t>
                </a:r>
              </a:p>
              <a:p>
                <a:pPr algn="ctr"/>
                <a:r>
                  <a:rPr lang="es-ES" dirty="0" smtClean="0"/>
                  <a:t>Usuario</a:t>
                </a:r>
              </a:p>
              <a:p>
                <a:pPr algn="ctr"/>
                <a:r>
                  <a:rPr lang="es-ES" dirty="0" smtClean="0"/>
                  <a:t>Domicilio</a:t>
                </a:r>
              </a:p>
              <a:p>
                <a:pPr algn="ctr"/>
                <a:r>
                  <a:rPr lang="es-ES" dirty="0" smtClean="0"/>
                  <a:t>Teléfono</a:t>
                </a:r>
                <a:endParaRPr lang="es-ES" dirty="0"/>
              </a:p>
            </p:txBody>
          </p:sp>
        </p:grpSp>
        <p:grpSp>
          <p:nvGrpSpPr>
            <p:cNvPr id="24" name="23 Grupo"/>
            <p:cNvGrpSpPr/>
            <p:nvPr/>
          </p:nvGrpSpPr>
          <p:grpSpPr>
            <a:xfrm>
              <a:off x="5007882" y="2916985"/>
              <a:ext cx="1656184" cy="1726735"/>
              <a:chOff x="5904148" y="-5533"/>
              <a:chExt cx="1656184" cy="1726735"/>
            </a:xfrm>
          </p:grpSpPr>
          <p:sp>
            <p:nvSpPr>
              <p:cNvPr id="10" name="9 Rectángulo"/>
              <p:cNvSpPr/>
              <p:nvPr/>
            </p:nvSpPr>
            <p:spPr>
              <a:xfrm>
                <a:off x="5904148" y="-5533"/>
                <a:ext cx="1656184" cy="57606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Carrito</a:t>
                </a:r>
              </a:p>
            </p:txBody>
          </p:sp>
          <p:sp>
            <p:nvSpPr>
              <p:cNvPr id="23" name="22 Rectángulo"/>
              <p:cNvSpPr/>
              <p:nvPr/>
            </p:nvSpPr>
            <p:spPr>
              <a:xfrm>
                <a:off x="5904148" y="570531"/>
                <a:ext cx="1656184" cy="115067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No. de artículos</a:t>
                </a:r>
                <a:endParaRPr lang="es-ES" dirty="0"/>
              </a:p>
            </p:txBody>
          </p:sp>
        </p:grpSp>
        <p:grpSp>
          <p:nvGrpSpPr>
            <p:cNvPr id="26" name="25 Grupo"/>
            <p:cNvGrpSpPr/>
            <p:nvPr/>
          </p:nvGrpSpPr>
          <p:grpSpPr>
            <a:xfrm>
              <a:off x="2560935" y="715734"/>
              <a:ext cx="1954088" cy="1628169"/>
              <a:chOff x="1128223" y="1988452"/>
              <a:chExt cx="1656184" cy="1151399"/>
            </a:xfrm>
          </p:grpSpPr>
          <p:sp>
            <p:nvSpPr>
              <p:cNvPr id="27" name="26 Rectángulo"/>
              <p:cNvSpPr/>
              <p:nvPr/>
            </p:nvSpPr>
            <p:spPr>
              <a:xfrm>
                <a:off x="1128223" y="1988452"/>
                <a:ext cx="1656184" cy="39088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Envío</a:t>
                </a:r>
                <a:endParaRPr lang="es-ES" dirty="0"/>
              </a:p>
            </p:txBody>
          </p:sp>
          <p:sp>
            <p:nvSpPr>
              <p:cNvPr id="28" name="27 Rectángulo"/>
              <p:cNvSpPr/>
              <p:nvPr/>
            </p:nvSpPr>
            <p:spPr>
              <a:xfrm>
                <a:off x="1128223" y="2379332"/>
                <a:ext cx="1656184" cy="7605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Costo</a:t>
                </a:r>
              </a:p>
              <a:p>
                <a:pPr algn="ctr"/>
                <a:r>
                  <a:rPr lang="es-ES" dirty="0" smtClean="0"/>
                  <a:t>Empresa</a:t>
                </a:r>
              </a:p>
              <a:p>
                <a:pPr algn="ctr"/>
                <a:r>
                  <a:rPr lang="es-ES" dirty="0" smtClean="0"/>
                  <a:t>Dirección</a:t>
                </a:r>
              </a:p>
            </p:txBody>
          </p:sp>
        </p:grpSp>
        <p:cxnSp>
          <p:nvCxnSpPr>
            <p:cNvPr id="30" name="29 Conector recto"/>
            <p:cNvCxnSpPr>
              <a:stCxn id="12" idx="3"/>
              <a:endCxn id="15" idx="1"/>
            </p:cNvCxnSpPr>
            <p:nvPr/>
          </p:nvCxnSpPr>
          <p:spPr>
            <a:xfrm>
              <a:off x="2023856" y="4061970"/>
              <a:ext cx="668486" cy="64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31 Conector recto"/>
            <p:cNvCxnSpPr>
              <a:stCxn id="15" idx="3"/>
              <a:endCxn id="23" idx="1"/>
            </p:cNvCxnSpPr>
            <p:nvPr/>
          </p:nvCxnSpPr>
          <p:spPr>
            <a:xfrm>
              <a:off x="4343946" y="4068385"/>
              <a:ext cx="6639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"/>
            <p:cNvCxnSpPr>
              <a:stCxn id="23" idx="3"/>
            </p:cNvCxnSpPr>
            <p:nvPr/>
          </p:nvCxnSpPr>
          <p:spPr>
            <a:xfrm flipV="1">
              <a:off x="6664066" y="4061970"/>
              <a:ext cx="424377" cy="64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"/>
            <p:cNvCxnSpPr>
              <a:stCxn id="9" idx="0"/>
              <a:endCxn id="15" idx="2"/>
            </p:cNvCxnSpPr>
            <p:nvPr/>
          </p:nvCxnSpPr>
          <p:spPr>
            <a:xfrm flipV="1">
              <a:off x="3512285" y="4643720"/>
              <a:ext cx="5859" cy="81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"/>
            <p:cNvCxnSpPr>
              <a:stCxn id="28" idx="2"/>
              <a:endCxn id="5" idx="0"/>
            </p:cNvCxnSpPr>
            <p:nvPr/>
          </p:nvCxnSpPr>
          <p:spPr>
            <a:xfrm flipH="1">
              <a:off x="3520434" y="2343903"/>
              <a:ext cx="17545" cy="573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40 CuadroTexto"/>
            <p:cNvSpPr txBox="1"/>
            <p:nvPr/>
          </p:nvSpPr>
          <p:spPr>
            <a:xfrm>
              <a:off x="1948757" y="3720925"/>
              <a:ext cx="1039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1..*   1..*</a:t>
              </a:r>
              <a:endParaRPr lang="es-ES" dirty="0"/>
            </a:p>
          </p:txBody>
        </p:sp>
        <p:sp>
          <p:nvSpPr>
            <p:cNvPr id="42" name="41 CuadroTexto"/>
            <p:cNvSpPr txBox="1"/>
            <p:nvPr/>
          </p:nvSpPr>
          <p:spPr>
            <a:xfrm>
              <a:off x="6567777" y="3695845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1  1</a:t>
              </a:r>
              <a:endParaRPr lang="es-ES" dirty="0"/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4298600" y="369263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1..*  1</a:t>
              </a:r>
              <a:endParaRPr lang="es-ES" dirty="0"/>
            </a:p>
          </p:txBody>
        </p:sp>
        <p:sp>
          <p:nvSpPr>
            <p:cNvPr id="45" name="44 CuadroTexto"/>
            <p:cNvSpPr txBox="1"/>
            <p:nvPr/>
          </p:nvSpPr>
          <p:spPr>
            <a:xfrm>
              <a:off x="3114862" y="4590755"/>
              <a:ext cx="5760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1</a:t>
              </a:r>
            </a:p>
            <a:p>
              <a:endParaRPr lang="es-ES" dirty="0" smtClean="0"/>
            </a:p>
            <a:p>
              <a:r>
                <a:rPr lang="es-ES" dirty="0" smtClean="0"/>
                <a:t>1</a:t>
              </a:r>
              <a:endParaRPr lang="es-ES" dirty="0"/>
            </a:p>
          </p:txBody>
        </p:sp>
        <p:sp>
          <p:nvSpPr>
            <p:cNvPr id="46" name="45 CuadroTexto"/>
            <p:cNvSpPr txBox="1"/>
            <p:nvPr/>
          </p:nvSpPr>
          <p:spPr>
            <a:xfrm>
              <a:off x="3252051" y="2260795"/>
              <a:ext cx="301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1</a:t>
              </a:r>
              <a:endParaRPr lang="es-ES" dirty="0"/>
            </a:p>
            <a:p>
              <a:r>
                <a:rPr lang="es-ES" dirty="0" smtClean="0"/>
                <a:t>1</a:t>
              </a:r>
            </a:p>
          </p:txBody>
        </p:sp>
        <p:grpSp>
          <p:nvGrpSpPr>
            <p:cNvPr id="47" name="46 Grupo"/>
            <p:cNvGrpSpPr/>
            <p:nvPr/>
          </p:nvGrpSpPr>
          <p:grpSpPr>
            <a:xfrm>
              <a:off x="203084" y="5760603"/>
              <a:ext cx="1800200" cy="799553"/>
              <a:chOff x="1128223" y="1988452"/>
              <a:chExt cx="1656184" cy="1151399"/>
            </a:xfrm>
          </p:grpSpPr>
          <p:sp>
            <p:nvSpPr>
              <p:cNvPr id="48" name="47 Rectángulo"/>
              <p:cNvSpPr/>
              <p:nvPr/>
            </p:nvSpPr>
            <p:spPr>
              <a:xfrm>
                <a:off x="1128223" y="1988452"/>
                <a:ext cx="1656184" cy="39088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Categoría</a:t>
                </a:r>
                <a:endParaRPr lang="es-ES" dirty="0"/>
              </a:p>
            </p:txBody>
          </p:sp>
          <p:sp>
            <p:nvSpPr>
              <p:cNvPr id="49" name="48 Rectángulo"/>
              <p:cNvSpPr/>
              <p:nvPr/>
            </p:nvSpPr>
            <p:spPr>
              <a:xfrm>
                <a:off x="1128223" y="2379332"/>
                <a:ext cx="1656184" cy="7605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Nombre</a:t>
                </a:r>
              </a:p>
            </p:txBody>
          </p:sp>
        </p:grpSp>
        <p:cxnSp>
          <p:nvCxnSpPr>
            <p:cNvPr id="50" name="49 Conector recto"/>
            <p:cNvCxnSpPr>
              <a:stCxn id="48" idx="0"/>
              <a:endCxn id="12" idx="2"/>
            </p:cNvCxnSpPr>
            <p:nvPr/>
          </p:nvCxnSpPr>
          <p:spPr>
            <a:xfrm flipV="1">
              <a:off x="1103184" y="4750081"/>
              <a:ext cx="20572" cy="1010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50 CuadroTexto"/>
            <p:cNvSpPr txBox="1"/>
            <p:nvPr/>
          </p:nvSpPr>
          <p:spPr>
            <a:xfrm>
              <a:off x="1053348" y="4707623"/>
              <a:ext cx="3142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1</a:t>
              </a:r>
            </a:p>
            <a:p>
              <a:endParaRPr lang="es-ES" dirty="0" smtClean="0"/>
            </a:p>
            <a:p>
              <a:r>
                <a:rPr lang="es-ES" dirty="0"/>
                <a:t>1</a:t>
              </a:r>
            </a:p>
          </p:txBody>
        </p:sp>
        <p:grpSp>
          <p:nvGrpSpPr>
            <p:cNvPr id="54" name="53 Grupo"/>
            <p:cNvGrpSpPr/>
            <p:nvPr/>
          </p:nvGrpSpPr>
          <p:grpSpPr>
            <a:xfrm>
              <a:off x="4863866" y="5309915"/>
              <a:ext cx="1800200" cy="1507738"/>
              <a:chOff x="1128223" y="1988452"/>
              <a:chExt cx="1656184" cy="731956"/>
            </a:xfrm>
          </p:grpSpPr>
          <p:sp>
            <p:nvSpPr>
              <p:cNvPr id="55" name="54 Rectángulo"/>
              <p:cNvSpPr/>
              <p:nvPr/>
            </p:nvSpPr>
            <p:spPr>
              <a:xfrm>
                <a:off x="1128223" y="1988452"/>
                <a:ext cx="1656184" cy="39088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Inventario</a:t>
                </a:r>
                <a:endParaRPr lang="es-ES" dirty="0"/>
              </a:p>
            </p:txBody>
          </p:sp>
          <p:sp>
            <p:nvSpPr>
              <p:cNvPr id="56" name="55 Rectángulo"/>
              <p:cNvSpPr/>
              <p:nvPr/>
            </p:nvSpPr>
            <p:spPr>
              <a:xfrm>
                <a:off x="1128223" y="2294378"/>
                <a:ext cx="1656184" cy="42603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Fecha</a:t>
                </a:r>
              </a:p>
              <a:p>
                <a:pPr algn="ctr"/>
                <a:r>
                  <a:rPr lang="es-ES" dirty="0" smtClean="0"/>
                  <a:t>Hora</a:t>
                </a:r>
              </a:p>
            </p:txBody>
          </p:sp>
        </p:grpSp>
        <p:cxnSp>
          <p:nvCxnSpPr>
            <p:cNvPr id="58" name="57 Conector recto"/>
            <p:cNvCxnSpPr>
              <a:endCxn id="55" idx="0"/>
            </p:cNvCxnSpPr>
            <p:nvPr/>
          </p:nvCxnSpPr>
          <p:spPr>
            <a:xfrm>
              <a:off x="4348526" y="4643720"/>
              <a:ext cx="1415440" cy="6661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58 CuadroTexto"/>
            <p:cNvSpPr txBox="1"/>
            <p:nvPr/>
          </p:nvSpPr>
          <p:spPr>
            <a:xfrm>
              <a:off x="5763966" y="49846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1</a:t>
              </a:r>
              <a:endParaRPr lang="es-ES" dirty="0"/>
            </a:p>
          </p:txBody>
        </p:sp>
        <p:sp>
          <p:nvSpPr>
            <p:cNvPr id="63" name="62 CuadroTexto"/>
            <p:cNvSpPr txBox="1"/>
            <p:nvPr/>
          </p:nvSpPr>
          <p:spPr>
            <a:xfrm>
              <a:off x="4314084" y="4380749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1..*</a:t>
              </a:r>
              <a:endParaRPr lang="es-ES" dirty="0"/>
            </a:p>
          </p:txBody>
        </p:sp>
        <p:sp>
          <p:nvSpPr>
            <p:cNvPr id="2" name="1 CuadroTexto"/>
            <p:cNvSpPr txBox="1"/>
            <p:nvPr/>
          </p:nvSpPr>
          <p:spPr>
            <a:xfrm>
              <a:off x="3252051" y="188640"/>
              <a:ext cx="2356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MODELO DE DOMINIO 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27659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58</Words>
  <Application>Microsoft Office PowerPoint</Application>
  <PresentationFormat>Presentación en pantalla (4:3)</PresentationFormat>
  <Paragraphs>43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Yukie Ley</dc:creator>
  <cp:lastModifiedBy>Yukie Ley</cp:lastModifiedBy>
  <cp:revision>13</cp:revision>
  <dcterms:created xsi:type="dcterms:W3CDTF">2016-11-03T04:06:11Z</dcterms:created>
  <dcterms:modified xsi:type="dcterms:W3CDTF">2016-11-27T23:37:42Z</dcterms:modified>
</cp:coreProperties>
</file>