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CA12-3271-440E-A08B-8EF34F669DEA}" type="datetimeFigureOut">
              <a:rPr lang="es-ES" smtClean="0"/>
              <a:t>29/11/2016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4030-DFE7-4B2B-B2F9-6763DAB7DE1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604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CA12-3271-440E-A08B-8EF34F669DEA}" type="datetimeFigureOut">
              <a:rPr lang="es-ES" smtClean="0"/>
              <a:t>29/11/2016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4030-DFE7-4B2B-B2F9-6763DAB7DE1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36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CA12-3271-440E-A08B-8EF34F669DEA}" type="datetimeFigureOut">
              <a:rPr lang="es-ES" smtClean="0"/>
              <a:t>29/11/2016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4030-DFE7-4B2B-B2F9-6763DAB7DE1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448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CA12-3271-440E-A08B-8EF34F669DEA}" type="datetimeFigureOut">
              <a:rPr lang="es-ES" smtClean="0"/>
              <a:t>29/11/2016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4030-DFE7-4B2B-B2F9-6763DAB7DE1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913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CA12-3271-440E-A08B-8EF34F669DEA}" type="datetimeFigureOut">
              <a:rPr lang="es-ES" smtClean="0"/>
              <a:t>29/11/2016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4030-DFE7-4B2B-B2F9-6763DAB7DE1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467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CA12-3271-440E-A08B-8EF34F669DEA}" type="datetimeFigureOut">
              <a:rPr lang="es-ES" smtClean="0"/>
              <a:t>29/11/2016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4030-DFE7-4B2B-B2F9-6763DAB7DE1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802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CA12-3271-440E-A08B-8EF34F669DEA}" type="datetimeFigureOut">
              <a:rPr lang="es-ES" smtClean="0"/>
              <a:t>29/11/2016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4030-DFE7-4B2B-B2F9-6763DAB7DE1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02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CA12-3271-440E-A08B-8EF34F669DEA}" type="datetimeFigureOut">
              <a:rPr lang="es-ES" smtClean="0"/>
              <a:t>29/11/2016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4030-DFE7-4B2B-B2F9-6763DAB7DE1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043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CA12-3271-440E-A08B-8EF34F669DEA}" type="datetimeFigureOut">
              <a:rPr lang="es-ES" smtClean="0"/>
              <a:t>29/11/2016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4030-DFE7-4B2B-B2F9-6763DAB7DE1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4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CA12-3271-440E-A08B-8EF34F669DEA}" type="datetimeFigureOut">
              <a:rPr lang="es-ES" smtClean="0"/>
              <a:t>29/11/2016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4030-DFE7-4B2B-B2F9-6763DAB7DE1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972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CA12-3271-440E-A08B-8EF34F669DEA}" type="datetimeFigureOut">
              <a:rPr lang="es-ES" smtClean="0"/>
              <a:t>29/11/2016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4030-DFE7-4B2B-B2F9-6763DAB7DE1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3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3CA12-3271-440E-A08B-8EF34F669DEA}" type="datetimeFigureOut">
              <a:rPr lang="es-ES" smtClean="0"/>
              <a:t>29/11/2016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C4030-DFE7-4B2B-B2F9-6763DAB7DE1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137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203 Rectángulo"/>
          <p:cNvSpPr/>
          <p:nvPr/>
        </p:nvSpPr>
        <p:spPr>
          <a:xfrm>
            <a:off x="4829079" y="1882004"/>
            <a:ext cx="4068960" cy="11961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711748" y="2134047"/>
            <a:ext cx="158417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:Login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035476" y="2158509"/>
            <a:ext cx="158417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:Registro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811321" y="2109586"/>
            <a:ext cx="2016224" cy="45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:RegisterController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811321" y="3961258"/>
            <a:ext cx="201622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:UserModel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811321" y="6406981"/>
            <a:ext cx="201622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:MailModel</a:t>
            </a:r>
          </a:p>
        </p:txBody>
      </p:sp>
      <p:cxnSp>
        <p:nvCxnSpPr>
          <p:cNvPr id="66" name="65 Conector recto"/>
          <p:cNvCxnSpPr>
            <a:stCxn id="4" idx="3"/>
            <a:endCxn id="5" idx="1"/>
          </p:cNvCxnSpPr>
          <p:nvPr/>
        </p:nvCxnSpPr>
        <p:spPr>
          <a:xfrm>
            <a:off x="2295924" y="2314067"/>
            <a:ext cx="1739552" cy="24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stCxn id="5" idx="3"/>
            <a:endCxn id="6" idx="1"/>
          </p:cNvCxnSpPr>
          <p:nvPr/>
        </p:nvCxnSpPr>
        <p:spPr>
          <a:xfrm>
            <a:off x="5619652" y="2338529"/>
            <a:ext cx="11916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stCxn id="7" idx="0"/>
            <a:endCxn id="6" idx="2"/>
          </p:cNvCxnSpPr>
          <p:nvPr/>
        </p:nvCxnSpPr>
        <p:spPr>
          <a:xfrm flipV="1">
            <a:off x="7819433" y="2567472"/>
            <a:ext cx="0" cy="1393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77 Conector recto"/>
          <p:cNvCxnSpPr>
            <a:stCxn id="8" idx="0"/>
            <a:endCxn id="7" idx="2"/>
          </p:cNvCxnSpPr>
          <p:nvPr/>
        </p:nvCxnSpPr>
        <p:spPr>
          <a:xfrm flipV="1">
            <a:off x="7819433" y="4321298"/>
            <a:ext cx="0" cy="2085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>
            <a:off x="5313713" y="1307121"/>
            <a:ext cx="0" cy="826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>
            <a:off x="4219033" y="1516100"/>
            <a:ext cx="0" cy="617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95 Conector recto de flecha"/>
          <p:cNvCxnSpPr/>
          <p:nvPr/>
        </p:nvCxnSpPr>
        <p:spPr>
          <a:xfrm flipV="1">
            <a:off x="4736999" y="1459070"/>
            <a:ext cx="18557" cy="650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113 Conector recto de flecha"/>
          <p:cNvCxnSpPr/>
          <p:nvPr/>
        </p:nvCxnSpPr>
        <p:spPr>
          <a:xfrm>
            <a:off x="7347844" y="2634192"/>
            <a:ext cx="0" cy="1260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114 Conector recto de flecha"/>
          <p:cNvCxnSpPr/>
          <p:nvPr/>
        </p:nvCxnSpPr>
        <p:spPr>
          <a:xfrm flipV="1">
            <a:off x="8442595" y="2622033"/>
            <a:ext cx="0" cy="1330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117 Conector angular"/>
          <p:cNvCxnSpPr/>
          <p:nvPr/>
        </p:nvCxnSpPr>
        <p:spPr>
          <a:xfrm rot="10800000" flipV="1">
            <a:off x="6811321" y="2420887"/>
            <a:ext cx="12700" cy="424847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124 Conector angular"/>
          <p:cNvCxnSpPr>
            <a:stCxn id="6" idx="0"/>
          </p:cNvCxnSpPr>
          <p:nvPr/>
        </p:nvCxnSpPr>
        <p:spPr>
          <a:xfrm rot="16200000" flipV="1">
            <a:off x="6450096" y="740249"/>
            <a:ext cx="826926" cy="19117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135 Conector angular"/>
          <p:cNvCxnSpPr>
            <a:endCxn id="4" idx="0"/>
          </p:cNvCxnSpPr>
          <p:nvPr/>
        </p:nvCxnSpPr>
        <p:spPr>
          <a:xfrm rot="10800000" flipV="1">
            <a:off x="1503836" y="1120639"/>
            <a:ext cx="2924148" cy="10134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137 Conector angular"/>
          <p:cNvCxnSpPr/>
          <p:nvPr/>
        </p:nvCxnSpPr>
        <p:spPr>
          <a:xfrm flipV="1">
            <a:off x="2295924" y="659772"/>
            <a:ext cx="2459632" cy="14575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138 Conector angular"/>
          <p:cNvCxnSpPr/>
          <p:nvPr/>
        </p:nvCxnSpPr>
        <p:spPr>
          <a:xfrm rot="10800000">
            <a:off x="5907685" y="922619"/>
            <a:ext cx="2535691" cy="11869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145 Conector angular"/>
          <p:cNvCxnSpPr/>
          <p:nvPr/>
        </p:nvCxnSpPr>
        <p:spPr>
          <a:xfrm>
            <a:off x="6044627" y="1120639"/>
            <a:ext cx="1911749" cy="9889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186 Conector recto de flecha"/>
          <p:cNvCxnSpPr/>
          <p:nvPr/>
        </p:nvCxnSpPr>
        <p:spPr>
          <a:xfrm flipV="1">
            <a:off x="5596438" y="2203177"/>
            <a:ext cx="119166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190 CuadroTexto"/>
          <p:cNvSpPr txBox="1"/>
          <p:nvPr/>
        </p:nvSpPr>
        <p:spPr>
          <a:xfrm>
            <a:off x="1506421" y="816091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1:Login()</a:t>
            </a:r>
            <a:endParaRPr lang="es-ES" sz="1200" dirty="0"/>
          </a:p>
        </p:txBody>
      </p:sp>
      <p:sp>
        <p:nvSpPr>
          <p:cNvPr id="192" name="191 CuadroTexto"/>
          <p:cNvSpPr txBox="1"/>
          <p:nvPr/>
        </p:nvSpPr>
        <p:spPr>
          <a:xfrm>
            <a:off x="1672172" y="1840332"/>
            <a:ext cx="109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1.1</a:t>
            </a:r>
            <a:r>
              <a:rPr lang="es-ES" sz="1200" dirty="0" smtClean="0"/>
              <a:t>:Login </a:t>
            </a:r>
            <a:r>
              <a:rPr lang="es-ES" sz="1200" dirty="0" smtClean="0"/>
              <a:t>View</a:t>
            </a:r>
            <a:endParaRPr lang="es-ES" sz="1200" dirty="0"/>
          </a:p>
        </p:txBody>
      </p:sp>
      <p:sp>
        <p:nvSpPr>
          <p:cNvPr id="193" name="192 CuadroTexto"/>
          <p:cNvSpPr txBox="1"/>
          <p:nvPr/>
        </p:nvSpPr>
        <p:spPr>
          <a:xfrm>
            <a:off x="5313713" y="1882004"/>
            <a:ext cx="1603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2.3</a:t>
            </a:r>
            <a:r>
              <a:rPr lang="es-ES" sz="1200" dirty="0" smtClean="0"/>
              <a:t>: </a:t>
            </a:r>
            <a:r>
              <a:rPr lang="es-ES" sz="1200" dirty="0" smtClean="0"/>
              <a:t>envía </a:t>
            </a:r>
            <a:r>
              <a:rPr lang="es-ES" sz="1200" dirty="0" smtClean="0"/>
              <a:t>Formulario()</a:t>
            </a:r>
            <a:endParaRPr lang="es-ES" sz="1200" dirty="0"/>
          </a:p>
        </p:txBody>
      </p:sp>
      <p:sp>
        <p:nvSpPr>
          <p:cNvPr id="194" name="193 CuadroTexto"/>
          <p:cNvSpPr txBox="1"/>
          <p:nvPr/>
        </p:nvSpPr>
        <p:spPr>
          <a:xfrm>
            <a:off x="3164832" y="1865254"/>
            <a:ext cx="1102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2.1</a:t>
            </a:r>
            <a:r>
              <a:rPr lang="es-ES" sz="1200" dirty="0" smtClean="0"/>
              <a:t>: Registrar()</a:t>
            </a:r>
            <a:endParaRPr lang="es-ES" sz="1200" dirty="0"/>
          </a:p>
        </p:txBody>
      </p:sp>
      <p:sp>
        <p:nvSpPr>
          <p:cNvPr id="196" name="195 CuadroTexto"/>
          <p:cNvSpPr txBox="1"/>
          <p:nvPr/>
        </p:nvSpPr>
        <p:spPr>
          <a:xfrm>
            <a:off x="6233867" y="521273"/>
            <a:ext cx="2080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4</a:t>
            </a:r>
            <a:r>
              <a:rPr lang="es-ES" sz="1200" dirty="0" smtClean="0"/>
              <a:t>:Solicita </a:t>
            </a:r>
            <a:r>
              <a:rPr lang="es-ES" sz="1200" dirty="0" err="1" smtClean="0"/>
              <a:t>confirmacion</a:t>
            </a:r>
            <a:r>
              <a:rPr lang="es-ES" sz="1200" dirty="0" smtClean="0"/>
              <a:t> </a:t>
            </a:r>
            <a:r>
              <a:rPr lang="es-ES" sz="1200" dirty="0" smtClean="0"/>
              <a:t>email()</a:t>
            </a:r>
            <a:endParaRPr lang="es-ES" sz="1200" dirty="0"/>
          </a:p>
        </p:txBody>
      </p:sp>
      <p:sp>
        <p:nvSpPr>
          <p:cNvPr id="197" name="196 CuadroTexto"/>
          <p:cNvSpPr txBox="1"/>
          <p:nvPr/>
        </p:nvSpPr>
        <p:spPr>
          <a:xfrm>
            <a:off x="5789116" y="2331709"/>
            <a:ext cx="80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3</a:t>
            </a:r>
            <a:r>
              <a:rPr lang="es-ES" sz="1200" dirty="0" smtClean="0"/>
              <a:t>:Create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198" name="197 CuadroTexto"/>
          <p:cNvSpPr txBox="1"/>
          <p:nvPr/>
        </p:nvSpPr>
        <p:spPr>
          <a:xfrm>
            <a:off x="4158795" y="1627814"/>
            <a:ext cx="1273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2.2</a:t>
            </a:r>
            <a:r>
              <a:rPr lang="es-ES" sz="1200" dirty="0" smtClean="0"/>
              <a:t>:Registro </a:t>
            </a:r>
            <a:r>
              <a:rPr lang="es-ES" sz="1200" dirty="0" smtClean="0"/>
              <a:t>View</a:t>
            </a:r>
            <a:endParaRPr lang="es-ES" sz="1200" dirty="0"/>
          </a:p>
        </p:txBody>
      </p:sp>
      <p:sp>
        <p:nvSpPr>
          <p:cNvPr id="199" name="198 CuadroTexto"/>
          <p:cNvSpPr txBox="1"/>
          <p:nvPr/>
        </p:nvSpPr>
        <p:spPr>
          <a:xfrm>
            <a:off x="7462726" y="950672"/>
            <a:ext cx="1376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4.1</a:t>
            </a:r>
            <a:r>
              <a:rPr lang="es-ES" sz="1200" dirty="0" smtClean="0"/>
              <a:t>:Confirma </a:t>
            </a:r>
            <a:r>
              <a:rPr lang="es-ES" sz="1200" dirty="0" smtClean="0"/>
              <a:t>email</a:t>
            </a:r>
            <a:endParaRPr lang="es-ES" sz="1200" dirty="0"/>
          </a:p>
        </p:txBody>
      </p:sp>
      <p:sp>
        <p:nvSpPr>
          <p:cNvPr id="200" name="199 CuadroTexto"/>
          <p:cNvSpPr txBox="1"/>
          <p:nvPr/>
        </p:nvSpPr>
        <p:spPr>
          <a:xfrm>
            <a:off x="5854368" y="1377601"/>
            <a:ext cx="1121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4.2</a:t>
            </a:r>
            <a:r>
              <a:rPr lang="es-ES" sz="1200" dirty="0" smtClean="0"/>
              <a:t>.Public </a:t>
            </a:r>
            <a:r>
              <a:rPr lang="es-ES" sz="1200" dirty="0" smtClean="0"/>
              <a:t>view</a:t>
            </a:r>
            <a:endParaRPr lang="es-ES" sz="1200" dirty="0"/>
          </a:p>
        </p:txBody>
      </p:sp>
      <p:sp>
        <p:nvSpPr>
          <p:cNvPr id="201" name="200 CuadroTexto"/>
          <p:cNvSpPr txBox="1"/>
          <p:nvPr/>
        </p:nvSpPr>
        <p:spPr>
          <a:xfrm>
            <a:off x="6233867" y="3287238"/>
            <a:ext cx="1037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5</a:t>
            </a:r>
            <a:r>
              <a:rPr lang="es-ES" sz="1200" dirty="0" smtClean="0"/>
              <a:t>. </a:t>
            </a:r>
            <a:r>
              <a:rPr lang="es-ES" sz="1200" dirty="0" smtClean="0"/>
              <a:t>&lt;&lt;create&gt;&gt;</a:t>
            </a:r>
            <a:endParaRPr lang="es-ES" sz="1200" dirty="0"/>
          </a:p>
        </p:txBody>
      </p:sp>
      <p:sp>
        <p:nvSpPr>
          <p:cNvPr id="202" name="201 CuadroTexto"/>
          <p:cNvSpPr txBox="1"/>
          <p:nvPr/>
        </p:nvSpPr>
        <p:spPr>
          <a:xfrm>
            <a:off x="7819433" y="3033531"/>
            <a:ext cx="134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5.</a:t>
            </a:r>
            <a:r>
              <a:rPr lang="es-ES" sz="1200" dirty="0" smtClean="0"/>
              <a:t>1</a:t>
            </a:r>
            <a:r>
              <a:rPr lang="es-ES" sz="1200" dirty="0" smtClean="0"/>
              <a:t>. Confirmación de inserción</a:t>
            </a:r>
            <a:endParaRPr lang="es-ES" sz="1200" dirty="0"/>
          </a:p>
        </p:txBody>
      </p:sp>
      <p:sp>
        <p:nvSpPr>
          <p:cNvPr id="203" name="202 CuadroTexto"/>
          <p:cNvSpPr txBox="1"/>
          <p:nvPr/>
        </p:nvSpPr>
        <p:spPr>
          <a:xfrm>
            <a:off x="5251262" y="4902474"/>
            <a:ext cx="1346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6</a:t>
            </a:r>
            <a:r>
              <a:rPr lang="es-ES" sz="1200" dirty="0" smtClean="0"/>
              <a:t>. </a:t>
            </a:r>
            <a:r>
              <a:rPr lang="es-ES" sz="1200" dirty="0" err="1" smtClean="0"/>
              <a:t>Register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205" name="204 CuadroTexto"/>
          <p:cNvSpPr txBox="1"/>
          <p:nvPr/>
        </p:nvSpPr>
        <p:spPr>
          <a:xfrm>
            <a:off x="3298495" y="3000303"/>
            <a:ext cx="287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Patrón creador</a:t>
            </a:r>
          </a:p>
          <a:p>
            <a:r>
              <a:rPr lang="es-E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encarga de </a:t>
            </a:r>
            <a:r>
              <a: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crear la clase del usuario.</a:t>
            </a:r>
            <a:endParaRPr lang="es-E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20 Grupo"/>
          <p:cNvGrpSpPr/>
          <p:nvPr/>
        </p:nvGrpSpPr>
        <p:grpSpPr>
          <a:xfrm>
            <a:off x="4610788" y="689533"/>
            <a:ext cx="252419" cy="864095"/>
            <a:chOff x="1173095" y="3717032"/>
            <a:chExt cx="499077" cy="1462441"/>
          </a:xfrm>
        </p:grpSpPr>
        <p:sp>
          <p:nvSpPr>
            <p:cNvPr id="10" name="9 Elipse"/>
            <p:cNvSpPr/>
            <p:nvPr/>
          </p:nvSpPr>
          <p:spPr>
            <a:xfrm>
              <a:off x="1187624" y="3717032"/>
              <a:ext cx="484548" cy="4242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" name="11 Conector recto"/>
            <p:cNvCxnSpPr>
              <a:stCxn id="10" idx="4"/>
            </p:cNvCxnSpPr>
            <p:nvPr/>
          </p:nvCxnSpPr>
          <p:spPr>
            <a:xfrm>
              <a:off x="1429898" y="4141278"/>
              <a:ext cx="0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49 Conector recto"/>
            <p:cNvCxnSpPr/>
            <p:nvPr/>
          </p:nvCxnSpPr>
          <p:spPr>
            <a:xfrm flipH="1">
              <a:off x="1187624" y="4667615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>
              <a:off x="1429898" y="4667615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 flipH="1">
              <a:off x="1173095" y="4257919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>
              <a:off x="1415369" y="4257919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66 CuadroTexto"/>
          <p:cNvSpPr txBox="1"/>
          <p:nvPr/>
        </p:nvSpPr>
        <p:spPr>
          <a:xfrm>
            <a:off x="4402749" y="244274"/>
            <a:ext cx="68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smtClean="0"/>
              <a:t>Guest</a:t>
            </a:r>
            <a:endParaRPr lang="es-ES" sz="1200" b="1" u="sng" dirty="0"/>
          </a:p>
        </p:txBody>
      </p:sp>
    </p:spTree>
    <p:extLst>
      <p:ext uri="{BB962C8B-B14F-4D97-AF65-F5344CB8AC3E}">
        <p14:creationId xmlns:p14="http://schemas.microsoft.com/office/powerpoint/2010/main" val="28735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689033" y="280479"/>
            <a:ext cx="252419" cy="864095"/>
            <a:chOff x="1173095" y="3717032"/>
            <a:chExt cx="499077" cy="1462441"/>
          </a:xfrm>
        </p:grpSpPr>
        <p:sp>
          <p:nvSpPr>
            <p:cNvPr id="5" name="4 Elipse"/>
            <p:cNvSpPr/>
            <p:nvPr/>
          </p:nvSpPr>
          <p:spPr>
            <a:xfrm>
              <a:off x="1187624" y="3717032"/>
              <a:ext cx="484548" cy="4242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5 Conector recto"/>
            <p:cNvCxnSpPr>
              <a:stCxn id="5" idx="4"/>
            </p:cNvCxnSpPr>
            <p:nvPr/>
          </p:nvCxnSpPr>
          <p:spPr>
            <a:xfrm>
              <a:off x="1429898" y="4141278"/>
              <a:ext cx="0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/>
            <p:nvPr/>
          </p:nvCxnSpPr>
          <p:spPr>
            <a:xfrm flipH="1">
              <a:off x="1187624" y="4667615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>
              <a:off x="1429898" y="4667615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 flipH="1">
              <a:off x="1173095" y="4257919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1415369" y="4257919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10 CuadroTexto"/>
          <p:cNvSpPr txBox="1"/>
          <p:nvPr/>
        </p:nvSpPr>
        <p:spPr>
          <a:xfrm>
            <a:off x="510424" y="1268362"/>
            <a:ext cx="724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Admin</a:t>
            </a:r>
            <a:endParaRPr lang="es-ES" sz="1200" b="1" u="sng" dirty="0"/>
          </a:p>
        </p:txBody>
      </p:sp>
      <p:sp>
        <p:nvSpPr>
          <p:cNvPr id="12" name="11 Rectángulo"/>
          <p:cNvSpPr/>
          <p:nvPr/>
        </p:nvSpPr>
        <p:spPr>
          <a:xfrm>
            <a:off x="4110419" y="630085"/>
            <a:ext cx="158417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smtClean="0"/>
              <a:t>loginPanel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7196513" y="692696"/>
            <a:ext cx="169162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smtClean="0"/>
              <a:t>loginController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7197823" y="1844824"/>
            <a:ext cx="169162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smtClean="0"/>
              <a:t>Panel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179512" y="4126528"/>
            <a:ext cx="2304256" cy="674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err="1" smtClean="0"/>
              <a:t>CategoriasModel-Controller</a:t>
            </a:r>
            <a:endParaRPr lang="es-ES" u="sng" dirty="0" smtClean="0"/>
          </a:p>
        </p:txBody>
      </p:sp>
      <p:sp>
        <p:nvSpPr>
          <p:cNvPr id="16" name="15 Rectángulo"/>
          <p:cNvSpPr/>
          <p:nvPr/>
        </p:nvSpPr>
        <p:spPr>
          <a:xfrm>
            <a:off x="165841" y="5661247"/>
            <a:ext cx="2304256" cy="674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err="1" smtClean="0"/>
              <a:t>CategoriasModel</a:t>
            </a:r>
            <a:endParaRPr lang="es-ES" u="sng" dirty="0" smtClean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1682409" y="332656"/>
            <a:ext cx="188147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>
            <a:off x="1403649" y="727951"/>
            <a:ext cx="21602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V="1">
            <a:off x="1403648" y="1124744"/>
            <a:ext cx="2160240" cy="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V="1">
            <a:off x="5868144" y="721762"/>
            <a:ext cx="12241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H="1" flipV="1">
            <a:off x="5868144" y="908719"/>
            <a:ext cx="12241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3" idx="2"/>
            <a:endCxn id="14" idx="0"/>
          </p:cNvCxnSpPr>
          <p:nvPr/>
        </p:nvCxnSpPr>
        <p:spPr>
          <a:xfrm>
            <a:off x="8042327" y="1052736"/>
            <a:ext cx="131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22 Conector angular"/>
          <p:cNvCxnSpPr>
            <a:endCxn id="11" idx="3"/>
          </p:cNvCxnSpPr>
          <p:nvPr/>
        </p:nvCxnSpPr>
        <p:spPr>
          <a:xfrm rot="10800000">
            <a:off x="1235245" y="1406863"/>
            <a:ext cx="6204278" cy="3990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angular"/>
          <p:cNvCxnSpPr>
            <a:endCxn id="14" idx="2"/>
          </p:cNvCxnSpPr>
          <p:nvPr/>
        </p:nvCxnSpPr>
        <p:spPr>
          <a:xfrm>
            <a:off x="1235245" y="1606363"/>
            <a:ext cx="6808392" cy="598501"/>
          </a:xfrm>
          <a:prstGeom prst="bentConnector4">
            <a:avLst>
              <a:gd name="adj1" fmla="val 43788"/>
              <a:gd name="adj2" fmla="val 13819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endCxn id="15" idx="3"/>
          </p:cNvCxnSpPr>
          <p:nvPr/>
        </p:nvCxnSpPr>
        <p:spPr>
          <a:xfrm rot="10800000" flipV="1">
            <a:off x="2483769" y="2204862"/>
            <a:ext cx="5782947" cy="2259155"/>
          </a:xfrm>
          <a:prstGeom prst="bentConnector3">
            <a:avLst>
              <a:gd name="adj1" fmla="val 40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V="1">
            <a:off x="1043608" y="1844826"/>
            <a:ext cx="0" cy="1983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H="1">
            <a:off x="750300" y="4801507"/>
            <a:ext cx="13671" cy="859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flipV="1">
            <a:off x="1403648" y="4801507"/>
            <a:ext cx="1" cy="859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1331640" y="405813"/>
            <a:ext cx="1462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1.2</a:t>
            </a:r>
            <a:r>
              <a:rPr lang="es-ES" sz="1200" dirty="0" smtClean="0"/>
              <a:t>. Panel </a:t>
            </a:r>
            <a:r>
              <a:rPr lang="es-ES" sz="1200" dirty="0" err="1" smtClean="0"/>
              <a:t>login</a:t>
            </a:r>
            <a:r>
              <a:rPr lang="es-ES" sz="1200" dirty="0" smtClean="0"/>
              <a:t> view</a:t>
            </a:r>
            <a:endParaRPr lang="es-ES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317969" y="52006"/>
            <a:ext cx="1558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1.1. </a:t>
            </a:r>
            <a:r>
              <a:rPr lang="es-ES" sz="1200" dirty="0" err="1" smtClean="0"/>
              <a:t>DetalleProducto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1331640" y="874359"/>
            <a:ext cx="1626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1.3</a:t>
            </a:r>
            <a:r>
              <a:rPr lang="es-ES" sz="1200" dirty="0" smtClean="0"/>
              <a:t>. Enviar </a:t>
            </a:r>
            <a:r>
              <a:rPr lang="es-ES" sz="1200" dirty="0" smtClean="0"/>
              <a:t>formulario()</a:t>
            </a:r>
            <a:endParaRPr lang="es-ES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114567" y="392648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2.1</a:t>
            </a:r>
            <a:r>
              <a:rPr lang="es-ES" sz="1200" dirty="0" smtClean="0"/>
              <a:t>. </a:t>
            </a:r>
            <a:r>
              <a:rPr lang="es-ES" sz="1200" dirty="0" err="1" smtClean="0"/>
              <a:t>Auth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6266967" y="986244"/>
            <a:ext cx="768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2.2</a:t>
            </a:r>
            <a:r>
              <a:rPr lang="es-ES" sz="1200" dirty="0" smtClean="0"/>
              <a:t>. </a:t>
            </a:r>
            <a:r>
              <a:rPr lang="es-ES" sz="1200" dirty="0" smtClean="0"/>
              <a:t>error</a:t>
            </a:r>
            <a:endParaRPr lang="es-ES" sz="12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158161" y="1310280"/>
            <a:ext cx="917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3</a:t>
            </a:r>
            <a:r>
              <a:rPr lang="es-ES" sz="1200" dirty="0" smtClean="0"/>
              <a:t>. </a:t>
            </a:r>
            <a:r>
              <a:rPr lang="es-ES" sz="1200" dirty="0" err="1" smtClean="0"/>
              <a:t>redirect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5807995" y="1528866"/>
            <a:ext cx="1123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4.1</a:t>
            </a:r>
            <a:r>
              <a:rPr lang="es-ES" sz="1200" dirty="0" smtClean="0"/>
              <a:t>. </a:t>
            </a:r>
            <a:r>
              <a:rPr lang="es-ES" sz="1200" dirty="0" smtClean="0"/>
              <a:t>Panel view</a:t>
            </a:r>
            <a:endParaRPr lang="es-ES" sz="12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5191540" y="2066364"/>
            <a:ext cx="1745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4.2</a:t>
            </a:r>
            <a:r>
              <a:rPr lang="es-ES" sz="1200" dirty="0" smtClean="0"/>
              <a:t> </a:t>
            </a:r>
            <a:r>
              <a:rPr lang="es-ES" sz="1200" dirty="0" err="1" smtClean="0"/>
              <a:t>Categorias.showList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694595" y="4189056"/>
            <a:ext cx="1236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5</a:t>
            </a:r>
            <a:r>
              <a:rPr lang="es-ES" sz="1200" dirty="0" smtClean="0"/>
              <a:t>. </a:t>
            </a:r>
            <a:r>
              <a:rPr lang="es-ES" sz="1200" dirty="0" err="1" smtClean="0"/>
              <a:t>Boton</a:t>
            </a:r>
            <a:r>
              <a:rPr lang="es-ES" sz="1200" dirty="0" smtClean="0"/>
              <a:t> Borrar()</a:t>
            </a:r>
            <a:endParaRPr lang="es-ES" sz="1200" dirty="0" smtClean="0"/>
          </a:p>
        </p:txBody>
      </p:sp>
      <p:sp>
        <p:nvSpPr>
          <p:cNvPr id="40" name="39 CuadroTexto"/>
          <p:cNvSpPr txBox="1"/>
          <p:nvPr/>
        </p:nvSpPr>
        <p:spPr>
          <a:xfrm>
            <a:off x="-44428" y="5092877"/>
            <a:ext cx="73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6.1</a:t>
            </a:r>
            <a:r>
              <a:rPr lang="es-ES" sz="1200" dirty="0" smtClean="0"/>
              <a:t>. </a:t>
            </a:r>
            <a:r>
              <a:rPr lang="es-ES" sz="1200" dirty="0" err="1" smtClean="0"/>
              <a:t>delete</a:t>
            </a:r>
            <a:r>
              <a:rPr lang="es-ES" sz="1200" dirty="0" smtClean="0"/>
              <a:t>()</a:t>
            </a:r>
            <a:endParaRPr lang="es-ES" sz="1200" dirty="0" smtClean="0"/>
          </a:p>
        </p:txBody>
      </p:sp>
      <p:sp>
        <p:nvSpPr>
          <p:cNvPr id="41" name="40 CuadroTexto"/>
          <p:cNvSpPr txBox="1"/>
          <p:nvPr/>
        </p:nvSpPr>
        <p:spPr>
          <a:xfrm rot="16200000">
            <a:off x="-443990" y="2739465"/>
            <a:ext cx="2698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7</a:t>
            </a:r>
            <a:r>
              <a:rPr lang="es-ES" sz="1200" dirty="0" smtClean="0"/>
              <a:t>-Categorias </a:t>
            </a:r>
            <a:r>
              <a:rPr lang="es-ES" sz="1200" dirty="0" err="1" smtClean="0"/>
              <a:t>Model</a:t>
            </a:r>
            <a:r>
              <a:rPr lang="es-ES" sz="1200" dirty="0" smtClean="0"/>
              <a:t> </a:t>
            </a:r>
            <a:r>
              <a:rPr lang="es-ES" sz="1200" dirty="0" err="1" smtClean="0"/>
              <a:t>view</a:t>
            </a:r>
            <a:endParaRPr lang="es-ES" sz="1200" dirty="0" smtClean="0"/>
          </a:p>
        </p:txBody>
      </p:sp>
      <p:sp>
        <p:nvSpPr>
          <p:cNvPr id="44" name="43 CuadroTexto"/>
          <p:cNvSpPr txBox="1"/>
          <p:nvPr/>
        </p:nvSpPr>
        <p:spPr>
          <a:xfrm>
            <a:off x="885628" y="5123609"/>
            <a:ext cx="1333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6.2</a:t>
            </a:r>
            <a:r>
              <a:rPr lang="es-ES" sz="1200" dirty="0" smtClean="0"/>
              <a:t>. </a:t>
            </a:r>
            <a:endParaRPr lang="es-ES" sz="1200" dirty="0"/>
          </a:p>
          <a:p>
            <a:pPr algn="ctr"/>
            <a:r>
              <a:rPr lang="es-ES" sz="1200" dirty="0" smtClean="0"/>
              <a:t>Confir</a:t>
            </a:r>
            <a:r>
              <a:rPr lang="es-ES" sz="1200" dirty="0" smtClean="0"/>
              <a:t>. </a:t>
            </a:r>
            <a:r>
              <a:rPr lang="es-ES" sz="1200" dirty="0" smtClean="0"/>
              <a:t>De borrado</a:t>
            </a:r>
            <a:endParaRPr lang="es-ES" sz="1200" dirty="0" smtClean="0"/>
          </a:p>
        </p:txBody>
      </p:sp>
      <p:sp>
        <p:nvSpPr>
          <p:cNvPr id="45" name="44 Rectángulo"/>
          <p:cNvSpPr/>
          <p:nvPr/>
        </p:nvSpPr>
        <p:spPr>
          <a:xfrm>
            <a:off x="318241" y="5813647"/>
            <a:ext cx="2304256" cy="674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err="1" smtClean="0"/>
              <a:t>CategoriasModel</a:t>
            </a:r>
            <a:endParaRPr lang="es-ES" u="sng" dirty="0" smtClean="0"/>
          </a:p>
        </p:txBody>
      </p:sp>
    </p:spTree>
    <p:extLst>
      <p:ext uri="{BB962C8B-B14F-4D97-AF65-F5344CB8AC3E}">
        <p14:creationId xmlns:p14="http://schemas.microsoft.com/office/powerpoint/2010/main" val="298369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689033" y="280479"/>
            <a:ext cx="252419" cy="864095"/>
            <a:chOff x="1173095" y="3717032"/>
            <a:chExt cx="499077" cy="1462441"/>
          </a:xfrm>
        </p:grpSpPr>
        <p:sp>
          <p:nvSpPr>
            <p:cNvPr id="5" name="4 Elipse"/>
            <p:cNvSpPr/>
            <p:nvPr/>
          </p:nvSpPr>
          <p:spPr>
            <a:xfrm>
              <a:off x="1187624" y="3717032"/>
              <a:ext cx="484548" cy="4242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5 Conector recto"/>
            <p:cNvCxnSpPr>
              <a:stCxn id="5" idx="4"/>
            </p:cNvCxnSpPr>
            <p:nvPr/>
          </p:nvCxnSpPr>
          <p:spPr>
            <a:xfrm>
              <a:off x="1429898" y="4141278"/>
              <a:ext cx="0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/>
            <p:nvPr/>
          </p:nvCxnSpPr>
          <p:spPr>
            <a:xfrm flipH="1">
              <a:off x="1187624" y="4667615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>
              <a:off x="1429898" y="4667615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 flipH="1">
              <a:off x="1173095" y="4257919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1415369" y="4257919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10 CuadroTexto"/>
          <p:cNvSpPr txBox="1"/>
          <p:nvPr/>
        </p:nvSpPr>
        <p:spPr>
          <a:xfrm>
            <a:off x="510424" y="1268362"/>
            <a:ext cx="724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Admin</a:t>
            </a:r>
            <a:endParaRPr lang="es-ES" sz="1200" b="1" u="sng" dirty="0"/>
          </a:p>
        </p:txBody>
      </p:sp>
      <p:sp>
        <p:nvSpPr>
          <p:cNvPr id="12" name="11 Rectángulo"/>
          <p:cNvSpPr/>
          <p:nvPr/>
        </p:nvSpPr>
        <p:spPr>
          <a:xfrm>
            <a:off x="4110419" y="630085"/>
            <a:ext cx="158417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smtClean="0"/>
              <a:t>loginPanel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7196513" y="692696"/>
            <a:ext cx="169162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smtClean="0"/>
              <a:t>loginController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7197823" y="1844824"/>
            <a:ext cx="169162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smtClean="0"/>
              <a:t>Panel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179512" y="4126528"/>
            <a:ext cx="2304256" cy="674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err="1" smtClean="0"/>
              <a:t>CategoriasModel-Controller</a:t>
            </a:r>
            <a:endParaRPr lang="es-ES" u="sng" dirty="0" smtClean="0"/>
          </a:p>
        </p:txBody>
      </p:sp>
      <p:sp>
        <p:nvSpPr>
          <p:cNvPr id="16" name="15 Rectángulo"/>
          <p:cNvSpPr/>
          <p:nvPr/>
        </p:nvSpPr>
        <p:spPr>
          <a:xfrm>
            <a:off x="165841" y="5661247"/>
            <a:ext cx="2304256" cy="674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err="1" smtClean="0"/>
              <a:t>CategoriasModel</a:t>
            </a:r>
            <a:endParaRPr lang="es-ES" u="sng" dirty="0" smtClean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1475656" y="404663"/>
            <a:ext cx="188147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>
            <a:off x="1403649" y="727951"/>
            <a:ext cx="21602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V="1">
            <a:off x="1403648" y="1124744"/>
            <a:ext cx="2160240" cy="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V="1">
            <a:off x="5868144" y="721762"/>
            <a:ext cx="12241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H="1" flipV="1">
            <a:off x="5868144" y="908719"/>
            <a:ext cx="12241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3" idx="2"/>
            <a:endCxn id="14" idx="0"/>
          </p:cNvCxnSpPr>
          <p:nvPr/>
        </p:nvCxnSpPr>
        <p:spPr>
          <a:xfrm>
            <a:off x="8042327" y="1052736"/>
            <a:ext cx="131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22 Conector angular"/>
          <p:cNvCxnSpPr>
            <a:endCxn id="11" idx="3"/>
          </p:cNvCxnSpPr>
          <p:nvPr/>
        </p:nvCxnSpPr>
        <p:spPr>
          <a:xfrm rot="10800000">
            <a:off x="1235245" y="1406863"/>
            <a:ext cx="6204278" cy="3990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angular"/>
          <p:cNvCxnSpPr>
            <a:endCxn id="14" idx="2"/>
          </p:cNvCxnSpPr>
          <p:nvPr/>
        </p:nvCxnSpPr>
        <p:spPr>
          <a:xfrm>
            <a:off x="1235245" y="1606363"/>
            <a:ext cx="6808392" cy="598501"/>
          </a:xfrm>
          <a:prstGeom prst="bentConnector4">
            <a:avLst>
              <a:gd name="adj1" fmla="val 43788"/>
              <a:gd name="adj2" fmla="val 13819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endCxn id="15" idx="3"/>
          </p:cNvCxnSpPr>
          <p:nvPr/>
        </p:nvCxnSpPr>
        <p:spPr>
          <a:xfrm rot="10800000" flipV="1">
            <a:off x="2483769" y="2204862"/>
            <a:ext cx="5782947" cy="2259155"/>
          </a:xfrm>
          <a:prstGeom prst="bentConnector3">
            <a:avLst>
              <a:gd name="adj1" fmla="val 40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flipV="1">
            <a:off x="1043608" y="1844826"/>
            <a:ext cx="0" cy="1983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>
            <a:off x="750300" y="4801507"/>
            <a:ext cx="13671" cy="859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1043608" y="4801507"/>
            <a:ext cx="0" cy="859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1640" y="405813"/>
            <a:ext cx="1462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1.2</a:t>
            </a:r>
            <a:r>
              <a:rPr lang="es-ES" sz="1200" dirty="0" smtClean="0"/>
              <a:t>. Panel </a:t>
            </a:r>
            <a:r>
              <a:rPr lang="es-ES" sz="1200" dirty="0" err="1" smtClean="0"/>
              <a:t>login</a:t>
            </a:r>
            <a:r>
              <a:rPr lang="es-ES" sz="1200" dirty="0" smtClean="0"/>
              <a:t> view</a:t>
            </a:r>
            <a:endParaRPr lang="es-ES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1331640" y="874359"/>
            <a:ext cx="1626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1.3</a:t>
            </a:r>
            <a:r>
              <a:rPr lang="es-ES" sz="1200" dirty="0" smtClean="0"/>
              <a:t>. Enviar </a:t>
            </a:r>
            <a:r>
              <a:rPr lang="es-ES" sz="1200" dirty="0" smtClean="0"/>
              <a:t>formulario()</a:t>
            </a:r>
            <a:endParaRPr lang="es-ES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6114567" y="392648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2.1</a:t>
            </a:r>
            <a:r>
              <a:rPr lang="es-ES" sz="1200" dirty="0" smtClean="0"/>
              <a:t>. </a:t>
            </a:r>
            <a:r>
              <a:rPr lang="es-ES" sz="1200" dirty="0" err="1" smtClean="0"/>
              <a:t>Auth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6266967" y="986244"/>
            <a:ext cx="768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2.2</a:t>
            </a:r>
            <a:r>
              <a:rPr lang="es-ES" sz="1200" dirty="0" smtClean="0"/>
              <a:t>. </a:t>
            </a:r>
            <a:r>
              <a:rPr lang="es-ES" sz="1200" dirty="0" smtClean="0"/>
              <a:t>error</a:t>
            </a:r>
            <a:endParaRPr lang="es-ES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8158161" y="1310280"/>
            <a:ext cx="917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3</a:t>
            </a:r>
            <a:r>
              <a:rPr lang="es-ES" sz="1200" dirty="0" smtClean="0"/>
              <a:t>. </a:t>
            </a:r>
            <a:r>
              <a:rPr lang="es-ES" sz="1200" dirty="0" err="1" smtClean="0"/>
              <a:t>redirect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807995" y="1528866"/>
            <a:ext cx="1123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4.1</a:t>
            </a:r>
            <a:r>
              <a:rPr lang="es-ES" sz="1200" dirty="0" smtClean="0"/>
              <a:t>. </a:t>
            </a:r>
            <a:r>
              <a:rPr lang="es-ES" sz="1200" dirty="0" smtClean="0"/>
              <a:t>Panel view</a:t>
            </a:r>
            <a:endParaRPr lang="es-ES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5191540" y="2066364"/>
            <a:ext cx="1784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4.2</a:t>
            </a:r>
            <a:r>
              <a:rPr lang="es-ES" sz="1200" dirty="0" smtClean="0"/>
              <a:t>. </a:t>
            </a:r>
            <a:r>
              <a:rPr lang="es-ES" sz="1200" dirty="0" err="1" smtClean="0"/>
              <a:t>Categorias.showList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694595" y="4189056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5</a:t>
            </a:r>
            <a:r>
              <a:rPr lang="es-ES" sz="1200" dirty="0" smtClean="0"/>
              <a:t>. </a:t>
            </a:r>
            <a:r>
              <a:rPr lang="es-ES" sz="1200" dirty="0" err="1" smtClean="0"/>
              <a:t>edit</a:t>
            </a:r>
            <a:r>
              <a:rPr lang="es-ES" sz="1200" dirty="0" smtClean="0"/>
              <a:t>()</a:t>
            </a:r>
            <a:endParaRPr lang="es-ES" sz="1200" dirty="0" smtClean="0"/>
          </a:p>
        </p:txBody>
      </p:sp>
      <p:sp>
        <p:nvSpPr>
          <p:cNvPr id="37" name="36 CuadroTexto"/>
          <p:cNvSpPr txBox="1"/>
          <p:nvPr/>
        </p:nvSpPr>
        <p:spPr>
          <a:xfrm rot="16200000">
            <a:off x="32513" y="5000544"/>
            <a:ext cx="79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6.1. </a:t>
            </a:r>
            <a:r>
              <a:rPr lang="es-ES" sz="1200" dirty="0" err="1" smtClean="0"/>
              <a:t>source</a:t>
            </a:r>
            <a:r>
              <a:rPr lang="es-ES" sz="1200" dirty="0" smtClean="0"/>
              <a:t>()</a:t>
            </a:r>
            <a:endParaRPr lang="es-ES" sz="1200" dirty="0" smtClean="0"/>
          </a:p>
        </p:txBody>
      </p:sp>
      <p:sp>
        <p:nvSpPr>
          <p:cNvPr id="38" name="37 CuadroTexto"/>
          <p:cNvSpPr txBox="1"/>
          <p:nvPr/>
        </p:nvSpPr>
        <p:spPr>
          <a:xfrm rot="16200000">
            <a:off x="-443990" y="2739465"/>
            <a:ext cx="2698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7.1-edit </a:t>
            </a:r>
            <a:r>
              <a:rPr lang="es-ES" sz="1200" dirty="0" err="1" smtClean="0"/>
              <a:t>view</a:t>
            </a:r>
            <a:endParaRPr lang="es-ES" sz="1200" dirty="0" smtClean="0"/>
          </a:p>
        </p:txBody>
      </p:sp>
      <p:sp>
        <p:nvSpPr>
          <p:cNvPr id="39" name="38 CuadroTexto"/>
          <p:cNvSpPr txBox="1"/>
          <p:nvPr/>
        </p:nvSpPr>
        <p:spPr>
          <a:xfrm rot="16200000">
            <a:off x="621994" y="5092877"/>
            <a:ext cx="1333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8.1</a:t>
            </a:r>
            <a:r>
              <a:rPr lang="es-ES" sz="1200" dirty="0" smtClean="0"/>
              <a:t>. </a:t>
            </a:r>
            <a:r>
              <a:rPr lang="es-ES" sz="1200" dirty="0" err="1" smtClean="0"/>
              <a:t>edit</a:t>
            </a:r>
            <a:r>
              <a:rPr lang="es-ES" sz="1200" dirty="0" smtClean="0"/>
              <a:t>()</a:t>
            </a:r>
            <a:endParaRPr lang="es-ES" sz="1200" dirty="0" smtClean="0"/>
          </a:p>
        </p:txBody>
      </p:sp>
      <p:sp>
        <p:nvSpPr>
          <p:cNvPr id="40" name="39 CuadroTexto"/>
          <p:cNvSpPr txBox="1"/>
          <p:nvPr/>
        </p:nvSpPr>
        <p:spPr>
          <a:xfrm rot="16200000">
            <a:off x="-738085" y="2638930"/>
            <a:ext cx="2698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7.2. Enviar </a:t>
            </a:r>
            <a:r>
              <a:rPr lang="es-ES" sz="1200" dirty="0" err="1" smtClean="0"/>
              <a:t>formuario</a:t>
            </a:r>
            <a:r>
              <a:rPr lang="es-ES" sz="1200" dirty="0" smtClean="0"/>
              <a:t> ()</a:t>
            </a:r>
            <a:endParaRPr lang="es-ES" sz="1200" dirty="0" smtClean="0"/>
          </a:p>
        </p:txBody>
      </p:sp>
      <p:cxnSp>
        <p:nvCxnSpPr>
          <p:cNvPr id="41" name="40 Conector recto de flecha"/>
          <p:cNvCxnSpPr/>
          <p:nvPr/>
        </p:nvCxnSpPr>
        <p:spPr>
          <a:xfrm>
            <a:off x="689033" y="1905613"/>
            <a:ext cx="1" cy="1922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 flipV="1">
            <a:off x="1835696" y="4834407"/>
            <a:ext cx="0" cy="793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 rot="16200000">
            <a:off x="1406893" y="4873126"/>
            <a:ext cx="1333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8.2</a:t>
            </a:r>
            <a:r>
              <a:rPr lang="es-ES" sz="1200" dirty="0" smtClean="0"/>
              <a:t>. confir. De envío</a:t>
            </a:r>
            <a:endParaRPr lang="es-ES" sz="1200" dirty="0" smtClean="0"/>
          </a:p>
        </p:txBody>
      </p:sp>
      <p:cxnSp>
        <p:nvCxnSpPr>
          <p:cNvPr id="50" name="49 Conector recto de flecha"/>
          <p:cNvCxnSpPr/>
          <p:nvPr/>
        </p:nvCxnSpPr>
        <p:spPr>
          <a:xfrm flipV="1">
            <a:off x="1671917" y="1905613"/>
            <a:ext cx="0" cy="1983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 rot="16200000">
            <a:off x="799232" y="2436761"/>
            <a:ext cx="1333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9</a:t>
            </a:r>
            <a:r>
              <a:rPr lang="es-ES" sz="1200" dirty="0" smtClean="0"/>
              <a:t>. </a:t>
            </a:r>
            <a:r>
              <a:rPr lang="es-ES" sz="1200" dirty="0" err="1" smtClean="0"/>
              <a:t>Categoria</a:t>
            </a:r>
            <a:r>
              <a:rPr lang="es-ES" sz="1200" dirty="0" smtClean="0"/>
              <a:t> </a:t>
            </a:r>
            <a:r>
              <a:rPr lang="es-ES" sz="1200" dirty="0" err="1" smtClean="0"/>
              <a:t>grid</a:t>
            </a:r>
            <a:r>
              <a:rPr lang="es-ES" sz="1200" dirty="0" smtClean="0"/>
              <a:t> </a:t>
            </a:r>
            <a:r>
              <a:rPr lang="es-ES" sz="1200" dirty="0" err="1" smtClean="0"/>
              <a:t>view</a:t>
            </a:r>
            <a:endParaRPr lang="es-ES" sz="1200" dirty="0" smtClean="0"/>
          </a:p>
        </p:txBody>
      </p:sp>
      <p:sp>
        <p:nvSpPr>
          <p:cNvPr id="52" name="51 Rectángulo"/>
          <p:cNvSpPr/>
          <p:nvPr/>
        </p:nvSpPr>
        <p:spPr>
          <a:xfrm>
            <a:off x="318241" y="5778357"/>
            <a:ext cx="2304256" cy="674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err="1" smtClean="0"/>
              <a:t>CategoriasModel</a:t>
            </a:r>
            <a:endParaRPr lang="es-ES" u="sng" dirty="0" smtClean="0"/>
          </a:p>
        </p:txBody>
      </p:sp>
      <p:sp>
        <p:nvSpPr>
          <p:cNvPr id="53" name="52 CuadroTexto"/>
          <p:cNvSpPr txBox="1"/>
          <p:nvPr/>
        </p:nvSpPr>
        <p:spPr>
          <a:xfrm>
            <a:off x="1375665" y="15866"/>
            <a:ext cx="1832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1.1. </a:t>
            </a:r>
            <a:r>
              <a:rPr lang="es-ES" sz="1200" dirty="0" err="1" smtClean="0"/>
              <a:t>boton</a:t>
            </a:r>
            <a:r>
              <a:rPr lang="es-ES" sz="1200" dirty="0" smtClean="0"/>
              <a:t> </a:t>
            </a:r>
            <a:r>
              <a:rPr lang="es-ES" sz="1200" dirty="0" err="1" smtClean="0"/>
              <a:t>admnistrador</a:t>
            </a:r>
            <a:r>
              <a:rPr lang="es-ES" sz="1200" dirty="0" smtClean="0"/>
              <a:t> ()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2469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6"/>
          <p:cNvSpPr txBox="1"/>
          <p:nvPr/>
        </p:nvSpPr>
        <p:spPr>
          <a:xfrm>
            <a:off x="395536" y="2101046"/>
            <a:ext cx="1773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:DetalleProducto</a:t>
            </a:r>
            <a:endParaRPr lang="es-ES" dirty="0"/>
          </a:p>
        </p:txBody>
      </p:sp>
      <p:sp>
        <p:nvSpPr>
          <p:cNvPr id="6" name="CuadroTexto 7"/>
          <p:cNvSpPr txBox="1"/>
          <p:nvPr/>
        </p:nvSpPr>
        <p:spPr>
          <a:xfrm>
            <a:off x="3691687" y="2101046"/>
            <a:ext cx="2025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:PrincipalController</a:t>
            </a:r>
            <a:endParaRPr lang="es-ES" dirty="0"/>
          </a:p>
        </p:txBody>
      </p:sp>
      <p:sp>
        <p:nvSpPr>
          <p:cNvPr id="7" name="CuadroTexto 8"/>
          <p:cNvSpPr txBox="1"/>
          <p:nvPr/>
        </p:nvSpPr>
        <p:spPr>
          <a:xfrm>
            <a:off x="6247813" y="2101046"/>
            <a:ext cx="19149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:PedidosController</a:t>
            </a:r>
            <a:endParaRPr lang="es-ES" dirty="0"/>
          </a:p>
        </p:txBody>
      </p:sp>
      <p:sp>
        <p:nvSpPr>
          <p:cNvPr id="8" name="CuadroTexto 9"/>
          <p:cNvSpPr txBox="1"/>
          <p:nvPr/>
        </p:nvSpPr>
        <p:spPr>
          <a:xfrm>
            <a:off x="6375724" y="3409913"/>
            <a:ext cx="1652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:</a:t>
            </a:r>
            <a:r>
              <a:rPr lang="es-MX" dirty="0" smtClean="0"/>
              <a:t>pedidosModel</a:t>
            </a:r>
            <a:endParaRPr lang="es-ES" dirty="0"/>
          </a:p>
        </p:txBody>
      </p:sp>
      <p:sp>
        <p:nvSpPr>
          <p:cNvPr id="9" name="CuadroTexto 10"/>
          <p:cNvSpPr txBox="1"/>
          <p:nvPr/>
        </p:nvSpPr>
        <p:spPr>
          <a:xfrm>
            <a:off x="6039090" y="4804145"/>
            <a:ext cx="2332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:</a:t>
            </a:r>
            <a:r>
              <a:rPr lang="es-ES" dirty="0" smtClean="0"/>
              <a:t>TallasProductosModel</a:t>
            </a:r>
            <a:endParaRPr lang="es-MX" dirty="0" smtClean="0"/>
          </a:p>
        </p:txBody>
      </p:sp>
      <p:sp>
        <p:nvSpPr>
          <p:cNvPr id="10" name="CuadroTexto 11"/>
          <p:cNvSpPr txBox="1"/>
          <p:nvPr/>
        </p:nvSpPr>
        <p:spPr>
          <a:xfrm>
            <a:off x="3332433" y="4804145"/>
            <a:ext cx="16366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:</a:t>
            </a:r>
            <a:r>
              <a:rPr lang="es-ES" dirty="0" smtClean="0"/>
              <a:t>pedidoEnviado</a:t>
            </a:r>
            <a:endParaRPr lang="es-MX" dirty="0" smtClean="0"/>
          </a:p>
        </p:txBody>
      </p:sp>
      <p:cxnSp>
        <p:nvCxnSpPr>
          <p:cNvPr id="11" name="Conector angular 13"/>
          <p:cNvCxnSpPr>
            <a:endCxn id="5" idx="0"/>
          </p:cNvCxnSpPr>
          <p:nvPr/>
        </p:nvCxnSpPr>
        <p:spPr>
          <a:xfrm rot="10800000" flipV="1">
            <a:off x="1282219" y="1228668"/>
            <a:ext cx="1970702" cy="8723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4"/>
          <p:cNvSpPr txBox="1"/>
          <p:nvPr/>
        </p:nvSpPr>
        <p:spPr>
          <a:xfrm>
            <a:off x="1255388" y="1018245"/>
            <a:ext cx="2031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1.1:peticionDetalleProducto()</a:t>
            </a:r>
            <a:endParaRPr lang="es-ES" dirty="0"/>
          </a:p>
        </p:txBody>
      </p:sp>
      <p:cxnSp>
        <p:nvCxnSpPr>
          <p:cNvPr id="13" name="Conector angular 16"/>
          <p:cNvCxnSpPr/>
          <p:nvPr/>
        </p:nvCxnSpPr>
        <p:spPr>
          <a:xfrm flipV="1">
            <a:off x="2166310" y="1379207"/>
            <a:ext cx="1086611" cy="7542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8"/>
          <p:cNvCxnSpPr>
            <a:endCxn id="7" idx="3"/>
          </p:cNvCxnSpPr>
          <p:nvPr/>
        </p:nvCxnSpPr>
        <p:spPr>
          <a:xfrm rot="16200000" flipH="1">
            <a:off x="5679409" y="-197630"/>
            <a:ext cx="1241709" cy="3724974"/>
          </a:xfrm>
          <a:prstGeom prst="bentConnector4">
            <a:avLst>
              <a:gd name="adj1" fmla="val -18410"/>
              <a:gd name="adj2" fmla="val 1061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9"/>
          <p:cNvSpPr txBox="1"/>
          <p:nvPr/>
        </p:nvSpPr>
        <p:spPr>
          <a:xfrm>
            <a:off x="2141795" y="2253293"/>
            <a:ext cx="1526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1.2:DetalleProducto</a:t>
            </a:r>
            <a:r>
              <a:rPr lang="es-MX" sz="1200" dirty="0" smtClean="0"/>
              <a:t>()</a:t>
            </a:r>
            <a:endParaRPr lang="es-ES" dirty="0"/>
          </a:p>
        </p:txBody>
      </p:sp>
      <p:cxnSp>
        <p:nvCxnSpPr>
          <p:cNvPr id="16" name="Conector recto 32"/>
          <p:cNvCxnSpPr>
            <a:stCxn id="5" idx="3"/>
            <a:endCxn id="6" idx="1"/>
          </p:cNvCxnSpPr>
          <p:nvPr/>
        </p:nvCxnSpPr>
        <p:spPr>
          <a:xfrm>
            <a:off x="2168901" y="2285712"/>
            <a:ext cx="15227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33"/>
          <p:cNvCxnSpPr>
            <a:stCxn id="6" idx="3"/>
            <a:endCxn id="7" idx="1"/>
          </p:cNvCxnSpPr>
          <p:nvPr/>
        </p:nvCxnSpPr>
        <p:spPr>
          <a:xfrm>
            <a:off x="5716843" y="2285712"/>
            <a:ext cx="530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36"/>
          <p:cNvCxnSpPr>
            <a:stCxn id="8" idx="0"/>
            <a:endCxn id="7" idx="2"/>
          </p:cNvCxnSpPr>
          <p:nvPr/>
        </p:nvCxnSpPr>
        <p:spPr>
          <a:xfrm flipV="1">
            <a:off x="7202054" y="2470378"/>
            <a:ext cx="3228" cy="939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39"/>
          <p:cNvCxnSpPr>
            <a:stCxn id="9" idx="0"/>
            <a:endCxn id="8" idx="2"/>
          </p:cNvCxnSpPr>
          <p:nvPr/>
        </p:nvCxnSpPr>
        <p:spPr>
          <a:xfrm flipH="1" flipV="1">
            <a:off x="7202054" y="3779245"/>
            <a:ext cx="3227" cy="1024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45"/>
          <p:cNvCxnSpPr>
            <a:stCxn id="10" idx="3"/>
            <a:endCxn id="9" idx="1"/>
          </p:cNvCxnSpPr>
          <p:nvPr/>
        </p:nvCxnSpPr>
        <p:spPr>
          <a:xfrm>
            <a:off x="4969076" y="4988811"/>
            <a:ext cx="10700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56"/>
          <p:cNvSpPr txBox="1"/>
          <p:nvPr/>
        </p:nvSpPr>
        <p:spPr>
          <a:xfrm>
            <a:off x="1610004" y="2648693"/>
            <a:ext cx="105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1.3:compact</a:t>
            </a:r>
            <a:r>
              <a:rPr lang="es-MX" sz="1200" dirty="0" smtClean="0"/>
              <a:t>()</a:t>
            </a:r>
            <a:endParaRPr lang="es-ES" dirty="0"/>
          </a:p>
        </p:txBody>
      </p:sp>
      <p:sp>
        <p:nvSpPr>
          <p:cNvPr id="22" name="CuadroTexto 57"/>
          <p:cNvSpPr txBox="1"/>
          <p:nvPr/>
        </p:nvSpPr>
        <p:spPr>
          <a:xfrm>
            <a:off x="2033224" y="1804330"/>
            <a:ext cx="1643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1.4:DetalleProductview</a:t>
            </a:r>
            <a:endParaRPr lang="es-ES" dirty="0"/>
          </a:p>
        </p:txBody>
      </p:sp>
      <p:sp>
        <p:nvSpPr>
          <p:cNvPr id="23" name="CuadroTexto 58"/>
          <p:cNvSpPr txBox="1"/>
          <p:nvPr/>
        </p:nvSpPr>
        <p:spPr>
          <a:xfrm>
            <a:off x="4926660" y="1526357"/>
            <a:ext cx="1805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2.1</a:t>
            </a:r>
            <a:r>
              <a:rPr lang="es-MX" sz="1200" dirty="0" smtClean="0"/>
              <a:t>:botón </a:t>
            </a:r>
            <a:r>
              <a:rPr lang="es-MX" sz="1200" dirty="0" smtClean="0"/>
              <a:t>Generar Pedido</a:t>
            </a:r>
            <a:endParaRPr lang="es-ES" dirty="0"/>
          </a:p>
        </p:txBody>
      </p:sp>
      <p:sp>
        <p:nvSpPr>
          <p:cNvPr id="24" name="CuadroTexto 59"/>
          <p:cNvSpPr txBox="1"/>
          <p:nvPr/>
        </p:nvSpPr>
        <p:spPr>
          <a:xfrm>
            <a:off x="7031644" y="951668"/>
            <a:ext cx="12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2.2</a:t>
            </a:r>
            <a:r>
              <a:rPr lang="es-MX" sz="1200" dirty="0" smtClean="0"/>
              <a:t>:Pedidos </a:t>
            </a:r>
            <a:r>
              <a:rPr lang="es-MX" sz="1200" dirty="0" smtClean="0"/>
              <a:t>view</a:t>
            </a:r>
            <a:endParaRPr lang="es-ES" dirty="0"/>
          </a:p>
        </p:txBody>
      </p:sp>
      <p:sp>
        <p:nvSpPr>
          <p:cNvPr id="25" name="CuadroTexto 60"/>
          <p:cNvSpPr txBox="1"/>
          <p:nvPr/>
        </p:nvSpPr>
        <p:spPr>
          <a:xfrm>
            <a:off x="5235054" y="1711838"/>
            <a:ext cx="117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pedirProducto()</a:t>
            </a:r>
            <a:endParaRPr lang="es-ES" dirty="0"/>
          </a:p>
        </p:txBody>
      </p:sp>
      <p:sp>
        <p:nvSpPr>
          <p:cNvPr id="26" name="CuadroTexto 61"/>
          <p:cNvSpPr txBox="1"/>
          <p:nvPr/>
        </p:nvSpPr>
        <p:spPr>
          <a:xfrm>
            <a:off x="5877482" y="548956"/>
            <a:ext cx="2460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2.3 </a:t>
            </a:r>
            <a:r>
              <a:rPr lang="es-MX" sz="1200" dirty="0" smtClean="0"/>
              <a:t>:enviar </a:t>
            </a:r>
            <a:r>
              <a:rPr lang="es-MX" sz="1200" dirty="0" smtClean="0"/>
              <a:t>pedido (pedidoEnviado())</a:t>
            </a:r>
            <a:endParaRPr lang="es-ES" dirty="0"/>
          </a:p>
        </p:txBody>
      </p:sp>
      <p:sp>
        <p:nvSpPr>
          <p:cNvPr id="27" name="CuadroTexto 62"/>
          <p:cNvSpPr txBox="1"/>
          <p:nvPr/>
        </p:nvSpPr>
        <p:spPr>
          <a:xfrm rot="5400000">
            <a:off x="7740200" y="2817218"/>
            <a:ext cx="1122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3.1</a:t>
            </a:r>
            <a:r>
              <a:rPr lang="es-MX" sz="1200" dirty="0" smtClean="0"/>
              <a:t>:&lt;&lt;</a:t>
            </a:r>
            <a:r>
              <a:rPr lang="es-MX" sz="1200" dirty="0" smtClean="0"/>
              <a:t>create&gt;&gt;</a:t>
            </a:r>
            <a:endParaRPr lang="es-ES" dirty="0"/>
          </a:p>
        </p:txBody>
      </p:sp>
      <p:sp>
        <p:nvSpPr>
          <p:cNvPr id="28" name="CuadroTexto 63"/>
          <p:cNvSpPr txBox="1"/>
          <p:nvPr/>
        </p:nvSpPr>
        <p:spPr>
          <a:xfrm rot="16200000">
            <a:off x="5068919" y="3160584"/>
            <a:ext cx="2036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3.2</a:t>
            </a:r>
            <a:r>
              <a:rPr lang="es-MX" sz="1200" dirty="0" smtClean="0"/>
              <a:t>:confirmación </a:t>
            </a:r>
            <a:r>
              <a:rPr lang="es-MX" sz="1200" dirty="0" smtClean="0"/>
              <a:t>de inserción</a:t>
            </a:r>
            <a:endParaRPr lang="es-ES" dirty="0"/>
          </a:p>
        </p:txBody>
      </p:sp>
      <p:sp>
        <p:nvSpPr>
          <p:cNvPr id="29" name="CuadroTexto 64"/>
          <p:cNvSpPr txBox="1"/>
          <p:nvPr/>
        </p:nvSpPr>
        <p:spPr>
          <a:xfrm rot="5400000">
            <a:off x="8059279" y="4221716"/>
            <a:ext cx="1432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4.1</a:t>
            </a:r>
            <a:r>
              <a:rPr lang="es-MX" sz="1200" dirty="0" smtClean="0"/>
              <a:t>:restarCantidad</a:t>
            </a:r>
            <a:r>
              <a:rPr lang="es-MX" sz="1200" dirty="0" smtClean="0"/>
              <a:t>()</a:t>
            </a:r>
            <a:endParaRPr lang="es-ES" dirty="0"/>
          </a:p>
        </p:txBody>
      </p:sp>
      <p:sp>
        <p:nvSpPr>
          <p:cNvPr id="30" name="CuadroTexto 65"/>
          <p:cNvSpPr txBox="1"/>
          <p:nvPr/>
        </p:nvSpPr>
        <p:spPr>
          <a:xfrm rot="5400000">
            <a:off x="8263623" y="3011641"/>
            <a:ext cx="1324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4.2</a:t>
            </a:r>
            <a:r>
              <a:rPr lang="es-MX" sz="1200" dirty="0" smtClean="0"/>
              <a:t>:confirma </a:t>
            </a:r>
            <a:r>
              <a:rPr lang="es-MX" sz="1200" dirty="0" smtClean="0"/>
              <a:t>resta</a:t>
            </a:r>
            <a:endParaRPr lang="es-ES" dirty="0"/>
          </a:p>
        </p:txBody>
      </p:sp>
      <p:sp>
        <p:nvSpPr>
          <p:cNvPr id="31" name="CuadroTexto 66"/>
          <p:cNvSpPr txBox="1"/>
          <p:nvPr/>
        </p:nvSpPr>
        <p:spPr>
          <a:xfrm>
            <a:off x="4130557" y="2873142"/>
            <a:ext cx="93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5</a:t>
            </a:r>
            <a:r>
              <a:rPr lang="es-MX" sz="1200" dirty="0" smtClean="0"/>
              <a:t>:compact</a:t>
            </a:r>
            <a:r>
              <a:rPr lang="es-MX" sz="1200" dirty="0" smtClean="0"/>
              <a:t>()</a:t>
            </a:r>
            <a:endParaRPr lang="es-ES" dirty="0"/>
          </a:p>
        </p:txBody>
      </p:sp>
      <p:sp>
        <p:nvSpPr>
          <p:cNvPr id="32" name="CuadroTexto 67"/>
          <p:cNvSpPr txBox="1"/>
          <p:nvPr/>
        </p:nvSpPr>
        <p:spPr>
          <a:xfrm>
            <a:off x="516506" y="4767484"/>
            <a:ext cx="1558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6:pedidoEnviado </a:t>
            </a:r>
            <a:r>
              <a:rPr lang="es-MX" sz="1200" dirty="0" smtClean="0"/>
              <a:t>view</a:t>
            </a:r>
            <a:endParaRPr lang="es-ES" dirty="0"/>
          </a:p>
        </p:txBody>
      </p:sp>
      <p:cxnSp>
        <p:nvCxnSpPr>
          <p:cNvPr id="33" name="Conector angular 35"/>
          <p:cNvCxnSpPr/>
          <p:nvPr/>
        </p:nvCxnSpPr>
        <p:spPr>
          <a:xfrm rot="10800000">
            <a:off x="5622634" y="1228669"/>
            <a:ext cx="2328739" cy="872378"/>
          </a:xfrm>
          <a:prstGeom prst="bentConnector3">
            <a:avLst>
              <a:gd name="adj1" fmla="val 2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7"/>
          <p:cNvCxnSpPr>
            <a:endCxn id="8" idx="3"/>
          </p:cNvCxnSpPr>
          <p:nvPr/>
        </p:nvCxnSpPr>
        <p:spPr>
          <a:xfrm rot="5400000">
            <a:off x="7537384" y="3021295"/>
            <a:ext cx="1064285" cy="822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8"/>
          <p:cNvCxnSpPr>
            <a:endCxn id="7" idx="0"/>
          </p:cNvCxnSpPr>
          <p:nvPr/>
        </p:nvCxnSpPr>
        <p:spPr>
          <a:xfrm rot="16200000" flipH="1">
            <a:off x="5477674" y="373437"/>
            <a:ext cx="687711" cy="2767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40"/>
          <p:cNvCxnSpPr>
            <a:stCxn id="6" idx="2"/>
            <a:endCxn id="5" idx="2"/>
          </p:cNvCxnSpPr>
          <p:nvPr/>
        </p:nvCxnSpPr>
        <p:spPr>
          <a:xfrm rot="5400000">
            <a:off x="2993242" y="759355"/>
            <a:ext cx="12700" cy="342204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r 41"/>
          <p:cNvCxnSpPr>
            <a:stCxn id="8" idx="1"/>
          </p:cNvCxnSpPr>
          <p:nvPr/>
        </p:nvCxnSpPr>
        <p:spPr>
          <a:xfrm rot="10800000" flipH="1">
            <a:off x="6375724" y="2496989"/>
            <a:ext cx="465720" cy="1097590"/>
          </a:xfrm>
          <a:prstGeom prst="bentConnector4">
            <a:avLst>
              <a:gd name="adj1" fmla="val -49085"/>
              <a:gd name="adj2" fmla="val 584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r 42"/>
          <p:cNvCxnSpPr>
            <a:stCxn id="7" idx="3"/>
            <a:endCxn id="9" idx="3"/>
          </p:cNvCxnSpPr>
          <p:nvPr/>
        </p:nvCxnSpPr>
        <p:spPr>
          <a:xfrm>
            <a:off x="8162751" y="2285712"/>
            <a:ext cx="208721" cy="2703099"/>
          </a:xfrm>
          <a:prstGeom prst="bentConnector3">
            <a:avLst>
              <a:gd name="adj1" fmla="val 2095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r 43"/>
          <p:cNvCxnSpPr/>
          <p:nvPr/>
        </p:nvCxnSpPr>
        <p:spPr>
          <a:xfrm rot="5400000" flipH="1" flipV="1">
            <a:off x="6199141" y="3366771"/>
            <a:ext cx="2887765" cy="957470"/>
          </a:xfrm>
          <a:prstGeom prst="bentConnector4">
            <a:avLst>
              <a:gd name="adj1" fmla="val -3902"/>
              <a:gd name="adj2" fmla="val 2021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90"/>
          <p:cNvCxnSpPr/>
          <p:nvPr/>
        </p:nvCxnSpPr>
        <p:spPr>
          <a:xfrm rot="10800000" flipH="1">
            <a:off x="3255159" y="1044003"/>
            <a:ext cx="1105344" cy="3944808"/>
          </a:xfrm>
          <a:prstGeom prst="bentConnector4">
            <a:avLst>
              <a:gd name="adj1" fmla="val -292363"/>
              <a:gd name="adj2" fmla="val 1057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91"/>
          <p:cNvCxnSpPr>
            <a:endCxn id="10" idx="0"/>
          </p:cNvCxnSpPr>
          <p:nvPr/>
        </p:nvCxnSpPr>
        <p:spPr>
          <a:xfrm rot="5400000">
            <a:off x="4088583" y="2592464"/>
            <a:ext cx="2273853" cy="2149508"/>
          </a:xfrm>
          <a:prstGeom prst="bentConnector3">
            <a:avLst>
              <a:gd name="adj1" fmla="val 148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45 Grupo"/>
          <p:cNvGrpSpPr/>
          <p:nvPr/>
        </p:nvGrpSpPr>
        <p:grpSpPr>
          <a:xfrm>
            <a:off x="4311566" y="658119"/>
            <a:ext cx="252419" cy="864095"/>
            <a:chOff x="1173095" y="3717032"/>
            <a:chExt cx="499077" cy="1462441"/>
          </a:xfrm>
        </p:grpSpPr>
        <p:sp>
          <p:nvSpPr>
            <p:cNvPr id="47" name="46 Elipse"/>
            <p:cNvSpPr/>
            <p:nvPr/>
          </p:nvSpPr>
          <p:spPr>
            <a:xfrm>
              <a:off x="1187624" y="3717032"/>
              <a:ext cx="484548" cy="4242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8" name="47 Conector recto"/>
            <p:cNvCxnSpPr>
              <a:stCxn id="47" idx="4"/>
            </p:cNvCxnSpPr>
            <p:nvPr/>
          </p:nvCxnSpPr>
          <p:spPr>
            <a:xfrm>
              <a:off x="1429898" y="4141278"/>
              <a:ext cx="0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/>
            <p:nvPr/>
          </p:nvCxnSpPr>
          <p:spPr>
            <a:xfrm flipH="1">
              <a:off x="1187624" y="4667615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49 Conector recto"/>
            <p:cNvCxnSpPr/>
            <p:nvPr/>
          </p:nvCxnSpPr>
          <p:spPr>
            <a:xfrm>
              <a:off x="1429898" y="4667615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 flipH="1">
              <a:off x="1173095" y="4257919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>
              <a:off x="1415369" y="4257919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ctángulo 46"/>
          <p:cNvSpPr/>
          <p:nvPr/>
        </p:nvSpPr>
        <p:spPr>
          <a:xfrm>
            <a:off x="5794103" y="1612976"/>
            <a:ext cx="2859898" cy="1482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CuadroTexto 47"/>
          <p:cNvSpPr txBox="1"/>
          <p:nvPr/>
        </p:nvSpPr>
        <p:spPr>
          <a:xfrm>
            <a:off x="5868144" y="1196752"/>
            <a:ext cx="356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Patrón controlador</a:t>
            </a:r>
            <a:r>
              <a:rPr lang="es-MX" sz="1200" b="1" dirty="0"/>
              <a:t>: </a:t>
            </a:r>
            <a:r>
              <a:rPr lang="es-MX" sz="1200" dirty="0"/>
              <a:t>Asignar la responsabilidad de recibir o manejar un evento del </a:t>
            </a:r>
            <a:r>
              <a:rPr lang="es-MX" sz="1200" dirty="0" smtClean="0"/>
              <a:t>sistema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541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55576" y="577981"/>
            <a:ext cx="158417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smtClean="0"/>
              <a:t>loginPanel</a:t>
            </a:r>
          </a:p>
        </p:txBody>
      </p:sp>
      <p:cxnSp>
        <p:nvCxnSpPr>
          <p:cNvPr id="5" name="4 Conector recto"/>
          <p:cNvCxnSpPr>
            <a:stCxn id="4" idx="3"/>
            <a:endCxn id="6" idx="1"/>
          </p:cNvCxnSpPr>
          <p:nvPr/>
        </p:nvCxnSpPr>
        <p:spPr>
          <a:xfrm>
            <a:off x="2339752" y="758001"/>
            <a:ext cx="1457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3797277" y="577981"/>
            <a:ext cx="169162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smtClean="0"/>
              <a:t>loginController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588050" y="577981"/>
            <a:ext cx="169162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smtClean="0"/>
              <a:t>Panel</a:t>
            </a:r>
          </a:p>
        </p:txBody>
      </p:sp>
      <p:sp>
        <p:nvSpPr>
          <p:cNvPr id="8" name="7 Rectángulo"/>
          <p:cNvSpPr/>
          <p:nvPr/>
        </p:nvSpPr>
        <p:spPr>
          <a:xfrm>
            <a:off x="5949489" y="4768135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u="sng" dirty="0" smtClean="0"/>
              <a:t>:</a:t>
            </a:r>
            <a:r>
              <a:rPr lang="es-ES" u="sng" dirty="0" err="1" smtClean="0"/>
              <a:t>productosModel-Controller</a:t>
            </a:r>
            <a:endParaRPr lang="es-ES" u="sng" dirty="0" smtClean="0"/>
          </a:p>
        </p:txBody>
      </p:sp>
      <p:sp>
        <p:nvSpPr>
          <p:cNvPr id="9" name="8 Rectángulo"/>
          <p:cNvSpPr/>
          <p:nvPr/>
        </p:nvSpPr>
        <p:spPr>
          <a:xfrm>
            <a:off x="5949489" y="2564904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u="sng" dirty="0" smtClean="0"/>
              <a:t>:</a:t>
            </a:r>
            <a:r>
              <a:rPr lang="es-ES" u="sng" dirty="0" err="1" smtClean="0"/>
              <a:t>productosModel</a:t>
            </a:r>
            <a:endParaRPr lang="es-ES" u="sng" dirty="0" smtClean="0"/>
          </a:p>
        </p:txBody>
      </p:sp>
      <p:sp>
        <p:nvSpPr>
          <p:cNvPr id="10" name="9 Rectángulo"/>
          <p:cNvSpPr/>
          <p:nvPr/>
        </p:nvSpPr>
        <p:spPr>
          <a:xfrm>
            <a:off x="1332772" y="4768135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u="sng" dirty="0" smtClean="0"/>
              <a:t>:</a:t>
            </a:r>
            <a:r>
              <a:rPr lang="es-ES" u="sng" dirty="0" err="1" smtClean="0"/>
              <a:t>TallasProductos-Model</a:t>
            </a:r>
            <a:endParaRPr lang="es-ES" u="sng" dirty="0" smtClean="0"/>
          </a:p>
        </p:txBody>
      </p:sp>
      <p:cxnSp>
        <p:nvCxnSpPr>
          <p:cNvPr id="14" name="13 Conector recto"/>
          <p:cNvCxnSpPr>
            <a:endCxn id="7" idx="1"/>
          </p:cNvCxnSpPr>
          <p:nvPr/>
        </p:nvCxnSpPr>
        <p:spPr>
          <a:xfrm>
            <a:off x="5499421" y="758001"/>
            <a:ext cx="1088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V="1">
            <a:off x="7433864" y="3068960"/>
            <a:ext cx="0" cy="1644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V="1">
            <a:off x="7383622" y="920256"/>
            <a:ext cx="0" cy="1644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endCxn id="8" idx="1"/>
          </p:cNvCxnSpPr>
          <p:nvPr/>
        </p:nvCxnSpPr>
        <p:spPr>
          <a:xfrm>
            <a:off x="4213092" y="5020163"/>
            <a:ext cx="17363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34 Conector angular"/>
          <p:cNvCxnSpPr/>
          <p:nvPr/>
        </p:nvCxnSpPr>
        <p:spPr>
          <a:xfrm rot="16200000" flipV="1">
            <a:off x="880431" y="1101200"/>
            <a:ext cx="2120034" cy="1793680"/>
          </a:xfrm>
          <a:prstGeom prst="bentConnector3">
            <a:avLst>
              <a:gd name="adj1" fmla="val -32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 flipV="1">
            <a:off x="3925060" y="938022"/>
            <a:ext cx="3095212" cy="1770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 flipH="1">
            <a:off x="3797277" y="920256"/>
            <a:ext cx="2790773" cy="1559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 flipH="1" flipV="1">
            <a:off x="3925061" y="3068960"/>
            <a:ext cx="2258488" cy="169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 flipH="1">
            <a:off x="2339752" y="577981"/>
            <a:ext cx="1457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 flipV="1">
            <a:off x="2339752" y="920256"/>
            <a:ext cx="1457525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>
            <a:off x="5499421" y="577981"/>
            <a:ext cx="108862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>
            <a:off x="7884368" y="3086726"/>
            <a:ext cx="0" cy="1626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 flipV="1">
            <a:off x="7020272" y="3086726"/>
            <a:ext cx="0" cy="1644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 flipH="1">
            <a:off x="4285101" y="4768135"/>
            <a:ext cx="1583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>
            <a:off x="4274631" y="5272191"/>
            <a:ext cx="15935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74 CuadroTexto"/>
          <p:cNvSpPr txBox="1"/>
          <p:nvPr/>
        </p:nvSpPr>
        <p:spPr>
          <a:xfrm>
            <a:off x="136128" y="2564903"/>
            <a:ext cx="1774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1.1boton Administrador()</a:t>
            </a:r>
            <a:endParaRPr lang="es-ES" sz="1200" dirty="0"/>
          </a:p>
        </p:txBody>
      </p:sp>
      <p:sp>
        <p:nvSpPr>
          <p:cNvPr id="76" name="75 CuadroTexto"/>
          <p:cNvSpPr txBox="1"/>
          <p:nvPr/>
        </p:nvSpPr>
        <p:spPr>
          <a:xfrm>
            <a:off x="1162723" y="1843433"/>
            <a:ext cx="1498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1.2</a:t>
            </a:r>
            <a:r>
              <a:rPr lang="es-ES" sz="1200" dirty="0" smtClean="0"/>
              <a:t>. </a:t>
            </a:r>
            <a:r>
              <a:rPr lang="es-ES" sz="1200" dirty="0" smtClean="0"/>
              <a:t>Panel  </a:t>
            </a:r>
            <a:r>
              <a:rPr lang="es-ES" sz="1200" dirty="0" err="1" smtClean="0"/>
              <a:t>login</a:t>
            </a:r>
            <a:r>
              <a:rPr lang="es-ES" sz="1200" dirty="0" smtClean="0"/>
              <a:t> view</a:t>
            </a:r>
            <a:endParaRPr lang="es-ES" sz="1200" dirty="0"/>
          </a:p>
        </p:txBody>
      </p:sp>
      <p:cxnSp>
        <p:nvCxnSpPr>
          <p:cNvPr id="82" name="81 Conector angular"/>
          <p:cNvCxnSpPr/>
          <p:nvPr/>
        </p:nvCxnSpPr>
        <p:spPr>
          <a:xfrm rot="16200000" flipH="1">
            <a:off x="1151620" y="1088740"/>
            <a:ext cx="1656184" cy="14401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82 CuadroTexto"/>
          <p:cNvSpPr txBox="1"/>
          <p:nvPr/>
        </p:nvSpPr>
        <p:spPr>
          <a:xfrm>
            <a:off x="2213039" y="1284877"/>
            <a:ext cx="1651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1.3. </a:t>
            </a:r>
            <a:r>
              <a:rPr lang="es-ES" sz="1200" dirty="0" smtClean="0"/>
              <a:t>Enviar </a:t>
            </a:r>
            <a:r>
              <a:rPr lang="es-ES" sz="1200" dirty="0" smtClean="0"/>
              <a:t>Formulario()</a:t>
            </a:r>
            <a:endParaRPr lang="es-ES" sz="1200" dirty="0"/>
          </a:p>
        </p:txBody>
      </p:sp>
      <p:sp>
        <p:nvSpPr>
          <p:cNvPr id="84" name="83 CuadroTexto"/>
          <p:cNvSpPr txBox="1"/>
          <p:nvPr/>
        </p:nvSpPr>
        <p:spPr>
          <a:xfrm>
            <a:off x="3070537" y="703729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2.1</a:t>
            </a:r>
            <a:r>
              <a:rPr lang="es-ES" sz="1200" dirty="0" smtClean="0"/>
              <a:t>. </a:t>
            </a:r>
            <a:r>
              <a:rPr lang="es-ES" sz="1200" dirty="0" err="1" smtClean="0"/>
              <a:t>Auth</a:t>
            </a:r>
            <a:endParaRPr lang="es-ES" sz="1200" dirty="0"/>
          </a:p>
        </p:txBody>
      </p:sp>
      <p:sp>
        <p:nvSpPr>
          <p:cNvPr id="85" name="84 CuadroTexto"/>
          <p:cNvSpPr txBox="1"/>
          <p:nvPr/>
        </p:nvSpPr>
        <p:spPr>
          <a:xfrm>
            <a:off x="2453774" y="284276"/>
            <a:ext cx="768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2.2. </a:t>
            </a:r>
            <a:r>
              <a:rPr lang="es-ES" sz="1200" dirty="0" smtClean="0"/>
              <a:t>error</a:t>
            </a:r>
            <a:endParaRPr lang="es-ES" sz="1200" dirty="0"/>
          </a:p>
        </p:txBody>
      </p:sp>
      <p:sp>
        <p:nvSpPr>
          <p:cNvPr id="86" name="85 CuadroTexto"/>
          <p:cNvSpPr txBox="1"/>
          <p:nvPr/>
        </p:nvSpPr>
        <p:spPr>
          <a:xfrm>
            <a:off x="5724577" y="253714"/>
            <a:ext cx="917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3</a:t>
            </a:r>
            <a:r>
              <a:rPr lang="es-ES" sz="1200" dirty="0" smtClean="0"/>
              <a:t>. </a:t>
            </a:r>
            <a:r>
              <a:rPr lang="es-ES" sz="1200" dirty="0" err="1" smtClean="0"/>
              <a:t>redirect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88" name="87 CuadroTexto"/>
          <p:cNvSpPr txBox="1"/>
          <p:nvPr/>
        </p:nvSpPr>
        <p:spPr>
          <a:xfrm rot="19765053">
            <a:off x="4419793" y="1413967"/>
            <a:ext cx="1123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4.1</a:t>
            </a:r>
            <a:r>
              <a:rPr lang="es-ES" sz="1200" dirty="0" smtClean="0"/>
              <a:t>. </a:t>
            </a:r>
            <a:r>
              <a:rPr lang="es-ES" sz="1200" dirty="0" smtClean="0"/>
              <a:t>Panel view</a:t>
            </a:r>
            <a:endParaRPr lang="es-ES" sz="1200" dirty="0"/>
          </a:p>
        </p:txBody>
      </p:sp>
      <p:sp>
        <p:nvSpPr>
          <p:cNvPr id="90" name="89 CuadroTexto"/>
          <p:cNvSpPr txBox="1"/>
          <p:nvPr/>
        </p:nvSpPr>
        <p:spPr>
          <a:xfrm rot="19765053">
            <a:off x="4669828" y="1927643"/>
            <a:ext cx="1455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4.2 </a:t>
            </a:r>
            <a:r>
              <a:rPr lang="es-ES" sz="1200" dirty="0" smtClean="0"/>
              <a:t> </a:t>
            </a:r>
            <a:r>
              <a:rPr lang="es-ES" sz="1200" dirty="0" smtClean="0"/>
              <a:t>Productos-</a:t>
            </a:r>
            <a:r>
              <a:rPr lang="es-ES" sz="1200" dirty="0" err="1" smtClean="0"/>
              <a:t>add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91" name="90 CuadroTexto"/>
          <p:cNvSpPr txBox="1"/>
          <p:nvPr/>
        </p:nvSpPr>
        <p:spPr>
          <a:xfrm>
            <a:off x="8291751" y="508793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5</a:t>
            </a:r>
            <a:r>
              <a:rPr lang="es-ES" sz="1200" dirty="0" smtClean="0"/>
              <a:t>. </a:t>
            </a:r>
            <a:r>
              <a:rPr lang="es-ES" sz="1200" dirty="0" err="1" smtClean="0"/>
              <a:t>edit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cxnSp>
        <p:nvCxnSpPr>
          <p:cNvPr id="95" name="94 Conector angular"/>
          <p:cNvCxnSpPr>
            <a:stCxn id="7" idx="3"/>
            <a:endCxn id="8" idx="3"/>
          </p:cNvCxnSpPr>
          <p:nvPr/>
        </p:nvCxnSpPr>
        <p:spPr>
          <a:xfrm>
            <a:off x="8279678" y="758001"/>
            <a:ext cx="550131" cy="4262162"/>
          </a:xfrm>
          <a:prstGeom prst="bentConnector3">
            <a:avLst>
              <a:gd name="adj1" fmla="val 14155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95 CuadroTexto"/>
          <p:cNvSpPr txBox="1"/>
          <p:nvPr/>
        </p:nvSpPr>
        <p:spPr>
          <a:xfrm rot="2277722">
            <a:off x="4601587" y="3505093"/>
            <a:ext cx="1020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6</a:t>
            </a:r>
            <a:r>
              <a:rPr lang="es-ES" sz="1200" dirty="0" smtClean="0"/>
              <a:t>.1</a:t>
            </a:r>
            <a:r>
              <a:rPr lang="es-ES" sz="1200" dirty="0" smtClean="0"/>
              <a:t>. </a:t>
            </a:r>
            <a:r>
              <a:rPr lang="es-ES" sz="1200" dirty="0" err="1" smtClean="0"/>
              <a:t>Edit</a:t>
            </a:r>
            <a:r>
              <a:rPr lang="es-ES" sz="1200" dirty="0" smtClean="0"/>
              <a:t> view</a:t>
            </a:r>
            <a:endParaRPr lang="es-ES" sz="1200" dirty="0"/>
          </a:p>
        </p:txBody>
      </p:sp>
      <p:cxnSp>
        <p:nvCxnSpPr>
          <p:cNvPr id="97" name="96 Conector recto de flecha"/>
          <p:cNvCxnSpPr/>
          <p:nvPr/>
        </p:nvCxnSpPr>
        <p:spPr>
          <a:xfrm>
            <a:off x="3925060" y="3256660"/>
            <a:ext cx="2024429" cy="1474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103 CuadroTexto"/>
          <p:cNvSpPr txBox="1"/>
          <p:nvPr/>
        </p:nvSpPr>
        <p:spPr>
          <a:xfrm rot="2277722">
            <a:off x="3449381" y="3961144"/>
            <a:ext cx="2203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6.2</a:t>
            </a:r>
            <a:r>
              <a:rPr lang="es-ES" sz="1200" dirty="0" smtClean="0"/>
              <a:t>.Enviar </a:t>
            </a:r>
            <a:r>
              <a:rPr lang="es-ES" sz="1200" dirty="0" smtClean="0"/>
              <a:t>formulario (guardar())</a:t>
            </a:r>
            <a:endParaRPr lang="es-ES" sz="1200" dirty="0"/>
          </a:p>
        </p:txBody>
      </p:sp>
      <p:sp>
        <p:nvSpPr>
          <p:cNvPr id="105" name="104 CuadroTexto"/>
          <p:cNvSpPr txBox="1"/>
          <p:nvPr/>
        </p:nvSpPr>
        <p:spPr>
          <a:xfrm>
            <a:off x="6058828" y="3345025"/>
            <a:ext cx="1118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7.1</a:t>
            </a:r>
            <a:r>
              <a:rPr lang="es-ES" sz="1200" dirty="0" smtClean="0"/>
              <a:t>.&lt;&lt;</a:t>
            </a:r>
            <a:r>
              <a:rPr lang="es-ES" sz="1200" dirty="0" smtClean="0"/>
              <a:t>create&gt;&gt;</a:t>
            </a:r>
            <a:endParaRPr lang="es-ES" sz="1200" dirty="0"/>
          </a:p>
        </p:txBody>
      </p:sp>
      <p:sp>
        <p:nvSpPr>
          <p:cNvPr id="106" name="105 CuadroTexto"/>
          <p:cNvSpPr txBox="1"/>
          <p:nvPr/>
        </p:nvSpPr>
        <p:spPr>
          <a:xfrm>
            <a:off x="7374727" y="3483524"/>
            <a:ext cx="1663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7.2</a:t>
            </a:r>
            <a:r>
              <a:rPr lang="es-ES" sz="1200" dirty="0" smtClean="0"/>
              <a:t>. </a:t>
            </a:r>
            <a:r>
              <a:rPr lang="es-ES" sz="1200" dirty="0" smtClean="0"/>
              <a:t>Confir. De </a:t>
            </a:r>
            <a:r>
              <a:rPr lang="es-ES" sz="1200" dirty="0" err="1" smtClean="0"/>
              <a:t>insercion</a:t>
            </a:r>
            <a:endParaRPr lang="es-ES" sz="1200" dirty="0"/>
          </a:p>
        </p:txBody>
      </p:sp>
      <p:sp>
        <p:nvSpPr>
          <p:cNvPr id="107" name="106 CuadroTexto"/>
          <p:cNvSpPr txBox="1"/>
          <p:nvPr/>
        </p:nvSpPr>
        <p:spPr>
          <a:xfrm>
            <a:off x="4309481" y="4760360"/>
            <a:ext cx="1157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8.1</a:t>
            </a:r>
            <a:r>
              <a:rPr lang="es-ES" sz="1200" dirty="0" smtClean="0"/>
              <a:t>..&lt;&lt;</a:t>
            </a:r>
            <a:r>
              <a:rPr lang="es-ES" sz="1200" dirty="0" smtClean="0"/>
              <a:t>create&gt;&gt;</a:t>
            </a:r>
            <a:endParaRPr lang="es-ES" sz="1200" dirty="0"/>
          </a:p>
        </p:txBody>
      </p:sp>
      <p:sp>
        <p:nvSpPr>
          <p:cNvPr id="108" name="107 CuadroTexto"/>
          <p:cNvSpPr txBox="1"/>
          <p:nvPr/>
        </p:nvSpPr>
        <p:spPr>
          <a:xfrm>
            <a:off x="4309481" y="5278178"/>
            <a:ext cx="1663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8.2</a:t>
            </a:r>
            <a:r>
              <a:rPr lang="es-ES" sz="1200" dirty="0" smtClean="0"/>
              <a:t>. </a:t>
            </a:r>
            <a:r>
              <a:rPr lang="es-ES" sz="1200" dirty="0" smtClean="0"/>
              <a:t>Confir. De </a:t>
            </a:r>
            <a:r>
              <a:rPr lang="es-ES" sz="1200" dirty="0" err="1" smtClean="0"/>
              <a:t>insercion</a:t>
            </a:r>
            <a:endParaRPr lang="es-ES" sz="1200" dirty="0"/>
          </a:p>
        </p:txBody>
      </p:sp>
      <p:cxnSp>
        <p:nvCxnSpPr>
          <p:cNvPr id="109" name="108 Conector recto de flecha"/>
          <p:cNvCxnSpPr>
            <a:stCxn id="10" idx="0"/>
          </p:cNvCxnSpPr>
          <p:nvPr/>
        </p:nvCxnSpPr>
        <p:spPr>
          <a:xfrm flipV="1">
            <a:off x="2772932" y="3154421"/>
            <a:ext cx="0" cy="1613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112 CuadroTexto"/>
          <p:cNvSpPr txBox="1"/>
          <p:nvPr/>
        </p:nvSpPr>
        <p:spPr>
          <a:xfrm>
            <a:off x="919131" y="3822240"/>
            <a:ext cx="1699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9</a:t>
            </a:r>
            <a:r>
              <a:rPr lang="es-ES" sz="1200" dirty="0" smtClean="0"/>
              <a:t>. </a:t>
            </a:r>
            <a:r>
              <a:rPr lang="es-ES" sz="1200" dirty="0" err="1" smtClean="0"/>
              <a:t>ProductosModel</a:t>
            </a:r>
            <a:r>
              <a:rPr lang="es-ES" sz="1200" dirty="0" smtClean="0"/>
              <a:t> view</a:t>
            </a:r>
            <a:endParaRPr lang="es-ES" sz="1200" dirty="0"/>
          </a:p>
        </p:txBody>
      </p:sp>
      <p:grpSp>
        <p:nvGrpSpPr>
          <p:cNvPr id="114" name="113 Grupo"/>
          <p:cNvGrpSpPr/>
          <p:nvPr/>
        </p:nvGrpSpPr>
        <p:grpSpPr>
          <a:xfrm>
            <a:off x="2653486" y="2496397"/>
            <a:ext cx="252419" cy="864095"/>
            <a:chOff x="1173095" y="3717032"/>
            <a:chExt cx="499077" cy="1462441"/>
          </a:xfrm>
        </p:grpSpPr>
        <p:sp>
          <p:nvSpPr>
            <p:cNvPr id="115" name="114 Elipse"/>
            <p:cNvSpPr/>
            <p:nvPr/>
          </p:nvSpPr>
          <p:spPr>
            <a:xfrm>
              <a:off x="1187624" y="3717032"/>
              <a:ext cx="484548" cy="4242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6" name="115 Conector recto"/>
            <p:cNvCxnSpPr>
              <a:stCxn id="115" idx="4"/>
            </p:cNvCxnSpPr>
            <p:nvPr/>
          </p:nvCxnSpPr>
          <p:spPr>
            <a:xfrm>
              <a:off x="1429898" y="4141278"/>
              <a:ext cx="0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116 Conector recto"/>
            <p:cNvCxnSpPr/>
            <p:nvPr/>
          </p:nvCxnSpPr>
          <p:spPr>
            <a:xfrm flipH="1">
              <a:off x="1187624" y="4667615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117 Conector recto"/>
            <p:cNvCxnSpPr/>
            <p:nvPr/>
          </p:nvCxnSpPr>
          <p:spPr>
            <a:xfrm>
              <a:off x="1429898" y="4667615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118 Conector recto"/>
            <p:cNvCxnSpPr/>
            <p:nvPr/>
          </p:nvCxnSpPr>
          <p:spPr>
            <a:xfrm flipH="1">
              <a:off x="1173095" y="4257919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119 Conector recto"/>
            <p:cNvCxnSpPr/>
            <p:nvPr/>
          </p:nvCxnSpPr>
          <p:spPr>
            <a:xfrm>
              <a:off x="1415369" y="4257919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4" name="123 CuadroTexto"/>
          <p:cNvSpPr txBox="1"/>
          <p:nvPr/>
        </p:nvSpPr>
        <p:spPr>
          <a:xfrm>
            <a:off x="2482226" y="3400334"/>
            <a:ext cx="724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Admin</a:t>
            </a:r>
            <a:endParaRPr lang="es-ES" sz="1200" b="1" u="sng" dirty="0"/>
          </a:p>
        </p:txBody>
      </p:sp>
      <p:cxnSp>
        <p:nvCxnSpPr>
          <p:cNvPr id="54" name="53 Conector angular"/>
          <p:cNvCxnSpPr>
            <a:stCxn id="115" idx="6"/>
          </p:cNvCxnSpPr>
          <p:nvPr/>
        </p:nvCxnSpPr>
        <p:spPr>
          <a:xfrm flipH="1" flipV="1">
            <a:off x="2195736" y="980728"/>
            <a:ext cx="710169" cy="1641004"/>
          </a:xfrm>
          <a:prstGeom prst="bentConnector4">
            <a:avLst>
              <a:gd name="adj1" fmla="val -32190"/>
              <a:gd name="adj2" fmla="val 5381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57 Rectángulo"/>
          <p:cNvSpPr/>
          <p:nvPr/>
        </p:nvSpPr>
        <p:spPr>
          <a:xfrm>
            <a:off x="6101889" y="2420888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u="sng" dirty="0" smtClean="0"/>
              <a:t>:</a:t>
            </a:r>
            <a:r>
              <a:rPr lang="es-ES" u="sng" dirty="0" err="1" smtClean="0"/>
              <a:t>productosModel</a:t>
            </a:r>
            <a:endParaRPr lang="es-ES" u="sng" dirty="0" smtClean="0"/>
          </a:p>
        </p:txBody>
      </p:sp>
      <p:sp>
        <p:nvSpPr>
          <p:cNvPr id="59" name="58 Rectángulo"/>
          <p:cNvSpPr/>
          <p:nvPr/>
        </p:nvSpPr>
        <p:spPr>
          <a:xfrm>
            <a:off x="1475656" y="4920535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u="sng" dirty="0" smtClean="0"/>
              <a:t>:</a:t>
            </a:r>
            <a:r>
              <a:rPr lang="es-ES" u="sng" dirty="0" err="1" smtClean="0"/>
              <a:t>TallasProductos-Model</a:t>
            </a:r>
            <a:endParaRPr lang="es-ES" u="sng" dirty="0" smtClean="0"/>
          </a:p>
        </p:txBody>
      </p:sp>
    </p:spTree>
    <p:extLst>
      <p:ext uri="{BB962C8B-B14F-4D97-AF65-F5344CB8AC3E}">
        <p14:creationId xmlns:p14="http://schemas.microsoft.com/office/powerpoint/2010/main" val="323924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55576" y="577981"/>
            <a:ext cx="158417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smtClean="0"/>
              <a:t>loginPanel</a:t>
            </a:r>
          </a:p>
        </p:txBody>
      </p:sp>
      <p:cxnSp>
        <p:nvCxnSpPr>
          <p:cNvPr id="5" name="4 Conector recto"/>
          <p:cNvCxnSpPr>
            <a:stCxn id="4" idx="3"/>
            <a:endCxn id="6" idx="1"/>
          </p:cNvCxnSpPr>
          <p:nvPr/>
        </p:nvCxnSpPr>
        <p:spPr>
          <a:xfrm>
            <a:off x="2339752" y="758001"/>
            <a:ext cx="1457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3797277" y="577981"/>
            <a:ext cx="169162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smtClean="0"/>
              <a:t>loginController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588050" y="577981"/>
            <a:ext cx="169162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smtClean="0"/>
              <a:t>Panel</a:t>
            </a:r>
          </a:p>
        </p:txBody>
      </p:sp>
      <p:sp>
        <p:nvSpPr>
          <p:cNvPr id="8" name="7 Rectángulo"/>
          <p:cNvSpPr/>
          <p:nvPr/>
        </p:nvSpPr>
        <p:spPr>
          <a:xfrm>
            <a:off x="5949489" y="4768135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u="sng" dirty="0" smtClean="0"/>
              <a:t>:</a:t>
            </a:r>
            <a:r>
              <a:rPr lang="es-ES" u="sng" dirty="0" err="1" smtClean="0"/>
              <a:t>productosModel-Controller</a:t>
            </a:r>
            <a:endParaRPr lang="es-ES" u="sng" dirty="0" smtClean="0"/>
          </a:p>
        </p:txBody>
      </p:sp>
      <p:sp>
        <p:nvSpPr>
          <p:cNvPr id="9" name="8 Rectángulo"/>
          <p:cNvSpPr/>
          <p:nvPr/>
        </p:nvSpPr>
        <p:spPr>
          <a:xfrm>
            <a:off x="5949489" y="2564904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u="sng" dirty="0" smtClean="0"/>
              <a:t>:</a:t>
            </a:r>
            <a:r>
              <a:rPr lang="es-ES" u="sng" dirty="0" err="1" smtClean="0"/>
              <a:t>productosModel</a:t>
            </a:r>
            <a:endParaRPr lang="es-ES" u="sng" dirty="0" smtClean="0"/>
          </a:p>
        </p:txBody>
      </p:sp>
      <p:sp>
        <p:nvSpPr>
          <p:cNvPr id="10" name="9 Rectángulo"/>
          <p:cNvSpPr/>
          <p:nvPr/>
        </p:nvSpPr>
        <p:spPr>
          <a:xfrm>
            <a:off x="1332772" y="4768135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u="sng" dirty="0" smtClean="0"/>
              <a:t>:</a:t>
            </a:r>
            <a:r>
              <a:rPr lang="es-ES" u="sng" dirty="0" err="1" smtClean="0"/>
              <a:t>TallasProductos-Model</a:t>
            </a:r>
            <a:endParaRPr lang="es-ES" u="sng" dirty="0" smtClean="0"/>
          </a:p>
        </p:txBody>
      </p:sp>
      <p:cxnSp>
        <p:nvCxnSpPr>
          <p:cNvPr id="11" name="10 Conector recto"/>
          <p:cNvCxnSpPr>
            <a:endCxn id="7" idx="1"/>
          </p:cNvCxnSpPr>
          <p:nvPr/>
        </p:nvCxnSpPr>
        <p:spPr>
          <a:xfrm>
            <a:off x="5499421" y="758001"/>
            <a:ext cx="1088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 flipV="1">
            <a:off x="7433864" y="3068960"/>
            <a:ext cx="0" cy="1644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 flipV="1">
            <a:off x="7383622" y="920256"/>
            <a:ext cx="0" cy="1644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8" idx="1"/>
          </p:cNvCxnSpPr>
          <p:nvPr/>
        </p:nvCxnSpPr>
        <p:spPr>
          <a:xfrm>
            <a:off x="4213092" y="5020163"/>
            <a:ext cx="17363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16 Conector angular"/>
          <p:cNvCxnSpPr/>
          <p:nvPr/>
        </p:nvCxnSpPr>
        <p:spPr>
          <a:xfrm rot="16200000" flipV="1">
            <a:off x="704771" y="1276863"/>
            <a:ext cx="2407001" cy="1729323"/>
          </a:xfrm>
          <a:prstGeom prst="bentConnector3">
            <a:avLst>
              <a:gd name="adj1" fmla="val 970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3925060" y="938022"/>
            <a:ext cx="3095212" cy="1770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>
            <a:off x="3797277" y="920256"/>
            <a:ext cx="2790773" cy="1559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H="1">
            <a:off x="2339752" y="577981"/>
            <a:ext cx="1457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V="1">
            <a:off x="2339752" y="920256"/>
            <a:ext cx="1457525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5499421" y="577981"/>
            <a:ext cx="108862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7884368" y="3086726"/>
            <a:ext cx="0" cy="1626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flipV="1">
            <a:off x="7020272" y="3086726"/>
            <a:ext cx="0" cy="1644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H="1">
            <a:off x="4285101" y="4768135"/>
            <a:ext cx="1583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4274631" y="5272191"/>
            <a:ext cx="15935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-17850" y="1874942"/>
            <a:ext cx="1170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1.1 </a:t>
            </a:r>
            <a:r>
              <a:rPr lang="es-ES" sz="1200" dirty="0" err="1" smtClean="0"/>
              <a:t>boton</a:t>
            </a:r>
            <a:r>
              <a:rPr lang="es-ES" sz="1200" dirty="0" smtClean="0"/>
              <a:t> </a:t>
            </a:r>
            <a:endParaRPr lang="es-ES" sz="1200" dirty="0" smtClean="0"/>
          </a:p>
          <a:p>
            <a:r>
              <a:rPr lang="es-ES" sz="1200" dirty="0" smtClean="0"/>
              <a:t>Administrador()</a:t>
            </a:r>
            <a:endParaRPr lang="es-ES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1162723" y="1843433"/>
            <a:ext cx="1498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1.2</a:t>
            </a:r>
            <a:r>
              <a:rPr lang="es-ES" sz="1200" dirty="0" smtClean="0"/>
              <a:t>. </a:t>
            </a:r>
            <a:r>
              <a:rPr lang="es-ES" sz="1200" dirty="0" smtClean="0"/>
              <a:t>Panel  </a:t>
            </a:r>
            <a:r>
              <a:rPr lang="es-ES" sz="1200" dirty="0" err="1" smtClean="0"/>
              <a:t>login</a:t>
            </a:r>
            <a:r>
              <a:rPr lang="es-ES" sz="1200" dirty="0" smtClean="0"/>
              <a:t> view</a:t>
            </a:r>
            <a:endParaRPr lang="es-ES" sz="1200" dirty="0"/>
          </a:p>
        </p:txBody>
      </p:sp>
      <p:cxnSp>
        <p:nvCxnSpPr>
          <p:cNvPr id="30" name="29 Conector angular"/>
          <p:cNvCxnSpPr/>
          <p:nvPr/>
        </p:nvCxnSpPr>
        <p:spPr>
          <a:xfrm rot="16200000" flipH="1">
            <a:off x="1210134" y="1103366"/>
            <a:ext cx="1685436" cy="14401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2213039" y="1284877"/>
            <a:ext cx="1558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1.3</a:t>
            </a:r>
            <a:r>
              <a:rPr lang="es-ES" sz="1200" dirty="0" smtClean="0"/>
              <a:t>. </a:t>
            </a:r>
            <a:r>
              <a:rPr lang="es-ES" sz="1200" dirty="0" smtClean="0"/>
              <a:t>Enviar Formulario</a:t>
            </a:r>
            <a:endParaRPr lang="es-ES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070537" y="703729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2.1</a:t>
            </a:r>
            <a:r>
              <a:rPr lang="es-ES" sz="1200" dirty="0" smtClean="0"/>
              <a:t>. </a:t>
            </a:r>
            <a:r>
              <a:rPr lang="es-ES" sz="1200" dirty="0" err="1" smtClean="0"/>
              <a:t>Auth</a:t>
            </a:r>
            <a:endParaRPr lang="es-ES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2453774" y="284276"/>
            <a:ext cx="768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2.2</a:t>
            </a:r>
            <a:r>
              <a:rPr lang="es-ES" sz="1200" dirty="0" smtClean="0"/>
              <a:t>. </a:t>
            </a:r>
            <a:r>
              <a:rPr lang="es-ES" sz="1200" dirty="0" smtClean="0"/>
              <a:t>error</a:t>
            </a:r>
            <a:endParaRPr lang="es-ES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724577" y="253714"/>
            <a:ext cx="917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3</a:t>
            </a:r>
            <a:r>
              <a:rPr lang="es-ES" sz="1200" dirty="0" smtClean="0"/>
              <a:t>. </a:t>
            </a:r>
            <a:r>
              <a:rPr lang="es-ES" sz="1200" dirty="0" err="1" smtClean="0"/>
              <a:t>redirect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35" name="34 CuadroTexto"/>
          <p:cNvSpPr txBox="1"/>
          <p:nvPr/>
        </p:nvSpPr>
        <p:spPr>
          <a:xfrm rot="19765053">
            <a:off x="4419793" y="1413967"/>
            <a:ext cx="1123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4.1</a:t>
            </a:r>
            <a:r>
              <a:rPr lang="es-ES" sz="1200" dirty="0" smtClean="0"/>
              <a:t>. </a:t>
            </a:r>
            <a:r>
              <a:rPr lang="es-ES" sz="1200" dirty="0" smtClean="0"/>
              <a:t>Panel view</a:t>
            </a:r>
            <a:endParaRPr lang="es-ES" sz="1200" dirty="0"/>
          </a:p>
        </p:txBody>
      </p:sp>
      <p:sp>
        <p:nvSpPr>
          <p:cNvPr id="36" name="35 CuadroTexto"/>
          <p:cNvSpPr txBox="1"/>
          <p:nvPr/>
        </p:nvSpPr>
        <p:spPr>
          <a:xfrm rot="19765053">
            <a:off x="4513888" y="1927643"/>
            <a:ext cx="1766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4.2. </a:t>
            </a:r>
            <a:r>
              <a:rPr lang="es-ES" sz="1200" dirty="0" smtClean="0"/>
              <a:t>Productos-</a:t>
            </a:r>
            <a:r>
              <a:rPr lang="es-ES" sz="1200" dirty="0" err="1" smtClean="0"/>
              <a:t>showList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7918323" y="938022"/>
            <a:ext cx="789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5</a:t>
            </a:r>
            <a:r>
              <a:rPr lang="es-ES" sz="1200" dirty="0" smtClean="0"/>
              <a:t>.delete()</a:t>
            </a:r>
            <a:endParaRPr lang="es-ES" sz="1200" dirty="0"/>
          </a:p>
        </p:txBody>
      </p:sp>
      <p:cxnSp>
        <p:nvCxnSpPr>
          <p:cNvPr id="38" name="37 Conector angular"/>
          <p:cNvCxnSpPr>
            <a:stCxn id="7" idx="3"/>
            <a:endCxn id="8" idx="3"/>
          </p:cNvCxnSpPr>
          <p:nvPr/>
        </p:nvCxnSpPr>
        <p:spPr>
          <a:xfrm>
            <a:off x="8279678" y="758001"/>
            <a:ext cx="550131" cy="4262162"/>
          </a:xfrm>
          <a:prstGeom prst="bentConnector3">
            <a:avLst>
              <a:gd name="adj1" fmla="val 14155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6058828" y="3345025"/>
            <a:ext cx="903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6</a:t>
            </a:r>
            <a:r>
              <a:rPr lang="es-ES" sz="1200" dirty="0" smtClean="0"/>
              <a:t>.1 </a:t>
            </a:r>
            <a:r>
              <a:rPr lang="es-ES" sz="1200" dirty="0" err="1" smtClean="0"/>
              <a:t>delete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7374727" y="3483524"/>
            <a:ext cx="1596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6.2</a:t>
            </a:r>
            <a:r>
              <a:rPr lang="es-ES" sz="1200" dirty="0" smtClean="0"/>
              <a:t>. </a:t>
            </a:r>
            <a:r>
              <a:rPr lang="es-ES" sz="1200" dirty="0" smtClean="0"/>
              <a:t>Confir. De </a:t>
            </a:r>
            <a:r>
              <a:rPr lang="es-ES" sz="1200" dirty="0" smtClean="0"/>
              <a:t>borrado</a:t>
            </a:r>
            <a:endParaRPr lang="es-ES" sz="12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4309481" y="4760360"/>
            <a:ext cx="945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7.1</a:t>
            </a:r>
            <a:r>
              <a:rPr lang="es-ES" sz="1200" dirty="0" smtClean="0"/>
              <a:t>..</a:t>
            </a:r>
            <a:r>
              <a:rPr lang="es-ES" sz="1200" dirty="0" smtClean="0"/>
              <a:t>delete()</a:t>
            </a:r>
            <a:endParaRPr lang="es-ES" sz="12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4309481" y="5278178"/>
            <a:ext cx="1596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7.2</a:t>
            </a:r>
            <a:r>
              <a:rPr lang="es-ES" sz="1200" dirty="0" smtClean="0"/>
              <a:t>. </a:t>
            </a:r>
            <a:r>
              <a:rPr lang="es-ES" sz="1200" dirty="0" smtClean="0"/>
              <a:t>Confir. De </a:t>
            </a:r>
            <a:r>
              <a:rPr lang="es-ES" sz="1200" dirty="0" smtClean="0"/>
              <a:t>borrado</a:t>
            </a:r>
            <a:endParaRPr lang="es-ES" sz="1200" dirty="0"/>
          </a:p>
        </p:txBody>
      </p:sp>
      <p:cxnSp>
        <p:nvCxnSpPr>
          <p:cNvPr id="43" name="42 Conector recto de flecha"/>
          <p:cNvCxnSpPr>
            <a:stCxn id="10" idx="0"/>
            <a:endCxn id="62" idx="2"/>
          </p:cNvCxnSpPr>
          <p:nvPr/>
        </p:nvCxnSpPr>
        <p:spPr>
          <a:xfrm flipV="1">
            <a:off x="2772932" y="3815832"/>
            <a:ext cx="6764" cy="952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919131" y="3822240"/>
            <a:ext cx="1699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8</a:t>
            </a:r>
            <a:r>
              <a:rPr lang="es-ES" sz="1200" dirty="0" smtClean="0"/>
              <a:t>. </a:t>
            </a:r>
            <a:r>
              <a:rPr lang="es-ES" sz="1200" dirty="0" err="1" smtClean="0"/>
              <a:t>ProductosModel</a:t>
            </a:r>
            <a:r>
              <a:rPr lang="es-ES" sz="1200" dirty="0" smtClean="0"/>
              <a:t> view</a:t>
            </a:r>
            <a:endParaRPr lang="es-ES" sz="1200" dirty="0"/>
          </a:p>
        </p:txBody>
      </p:sp>
      <p:grpSp>
        <p:nvGrpSpPr>
          <p:cNvPr id="45" name="44 Grupo"/>
          <p:cNvGrpSpPr/>
          <p:nvPr/>
        </p:nvGrpSpPr>
        <p:grpSpPr>
          <a:xfrm>
            <a:off x="2627784" y="2708921"/>
            <a:ext cx="252419" cy="864095"/>
            <a:chOff x="1173095" y="3717032"/>
            <a:chExt cx="499077" cy="1462441"/>
          </a:xfrm>
        </p:grpSpPr>
        <p:sp>
          <p:nvSpPr>
            <p:cNvPr id="46" name="45 Elipse"/>
            <p:cNvSpPr/>
            <p:nvPr/>
          </p:nvSpPr>
          <p:spPr>
            <a:xfrm>
              <a:off x="1187624" y="3717032"/>
              <a:ext cx="484548" cy="4242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7" name="46 Conector recto"/>
            <p:cNvCxnSpPr>
              <a:stCxn id="46" idx="4"/>
            </p:cNvCxnSpPr>
            <p:nvPr/>
          </p:nvCxnSpPr>
          <p:spPr>
            <a:xfrm>
              <a:off x="1429898" y="4141278"/>
              <a:ext cx="0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 flipH="1">
              <a:off x="1187624" y="4667615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/>
            <p:nvPr/>
          </p:nvCxnSpPr>
          <p:spPr>
            <a:xfrm>
              <a:off x="1429898" y="4667615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49 Conector recto"/>
            <p:cNvCxnSpPr/>
            <p:nvPr/>
          </p:nvCxnSpPr>
          <p:spPr>
            <a:xfrm flipH="1">
              <a:off x="1173095" y="4257919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>
              <a:off x="1415369" y="4257919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61 CuadroTexto"/>
          <p:cNvSpPr txBox="1"/>
          <p:nvPr/>
        </p:nvSpPr>
        <p:spPr>
          <a:xfrm>
            <a:off x="2417285" y="3538833"/>
            <a:ext cx="724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Admin</a:t>
            </a:r>
            <a:endParaRPr lang="es-ES" sz="1200" b="1" u="sng" dirty="0"/>
          </a:p>
        </p:txBody>
      </p:sp>
      <p:cxnSp>
        <p:nvCxnSpPr>
          <p:cNvPr id="52" name="51 Conector angular"/>
          <p:cNvCxnSpPr>
            <a:stCxn id="46" idx="6"/>
          </p:cNvCxnSpPr>
          <p:nvPr/>
        </p:nvCxnSpPr>
        <p:spPr>
          <a:xfrm flipH="1" flipV="1">
            <a:off x="2195737" y="836712"/>
            <a:ext cx="684466" cy="1997544"/>
          </a:xfrm>
          <a:prstGeom prst="bentConnector4">
            <a:avLst>
              <a:gd name="adj1" fmla="val -33398"/>
              <a:gd name="adj2" fmla="val 5313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52 Rectángulo"/>
          <p:cNvSpPr/>
          <p:nvPr/>
        </p:nvSpPr>
        <p:spPr>
          <a:xfrm>
            <a:off x="1485172" y="4920535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u="sng" dirty="0" smtClean="0"/>
              <a:t>:</a:t>
            </a:r>
            <a:r>
              <a:rPr lang="es-ES" u="sng" dirty="0" err="1" smtClean="0"/>
              <a:t>TallasProductos-Model</a:t>
            </a:r>
            <a:endParaRPr lang="es-ES" u="sng" dirty="0" smtClean="0"/>
          </a:p>
        </p:txBody>
      </p:sp>
      <p:sp>
        <p:nvSpPr>
          <p:cNvPr id="54" name="53 Rectángulo"/>
          <p:cNvSpPr/>
          <p:nvPr/>
        </p:nvSpPr>
        <p:spPr>
          <a:xfrm>
            <a:off x="6101889" y="2492896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u="sng" dirty="0" smtClean="0"/>
              <a:t>:</a:t>
            </a:r>
            <a:r>
              <a:rPr lang="es-ES" u="sng" dirty="0" err="1" smtClean="0"/>
              <a:t>productosModel</a:t>
            </a:r>
            <a:endParaRPr lang="es-ES" u="sng" dirty="0" smtClean="0"/>
          </a:p>
        </p:txBody>
      </p:sp>
    </p:spTree>
    <p:extLst>
      <p:ext uri="{BB962C8B-B14F-4D97-AF65-F5344CB8AC3E}">
        <p14:creationId xmlns:p14="http://schemas.microsoft.com/office/powerpoint/2010/main" val="30393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755576" y="577981"/>
            <a:ext cx="158417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smtClean="0"/>
              <a:t>loginPanel</a:t>
            </a:r>
          </a:p>
        </p:txBody>
      </p:sp>
      <p:cxnSp>
        <p:nvCxnSpPr>
          <p:cNvPr id="12" name="11 Conector recto"/>
          <p:cNvCxnSpPr>
            <a:stCxn id="11" idx="3"/>
            <a:endCxn id="13" idx="1"/>
          </p:cNvCxnSpPr>
          <p:nvPr/>
        </p:nvCxnSpPr>
        <p:spPr>
          <a:xfrm>
            <a:off x="2339752" y="758001"/>
            <a:ext cx="1457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3797277" y="577981"/>
            <a:ext cx="169162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smtClean="0"/>
              <a:t>loginController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6588050" y="577981"/>
            <a:ext cx="169162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smtClean="0"/>
              <a:t>Panel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5949489" y="4768135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u="sng" dirty="0" smtClean="0"/>
              <a:t>:</a:t>
            </a:r>
            <a:r>
              <a:rPr lang="es-ES" u="sng" dirty="0" err="1" smtClean="0"/>
              <a:t>productosModel-Controller</a:t>
            </a:r>
            <a:endParaRPr lang="es-ES" u="sng" dirty="0" smtClean="0"/>
          </a:p>
        </p:txBody>
      </p:sp>
      <p:sp>
        <p:nvSpPr>
          <p:cNvPr id="16" name="15 Rectángulo"/>
          <p:cNvSpPr/>
          <p:nvPr/>
        </p:nvSpPr>
        <p:spPr>
          <a:xfrm>
            <a:off x="5949489" y="2564904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u="sng" dirty="0" smtClean="0"/>
              <a:t>:</a:t>
            </a:r>
            <a:r>
              <a:rPr lang="es-ES" u="sng" dirty="0" err="1" smtClean="0"/>
              <a:t>productosModel</a:t>
            </a:r>
            <a:endParaRPr lang="es-ES" u="sng" dirty="0" smtClean="0"/>
          </a:p>
        </p:txBody>
      </p:sp>
      <p:sp>
        <p:nvSpPr>
          <p:cNvPr id="17" name="16 Rectángulo"/>
          <p:cNvSpPr/>
          <p:nvPr/>
        </p:nvSpPr>
        <p:spPr>
          <a:xfrm>
            <a:off x="1332772" y="4768135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u="sng" dirty="0" smtClean="0"/>
              <a:t>:</a:t>
            </a:r>
            <a:r>
              <a:rPr lang="es-ES" u="sng" dirty="0" err="1" smtClean="0"/>
              <a:t>TallasProductos-Model</a:t>
            </a:r>
            <a:endParaRPr lang="es-ES" u="sng" dirty="0" smtClean="0"/>
          </a:p>
        </p:txBody>
      </p:sp>
      <p:cxnSp>
        <p:nvCxnSpPr>
          <p:cNvPr id="18" name="17 Conector recto"/>
          <p:cNvCxnSpPr>
            <a:endCxn id="14" idx="1"/>
          </p:cNvCxnSpPr>
          <p:nvPr/>
        </p:nvCxnSpPr>
        <p:spPr>
          <a:xfrm>
            <a:off x="5499421" y="758001"/>
            <a:ext cx="1088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7433864" y="3068960"/>
            <a:ext cx="0" cy="1644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V="1">
            <a:off x="7383622" y="920256"/>
            <a:ext cx="0" cy="1644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endCxn id="15" idx="1"/>
          </p:cNvCxnSpPr>
          <p:nvPr/>
        </p:nvCxnSpPr>
        <p:spPr>
          <a:xfrm>
            <a:off x="4213092" y="5020163"/>
            <a:ext cx="17363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angular"/>
          <p:cNvCxnSpPr/>
          <p:nvPr/>
        </p:nvCxnSpPr>
        <p:spPr>
          <a:xfrm rot="16200000" flipV="1">
            <a:off x="790231" y="1191400"/>
            <a:ext cx="2160392" cy="1653638"/>
          </a:xfrm>
          <a:prstGeom prst="bentConnector3">
            <a:avLst>
              <a:gd name="adj1" fmla="val -322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V="1">
            <a:off x="3925060" y="938022"/>
            <a:ext cx="3095212" cy="1770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flipH="1">
            <a:off x="3797277" y="920256"/>
            <a:ext cx="2790773" cy="1559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flipH="1">
            <a:off x="2339752" y="577981"/>
            <a:ext cx="1457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V="1">
            <a:off x="2339752" y="920256"/>
            <a:ext cx="1457525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5499421" y="577981"/>
            <a:ext cx="108862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V="1">
            <a:off x="6876256" y="3246593"/>
            <a:ext cx="0" cy="1513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 flipH="1" flipV="1">
            <a:off x="3925060" y="2889082"/>
            <a:ext cx="2447140" cy="1824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H="1">
            <a:off x="4285101" y="4768135"/>
            <a:ext cx="1583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>
            <a:off x="4274631" y="5272191"/>
            <a:ext cx="15935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-17850" y="1874942"/>
            <a:ext cx="1170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1.1 </a:t>
            </a:r>
            <a:r>
              <a:rPr lang="es-ES" sz="1200" dirty="0" err="1" smtClean="0"/>
              <a:t>boton</a:t>
            </a:r>
            <a:r>
              <a:rPr lang="es-ES" sz="1200" dirty="0" smtClean="0"/>
              <a:t> </a:t>
            </a:r>
            <a:endParaRPr lang="es-ES" sz="1200" dirty="0" smtClean="0"/>
          </a:p>
          <a:p>
            <a:r>
              <a:rPr lang="es-ES" sz="1200" dirty="0" smtClean="0"/>
              <a:t>Administrador()</a:t>
            </a:r>
            <a:endParaRPr lang="es-ES" sz="12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1162723" y="1843433"/>
            <a:ext cx="1498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1.2</a:t>
            </a:r>
            <a:r>
              <a:rPr lang="es-ES" sz="1200" dirty="0" smtClean="0"/>
              <a:t>. </a:t>
            </a:r>
            <a:r>
              <a:rPr lang="es-ES" sz="1200" dirty="0" smtClean="0"/>
              <a:t>Panel  </a:t>
            </a:r>
            <a:r>
              <a:rPr lang="es-ES" sz="1200" dirty="0" err="1" smtClean="0"/>
              <a:t>login</a:t>
            </a:r>
            <a:r>
              <a:rPr lang="es-ES" sz="1200" dirty="0" smtClean="0"/>
              <a:t> view</a:t>
            </a:r>
            <a:endParaRPr lang="es-ES" sz="1200" dirty="0"/>
          </a:p>
        </p:txBody>
      </p:sp>
      <p:cxnSp>
        <p:nvCxnSpPr>
          <p:cNvPr id="38" name="37 Conector angular"/>
          <p:cNvCxnSpPr/>
          <p:nvPr/>
        </p:nvCxnSpPr>
        <p:spPr>
          <a:xfrm rot="16200000" flipH="1">
            <a:off x="1209002" y="1002106"/>
            <a:ext cx="1541420" cy="14401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2213039" y="1284877"/>
            <a:ext cx="1558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1.3</a:t>
            </a:r>
            <a:r>
              <a:rPr lang="es-ES" sz="1200" dirty="0" smtClean="0"/>
              <a:t>. </a:t>
            </a:r>
            <a:r>
              <a:rPr lang="es-ES" sz="1200" dirty="0" smtClean="0"/>
              <a:t>Enviar Formulario</a:t>
            </a:r>
            <a:endParaRPr lang="es-ES" sz="12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070537" y="703729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2.1</a:t>
            </a:r>
            <a:r>
              <a:rPr lang="es-ES" sz="1200" dirty="0" smtClean="0"/>
              <a:t>. </a:t>
            </a:r>
            <a:r>
              <a:rPr lang="es-ES" sz="1200" dirty="0" err="1" smtClean="0"/>
              <a:t>Auth</a:t>
            </a:r>
            <a:endParaRPr lang="es-ES" sz="12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453774" y="284276"/>
            <a:ext cx="768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2.2</a:t>
            </a:r>
            <a:r>
              <a:rPr lang="es-ES" sz="1200" dirty="0" smtClean="0"/>
              <a:t>. </a:t>
            </a:r>
            <a:r>
              <a:rPr lang="es-ES" sz="1200" dirty="0" smtClean="0"/>
              <a:t>error</a:t>
            </a:r>
            <a:endParaRPr lang="es-ES" sz="12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5724577" y="253714"/>
            <a:ext cx="917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3</a:t>
            </a:r>
            <a:r>
              <a:rPr lang="es-ES" sz="1200" dirty="0" smtClean="0"/>
              <a:t>. </a:t>
            </a:r>
            <a:r>
              <a:rPr lang="es-ES" sz="1200" dirty="0" err="1" smtClean="0"/>
              <a:t>redirect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43" name="42 CuadroTexto"/>
          <p:cNvSpPr txBox="1"/>
          <p:nvPr/>
        </p:nvSpPr>
        <p:spPr>
          <a:xfrm rot="19765053">
            <a:off x="4419793" y="1413967"/>
            <a:ext cx="1123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4.1. </a:t>
            </a:r>
            <a:r>
              <a:rPr lang="es-ES" sz="1200" dirty="0" smtClean="0"/>
              <a:t>Panel view</a:t>
            </a:r>
            <a:endParaRPr lang="es-ES" sz="1200" dirty="0"/>
          </a:p>
        </p:txBody>
      </p:sp>
      <p:sp>
        <p:nvSpPr>
          <p:cNvPr id="44" name="43 CuadroTexto"/>
          <p:cNvSpPr txBox="1"/>
          <p:nvPr/>
        </p:nvSpPr>
        <p:spPr>
          <a:xfrm rot="19765053">
            <a:off x="4513888" y="1927643"/>
            <a:ext cx="1766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4.2</a:t>
            </a:r>
            <a:r>
              <a:rPr lang="es-ES" sz="1200" dirty="0" smtClean="0"/>
              <a:t>. </a:t>
            </a:r>
            <a:r>
              <a:rPr lang="es-ES" sz="1200" dirty="0" smtClean="0"/>
              <a:t>Productos-</a:t>
            </a:r>
            <a:r>
              <a:rPr lang="es-ES" sz="1200" dirty="0" err="1" smtClean="0"/>
              <a:t>showList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7918323" y="938022"/>
            <a:ext cx="669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5. </a:t>
            </a:r>
            <a:r>
              <a:rPr lang="es-ES" sz="1200" dirty="0" err="1" smtClean="0"/>
              <a:t>Edit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cxnSp>
        <p:nvCxnSpPr>
          <p:cNvPr id="46" name="45 Conector angular"/>
          <p:cNvCxnSpPr>
            <a:stCxn id="14" idx="3"/>
            <a:endCxn id="15" idx="3"/>
          </p:cNvCxnSpPr>
          <p:nvPr/>
        </p:nvCxnSpPr>
        <p:spPr>
          <a:xfrm>
            <a:off x="8279678" y="758001"/>
            <a:ext cx="550131" cy="4262162"/>
          </a:xfrm>
          <a:prstGeom prst="bentConnector3">
            <a:avLst>
              <a:gd name="adj1" fmla="val 14155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 rot="2320550">
            <a:off x="4471344" y="3271322"/>
            <a:ext cx="1020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6.1</a:t>
            </a:r>
            <a:r>
              <a:rPr lang="es-ES" sz="1200" dirty="0" smtClean="0"/>
              <a:t>. </a:t>
            </a:r>
            <a:r>
              <a:rPr lang="es-ES" sz="1200" dirty="0" err="1" smtClean="0"/>
              <a:t>Edit</a:t>
            </a:r>
            <a:r>
              <a:rPr lang="es-ES" sz="1200" dirty="0" smtClean="0"/>
              <a:t> view</a:t>
            </a:r>
            <a:endParaRPr lang="es-ES" sz="12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6125730" y="3409821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7.1. </a:t>
            </a:r>
            <a:r>
              <a:rPr lang="es-ES" sz="1200" dirty="0" err="1" smtClean="0"/>
              <a:t>find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4309481" y="4760360"/>
            <a:ext cx="789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8.1</a:t>
            </a:r>
            <a:r>
              <a:rPr lang="es-ES" sz="1200" dirty="0" smtClean="0"/>
              <a:t>..</a:t>
            </a:r>
            <a:r>
              <a:rPr lang="es-ES" sz="1200" dirty="0" smtClean="0"/>
              <a:t>find()</a:t>
            </a:r>
            <a:endParaRPr lang="es-ES" sz="12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4309481" y="5278178"/>
            <a:ext cx="134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8.2</a:t>
            </a:r>
            <a:r>
              <a:rPr lang="es-ES" sz="1200" dirty="0" smtClean="0"/>
              <a:t>. </a:t>
            </a:r>
            <a:r>
              <a:rPr lang="es-ES" sz="1200" dirty="0" smtClean="0"/>
              <a:t>Confir. </a:t>
            </a:r>
            <a:r>
              <a:rPr lang="es-ES" sz="1200" dirty="0" err="1" smtClean="0"/>
              <a:t>Update</a:t>
            </a:r>
            <a:endParaRPr lang="es-ES" sz="1200" dirty="0"/>
          </a:p>
        </p:txBody>
      </p:sp>
      <p:cxnSp>
        <p:nvCxnSpPr>
          <p:cNvPr id="54" name="53 Conector recto de flecha"/>
          <p:cNvCxnSpPr>
            <a:stCxn id="17" idx="0"/>
          </p:cNvCxnSpPr>
          <p:nvPr/>
        </p:nvCxnSpPr>
        <p:spPr>
          <a:xfrm flipV="1">
            <a:off x="2772932" y="3556770"/>
            <a:ext cx="0" cy="1211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919131" y="3822240"/>
            <a:ext cx="1699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9</a:t>
            </a:r>
            <a:r>
              <a:rPr lang="es-ES" sz="1200" dirty="0" smtClean="0"/>
              <a:t>. </a:t>
            </a:r>
            <a:r>
              <a:rPr lang="es-ES" sz="1200" dirty="0" err="1" smtClean="0"/>
              <a:t>ProductosModel</a:t>
            </a:r>
            <a:r>
              <a:rPr lang="es-ES" sz="1200" dirty="0" smtClean="0"/>
              <a:t> view</a:t>
            </a:r>
            <a:endParaRPr lang="es-ES" sz="1200" dirty="0"/>
          </a:p>
        </p:txBody>
      </p:sp>
      <p:cxnSp>
        <p:nvCxnSpPr>
          <p:cNvPr id="99" name="98 Conector recto de flecha"/>
          <p:cNvCxnSpPr/>
          <p:nvPr/>
        </p:nvCxnSpPr>
        <p:spPr>
          <a:xfrm>
            <a:off x="3797277" y="3160501"/>
            <a:ext cx="2152212" cy="1607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102 CuadroTexto"/>
          <p:cNvSpPr txBox="1"/>
          <p:nvPr/>
        </p:nvSpPr>
        <p:spPr>
          <a:xfrm rot="2111046">
            <a:off x="3426713" y="3906960"/>
            <a:ext cx="2379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6.2</a:t>
            </a:r>
            <a:r>
              <a:rPr lang="es-ES" sz="1200" dirty="0" smtClean="0"/>
              <a:t>. </a:t>
            </a:r>
            <a:r>
              <a:rPr lang="es-ES" sz="1200" dirty="0" smtClean="0"/>
              <a:t>Enviar Formulario (actualizar())</a:t>
            </a:r>
            <a:endParaRPr lang="es-ES" sz="1200" dirty="0"/>
          </a:p>
        </p:txBody>
      </p:sp>
      <p:cxnSp>
        <p:nvCxnSpPr>
          <p:cNvPr id="106" name="105 Conector recto de flecha"/>
          <p:cNvCxnSpPr/>
          <p:nvPr/>
        </p:nvCxnSpPr>
        <p:spPr>
          <a:xfrm>
            <a:off x="7813964" y="3154421"/>
            <a:ext cx="0" cy="1542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109 CuadroTexto"/>
          <p:cNvSpPr txBox="1"/>
          <p:nvPr/>
        </p:nvSpPr>
        <p:spPr>
          <a:xfrm>
            <a:off x="7695375" y="3418271"/>
            <a:ext cx="1467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7.2</a:t>
            </a:r>
            <a:r>
              <a:rPr lang="es-ES" sz="1200" dirty="0" smtClean="0"/>
              <a:t>. </a:t>
            </a:r>
            <a:r>
              <a:rPr lang="es-ES" sz="1200" dirty="0" err="1" smtClean="0"/>
              <a:t>Confirm</a:t>
            </a:r>
            <a:r>
              <a:rPr lang="es-ES" sz="1200" dirty="0" smtClean="0"/>
              <a:t>. </a:t>
            </a:r>
            <a:r>
              <a:rPr lang="es-ES" sz="1200" dirty="0" err="1" smtClean="0"/>
              <a:t>update</a:t>
            </a:r>
            <a:endParaRPr lang="es-ES" sz="1200" dirty="0"/>
          </a:p>
        </p:txBody>
      </p:sp>
      <p:grpSp>
        <p:nvGrpSpPr>
          <p:cNvPr id="111" name="110 Grupo"/>
          <p:cNvGrpSpPr/>
          <p:nvPr/>
        </p:nvGrpSpPr>
        <p:grpSpPr>
          <a:xfrm>
            <a:off x="2605731" y="2536755"/>
            <a:ext cx="252419" cy="864095"/>
            <a:chOff x="1173095" y="3717032"/>
            <a:chExt cx="499077" cy="1462441"/>
          </a:xfrm>
        </p:grpSpPr>
        <p:sp>
          <p:nvSpPr>
            <p:cNvPr id="112" name="111 Elipse"/>
            <p:cNvSpPr/>
            <p:nvPr/>
          </p:nvSpPr>
          <p:spPr>
            <a:xfrm>
              <a:off x="1187624" y="3717032"/>
              <a:ext cx="484548" cy="4242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3" name="112 Conector recto"/>
            <p:cNvCxnSpPr>
              <a:stCxn id="112" idx="4"/>
            </p:cNvCxnSpPr>
            <p:nvPr/>
          </p:nvCxnSpPr>
          <p:spPr>
            <a:xfrm>
              <a:off x="1429898" y="4141278"/>
              <a:ext cx="0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113 Conector recto"/>
            <p:cNvCxnSpPr/>
            <p:nvPr/>
          </p:nvCxnSpPr>
          <p:spPr>
            <a:xfrm flipH="1">
              <a:off x="1187624" y="4667615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114 Conector recto"/>
            <p:cNvCxnSpPr/>
            <p:nvPr/>
          </p:nvCxnSpPr>
          <p:spPr>
            <a:xfrm>
              <a:off x="1429898" y="4667615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115 Conector recto"/>
            <p:cNvCxnSpPr/>
            <p:nvPr/>
          </p:nvCxnSpPr>
          <p:spPr>
            <a:xfrm flipH="1">
              <a:off x="1173095" y="4257919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116 Conector recto"/>
            <p:cNvCxnSpPr/>
            <p:nvPr/>
          </p:nvCxnSpPr>
          <p:spPr>
            <a:xfrm>
              <a:off x="1415369" y="4257919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3" name="122 CuadroTexto"/>
          <p:cNvSpPr txBox="1"/>
          <p:nvPr/>
        </p:nvSpPr>
        <p:spPr>
          <a:xfrm>
            <a:off x="2482226" y="3400334"/>
            <a:ext cx="724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Admin</a:t>
            </a:r>
            <a:endParaRPr lang="es-ES" sz="1200" b="1" u="sng" dirty="0"/>
          </a:p>
        </p:txBody>
      </p:sp>
      <p:cxnSp>
        <p:nvCxnSpPr>
          <p:cNvPr id="56" name="55 Conector angular"/>
          <p:cNvCxnSpPr/>
          <p:nvPr/>
        </p:nvCxnSpPr>
        <p:spPr>
          <a:xfrm flipH="1" flipV="1">
            <a:off x="2123728" y="908720"/>
            <a:ext cx="710169" cy="1641004"/>
          </a:xfrm>
          <a:prstGeom prst="bentConnector4">
            <a:avLst>
              <a:gd name="adj1" fmla="val -32190"/>
              <a:gd name="adj2" fmla="val 5381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56 Rectángulo"/>
          <p:cNvSpPr/>
          <p:nvPr/>
        </p:nvSpPr>
        <p:spPr>
          <a:xfrm>
            <a:off x="6101889" y="2717304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u="sng" dirty="0" smtClean="0"/>
              <a:t>:</a:t>
            </a:r>
            <a:r>
              <a:rPr lang="es-ES" u="sng" dirty="0" err="1" smtClean="0"/>
              <a:t>productosModel</a:t>
            </a:r>
            <a:endParaRPr lang="es-ES" u="sng" dirty="0" smtClean="0"/>
          </a:p>
        </p:txBody>
      </p:sp>
      <p:sp>
        <p:nvSpPr>
          <p:cNvPr id="58" name="57 Rectángulo"/>
          <p:cNvSpPr/>
          <p:nvPr/>
        </p:nvSpPr>
        <p:spPr>
          <a:xfrm>
            <a:off x="1485172" y="4920535"/>
            <a:ext cx="28803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u="sng" dirty="0" smtClean="0"/>
              <a:t>:</a:t>
            </a:r>
            <a:r>
              <a:rPr lang="es-ES" u="sng" dirty="0" err="1" smtClean="0"/>
              <a:t>TallasProductos-Model</a:t>
            </a:r>
            <a:endParaRPr lang="es-ES" u="sng" dirty="0" smtClean="0"/>
          </a:p>
        </p:txBody>
      </p:sp>
      <p:sp>
        <p:nvSpPr>
          <p:cNvPr id="59" name="58 Rectángulo"/>
          <p:cNvSpPr/>
          <p:nvPr/>
        </p:nvSpPr>
        <p:spPr>
          <a:xfrm>
            <a:off x="4892213" y="4439273"/>
            <a:ext cx="4068960" cy="11961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CuadroTexto 47"/>
          <p:cNvSpPr txBox="1"/>
          <p:nvPr/>
        </p:nvSpPr>
        <p:spPr>
          <a:xfrm>
            <a:off x="4981355" y="5651120"/>
            <a:ext cx="3568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Patrón experto en información: </a:t>
            </a:r>
          </a:p>
          <a:p>
            <a:r>
              <a:rPr lang="es-MX" sz="1200" dirty="0">
                <a:solidFill>
                  <a:srgbClr val="191919"/>
                </a:solidFill>
                <a:latin typeface="Tahoma"/>
                <a:ea typeface="Tahoma"/>
                <a:cs typeface="Tahoma"/>
                <a:sym typeface="Tahoma"/>
              </a:rPr>
              <a:t>Asignar una responsabilidad a la clase que tiene la información necesaria para realizar la responsabilidad</a:t>
            </a:r>
          </a:p>
          <a:p>
            <a:r>
              <a:rPr lang="es-MX" sz="1200" b="1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75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660232" y="2636912"/>
            <a:ext cx="2304256" cy="674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smtClean="0"/>
              <a:t>UserModel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131840" y="762628"/>
            <a:ext cx="2304256" cy="674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err="1" smtClean="0"/>
              <a:t>DetalleProducto</a:t>
            </a:r>
            <a:endParaRPr lang="es-ES" u="sng" dirty="0" smtClean="0"/>
          </a:p>
        </p:txBody>
      </p:sp>
      <p:sp>
        <p:nvSpPr>
          <p:cNvPr id="6" name="5 Rectángulo"/>
          <p:cNvSpPr/>
          <p:nvPr/>
        </p:nvSpPr>
        <p:spPr>
          <a:xfrm>
            <a:off x="6660232" y="748900"/>
            <a:ext cx="2304256" cy="674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err="1" smtClean="0"/>
              <a:t>ComentariosModel-Controller</a:t>
            </a:r>
            <a:endParaRPr lang="es-ES" u="sng" dirty="0" smtClean="0"/>
          </a:p>
        </p:txBody>
      </p:sp>
      <p:grpSp>
        <p:nvGrpSpPr>
          <p:cNvPr id="7" name="6 Grupo"/>
          <p:cNvGrpSpPr/>
          <p:nvPr/>
        </p:nvGrpSpPr>
        <p:grpSpPr>
          <a:xfrm>
            <a:off x="971600" y="784367"/>
            <a:ext cx="252419" cy="864095"/>
            <a:chOff x="1173095" y="3717032"/>
            <a:chExt cx="499077" cy="1462441"/>
          </a:xfrm>
        </p:grpSpPr>
        <p:sp>
          <p:nvSpPr>
            <p:cNvPr id="8" name="7 Elipse"/>
            <p:cNvSpPr/>
            <p:nvPr/>
          </p:nvSpPr>
          <p:spPr>
            <a:xfrm>
              <a:off x="1187624" y="3717032"/>
              <a:ext cx="484548" cy="4242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" name="8 Conector recto"/>
            <p:cNvCxnSpPr>
              <a:stCxn id="8" idx="4"/>
            </p:cNvCxnSpPr>
            <p:nvPr/>
          </p:nvCxnSpPr>
          <p:spPr>
            <a:xfrm>
              <a:off x="1429898" y="4141278"/>
              <a:ext cx="0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 flipH="1">
              <a:off x="1187624" y="4667615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429898" y="4667615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flipH="1">
              <a:off x="1173095" y="4257919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1415369" y="4257919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13 Rectángulo"/>
          <p:cNvSpPr/>
          <p:nvPr/>
        </p:nvSpPr>
        <p:spPr>
          <a:xfrm>
            <a:off x="3197400" y="2668457"/>
            <a:ext cx="2304256" cy="674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err="1" smtClean="0"/>
              <a:t>ComentariosModel</a:t>
            </a:r>
            <a:endParaRPr lang="es-ES" u="sng" dirty="0" smtClean="0"/>
          </a:p>
        </p:txBody>
      </p:sp>
      <p:cxnSp>
        <p:nvCxnSpPr>
          <p:cNvPr id="15" name="14 Conector recto de flecha"/>
          <p:cNvCxnSpPr/>
          <p:nvPr/>
        </p:nvCxnSpPr>
        <p:spPr>
          <a:xfrm flipV="1">
            <a:off x="1557202" y="784367"/>
            <a:ext cx="1457525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>
            <a:off x="1612584" y="909701"/>
            <a:ext cx="1368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1163820" y="507368"/>
            <a:ext cx="1593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1.1</a:t>
            </a:r>
            <a:r>
              <a:rPr lang="es-ES" sz="1200" dirty="0" smtClean="0"/>
              <a:t>. </a:t>
            </a:r>
            <a:r>
              <a:rPr lang="es-ES" sz="1200" dirty="0" smtClean="0"/>
              <a:t>Detalle Producto()</a:t>
            </a:r>
            <a:endParaRPr lang="es-ES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357848" y="978172"/>
            <a:ext cx="1844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1.2</a:t>
            </a:r>
            <a:r>
              <a:rPr lang="es-ES" sz="1200" dirty="0" smtClean="0"/>
              <a:t>. Detalle Producto View</a:t>
            </a:r>
            <a:endParaRPr lang="es-ES" sz="1200" dirty="0"/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1567886" y="1346027"/>
            <a:ext cx="1457525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466831" y="1406389"/>
            <a:ext cx="1645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1.3</a:t>
            </a:r>
            <a:r>
              <a:rPr lang="es-ES" sz="1200" dirty="0" smtClean="0"/>
              <a:t> </a:t>
            </a:r>
            <a:r>
              <a:rPr lang="es-ES" sz="1200" dirty="0" smtClean="0"/>
              <a:t>Enviar </a:t>
            </a:r>
            <a:r>
              <a:rPr lang="es-ES" sz="1200" dirty="0" smtClean="0"/>
              <a:t>comentario()</a:t>
            </a:r>
            <a:endParaRPr lang="es-ES" sz="1200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5441216" y="1100117"/>
            <a:ext cx="1219016" cy="3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5501656" y="701173"/>
            <a:ext cx="1087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2</a:t>
            </a:r>
            <a:r>
              <a:rPr lang="es-ES" sz="1200" dirty="0" smtClean="0"/>
              <a:t>. </a:t>
            </a:r>
            <a:r>
              <a:rPr lang="es-ES" sz="1200" dirty="0" smtClean="0"/>
              <a:t>Comentar()</a:t>
            </a:r>
            <a:endParaRPr lang="es-ES" sz="1200" dirty="0"/>
          </a:p>
        </p:txBody>
      </p:sp>
      <p:cxnSp>
        <p:nvCxnSpPr>
          <p:cNvPr id="27" name="26 Conector recto de flecha"/>
          <p:cNvCxnSpPr>
            <a:stCxn id="6" idx="2"/>
            <a:endCxn id="4" idx="0"/>
          </p:cNvCxnSpPr>
          <p:nvPr/>
        </p:nvCxnSpPr>
        <p:spPr>
          <a:xfrm>
            <a:off x="7812360" y="1423879"/>
            <a:ext cx="0" cy="1213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7915868" y="1891895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3.1</a:t>
            </a:r>
            <a:r>
              <a:rPr lang="es-ES" sz="1200" dirty="0" smtClean="0"/>
              <a:t>. </a:t>
            </a:r>
            <a:r>
              <a:rPr lang="es-ES" sz="1200" dirty="0" err="1" smtClean="0"/>
              <a:t>Auth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cxnSp>
        <p:nvCxnSpPr>
          <p:cNvPr id="31" name="30 Conector recto de flecha"/>
          <p:cNvCxnSpPr/>
          <p:nvPr/>
        </p:nvCxnSpPr>
        <p:spPr>
          <a:xfrm flipV="1">
            <a:off x="7380312" y="1406390"/>
            <a:ext cx="0" cy="1230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5997188" y="2326072"/>
            <a:ext cx="1616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3.2</a:t>
            </a:r>
            <a:r>
              <a:rPr lang="es-ES" sz="1200" dirty="0" smtClean="0"/>
              <a:t>. </a:t>
            </a:r>
            <a:r>
              <a:rPr lang="es-ES" sz="1200" dirty="0" smtClean="0"/>
              <a:t>Confirmacion </a:t>
            </a:r>
            <a:r>
              <a:rPr lang="es-ES" sz="1200" dirty="0" err="1" smtClean="0"/>
              <a:t>User</a:t>
            </a:r>
            <a:endParaRPr lang="es-ES" sz="1200" dirty="0"/>
          </a:p>
        </p:txBody>
      </p:sp>
      <p:cxnSp>
        <p:nvCxnSpPr>
          <p:cNvPr id="36" name="35 Conector recto de flecha"/>
          <p:cNvCxnSpPr/>
          <p:nvPr/>
        </p:nvCxnSpPr>
        <p:spPr>
          <a:xfrm flipH="1">
            <a:off x="5004048" y="1337471"/>
            <a:ext cx="1546228" cy="1330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 rot="19085937">
            <a:off x="4925182" y="1753395"/>
            <a:ext cx="121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4.1</a:t>
            </a:r>
            <a:r>
              <a:rPr lang="es-ES" sz="1200" dirty="0" smtClean="0"/>
              <a:t>. </a:t>
            </a:r>
            <a:r>
              <a:rPr lang="es-ES" sz="1200" dirty="0" smtClean="0"/>
              <a:t>&lt;&lt;-Create&gt;&gt;</a:t>
            </a:r>
            <a:endParaRPr lang="es-ES" sz="1200" dirty="0"/>
          </a:p>
        </p:txBody>
      </p:sp>
      <p:cxnSp>
        <p:nvCxnSpPr>
          <p:cNvPr id="39" name="38 Conector recto de flecha"/>
          <p:cNvCxnSpPr/>
          <p:nvPr/>
        </p:nvCxnSpPr>
        <p:spPr>
          <a:xfrm flipV="1">
            <a:off x="5501656" y="1497244"/>
            <a:ext cx="1245449" cy="1139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 rot="19091403">
            <a:off x="5136995" y="1928657"/>
            <a:ext cx="1645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4.2</a:t>
            </a:r>
            <a:r>
              <a:rPr lang="es-ES" sz="1200" dirty="0" smtClean="0"/>
              <a:t>. </a:t>
            </a:r>
            <a:r>
              <a:rPr lang="es-ES" sz="1200" dirty="0" smtClean="0"/>
              <a:t>confir. De inserción</a:t>
            </a:r>
            <a:endParaRPr lang="es-ES" sz="1200" dirty="0"/>
          </a:p>
        </p:txBody>
      </p:sp>
      <p:cxnSp>
        <p:nvCxnSpPr>
          <p:cNvPr id="44" name="43 Conector recto de flecha"/>
          <p:cNvCxnSpPr/>
          <p:nvPr/>
        </p:nvCxnSpPr>
        <p:spPr>
          <a:xfrm flipH="1">
            <a:off x="5501656" y="1337471"/>
            <a:ext cx="11585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5510947" y="1102035"/>
            <a:ext cx="82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5</a:t>
            </a:r>
            <a:r>
              <a:rPr lang="es-ES" sz="1200" dirty="0" smtClean="0"/>
              <a:t>. </a:t>
            </a:r>
            <a:r>
              <a:rPr lang="es-ES" sz="1200" dirty="0" err="1" smtClean="0"/>
              <a:t>return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cxnSp>
        <p:nvCxnSpPr>
          <p:cNvPr id="49" name="48 Conector angular"/>
          <p:cNvCxnSpPr>
            <a:stCxn id="5" idx="2"/>
          </p:cNvCxnSpPr>
          <p:nvPr/>
        </p:nvCxnSpPr>
        <p:spPr>
          <a:xfrm rot="5400000">
            <a:off x="2435583" y="218694"/>
            <a:ext cx="629473" cy="30672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1612584" y="1739105"/>
            <a:ext cx="1727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6</a:t>
            </a:r>
            <a:r>
              <a:rPr lang="es-ES" sz="1200" dirty="0" smtClean="0"/>
              <a:t>. </a:t>
            </a:r>
            <a:r>
              <a:rPr lang="es-ES" sz="1200" dirty="0" smtClean="0"/>
              <a:t>Detalle Producto View</a:t>
            </a:r>
            <a:endParaRPr lang="es-ES" sz="12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755576" y="1760683"/>
            <a:ext cx="724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smtClean="0"/>
              <a:t>Cliente</a:t>
            </a:r>
            <a:endParaRPr lang="es-ES" sz="1200" b="1" u="sng" dirty="0"/>
          </a:p>
        </p:txBody>
      </p:sp>
      <p:sp>
        <p:nvSpPr>
          <p:cNvPr id="34" name="33 Rectángulo"/>
          <p:cNvSpPr/>
          <p:nvPr/>
        </p:nvSpPr>
        <p:spPr>
          <a:xfrm>
            <a:off x="3349800" y="2820857"/>
            <a:ext cx="2304256" cy="674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err="1" smtClean="0"/>
              <a:t>ComentariosModel</a:t>
            </a:r>
            <a:endParaRPr lang="es-ES" u="sng" dirty="0" smtClean="0"/>
          </a:p>
        </p:txBody>
      </p:sp>
    </p:spTree>
    <p:extLst>
      <p:ext uri="{BB962C8B-B14F-4D97-AF65-F5344CB8AC3E}">
        <p14:creationId xmlns:p14="http://schemas.microsoft.com/office/powerpoint/2010/main" val="33854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660232" y="2636912"/>
            <a:ext cx="2304256" cy="674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err="1" smtClean="0"/>
              <a:t>UserController</a:t>
            </a:r>
            <a:endParaRPr lang="es-ES" u="sng" dirty="0" smtClean="0"/>
          </a:p>
        </p:txBody>
      </p:sp>
      <p:sp>
        <p:nvSpPr>
          <p:cNvPr id="5" name="4 Rectángulo"/>
          <p:cNvSpPr/>
          <p:nvPr/>
        </p:nvSpPr>
        <p:spPr>
          <a:xfrm>
            <a:off x="3203848" y="848225"/>
            <a:ext cx="1872208" cy="492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err="1" smtClean="0"/>
              <a:t>DetalleProducto</a:t>
            </a:r>
            <a:endParaRPr lang="es-ES" u="sng" dirty="0" smtClean="0"/>
          </a:p>
        </p:txBody>
      </p:sp>
      <p:sp>
        <p:nvSpPr>
          <p:cNvPr id="6" name="5 Rectángulo"/>
          <p:cNvSpPr/>
          <p:nvPr/>
        </p:nvSpPr>
        <p:spPr>
          <a:xfrm>
            <a:off x="6660232" y="748900"/>
            <a:ext cx="2304256" cy="674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u="sng" dirty="0" smtClean="0"/>
              <a:t>:</a:t>
            </a:r>
            <a:r>
              <a:rPr lang="es-ES" u="sng" dirty="0" err="1" smtClean="0"/>
              <a:t>RatingController</a:t>
            </a:r>
            <a:endParaRPr lang="es-ES" u="sng" dirty="0" smtClean="0"/>
          </a:p>
        </p:txBody>
      </p:sp>
      <p:grpSp>
        <p:nvGrpSpPr>
          <p:cNvPr id="7" name="6 Grupo"/>
          <p:cNvGrpSpPr/>
          <p:nvPr/>
        </p:nvGrpSpPr>
        <p:grpSpPr>
          <a:xfrm>
            <a:off x="971600" y="784367"/>
            <a:ext cx="252419" cy="864095"/>
            <a:chOff x="1173095" y="3717032"/>
            <a:chExt cx="499077" cy="1462441"/>
          </a:xfrm>
        </p:grpSpPr>
        <p:sp>
          <p:nvSpPr>
            <p:cNvPr id="8" name="7 Elipse"/>
            <p:cNvSpPr/>
            <p:nvPr/>
          </p:nvSpPr>
          <p:spPr>
            <a:xfrm>
              <a:off x="1187624" y="3717032"/>
              <a:ext cx="484548" cy="4242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" name="8 Conector recto"/>
            <p:cNvCxnSpPr>
              <a:stCxn id="8" idx="4"/>
            </p:cNvCxnSpPr>
            <p:nvPr/>
          </p:nvCxnSpPr>
          <p:spPr>
            <a:xfrm>
              <a:off x="1429898" y="4141278"/>
              <a:ext cx="0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 flipH="1">
              <a:off x="1187624" y="4667615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429898" y="4667615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flipH="1">
              <a:off x="1173095" y="4257919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1415369" y="4257919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13 Rectángulo"/>
          <p:cNvSpPr/>
          <p:nvPr/>
        </p:nvSpPr>
        <p:spPr>
          <a:xfrm>
            <a:off x="3197400" y="2668457"/>
            <a:ext cx="2304256" cy="674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dirty="0" err="1" smtClean="0"/>
              <a:t>RatingModel</a:t>
            </a:r>
            <a:endParaRPr lang="es-ES" u="sng" dirty="0" smtClean="0"/>
          </a:p>
        </p:txBody>
      </p:sp>
      <p:sp>
        <p:nvSpPr>
          <p:cNvPr id="22" name="21 CuadroTexto"/>
          <p:cNvSpPr txBox="1"/>
          <p:nvPr/>
        </p:nvSpPr>
        <p:spPr>
          <a:xfrm>
            <a:off x="1187624" y="230908"/>
            <a:ext cx="1558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1.1. </a:t>
            </a:r>
            <a:r>
              <a:rPr lang="es-ES" sz="1200" dirty="0" err="1" smtClean="0"/>
              <a:t>DetalleProducto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1403648" y="54868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H="1">
            <a:off x="1403648" y="909701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1187624" y="610400"/>
            <a:ext cx="179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1.2</a:t>
            </a:r>
            <a:r>
              <a:rPr lang="es-ES" sz="1200" dirty="0" smtClean="0"/>
              <a:t>. </a:t>
            </a:r>
            <a:r>
              <a:rPr lang="es-ES" sz="1200" dirty="0" err="1" smtClean="0"/>
              <a:t>DetalleProducto</a:t>
            </a:r>
            <a:r>
              <a:rPr lang="es-ES" sz="1200" dirty="0" smtClean="0"/>
              <a:t> view</a:t>
            </a:r>
            <a:endParaRPr lang="es-ES" sz="1200" dirty="0"/>
          </a:p>
        </p:txBody>
      </p:sp>
      <p:cxnSp>
        <p:nvCxnSpPr>
          <p:cNvPr id="41" name="40 Conector recto de flecha"/>
          <p:cNvCxnSpPr/>
          <p:nvPr/>
        </p:nvCxnSpPr>
        <p:spPr>
          <a:xfrm>
            <a:off x="1403648" y="1224888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1210534" y="943834"/>
            <a:ext cx="1318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1.3</a:t>
            </a:r>
            <a:r>
              <a:rPr lang="es-ES" sz="1200" dirty="0" smtClean="0"/>
              <a:t>. </a:t>
            </a:r>
            <a:r>
              <a:rPr lang="es-ES" sz="1200" dirty="0" err="1" smtClean="0"/>
              <a:t>Check</a:t>
            </a:r>
            <a:r>
              <a:rPr lang="es-ES" sz="1200" dirty="0" smtClean="0"/>
              <a:t> rating()</a:t>
            </a:r>
            <a:endParaRPr lang="es-ES" sz="1200" dirty="0"/>
          </a:p>
        </p:txBody>
      </p:sp>
      <p:cxnSp>
        <p:nvCxnSpPr>
          <p:cNvPr id="43" name="42 Conector recto de flecha"/>
          <p:cNvCxnSpPr/>
          <p:nvPr/>
        </p:nvCxnSpPr>
        <p:spPr>
          <a:xfrm flipH="1">
            <a:off x="1403648" y="162880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1205915" y="1285379"/>
            <a:ext cx="1250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1.4</a:t>
            </a:r>
            <a:r>
              <a:rPr lang="es-ES" sz="1200" dirty="0" smtClean="0"/>
              <a:t>. </a:t>
            </a:r>
            <a:r>
              <a:rPr lang="es-ES" sz="1200" dirty="0" err="1" smtClean="0"/>
              <a:t>Check</a:t>
            </a:r>
            <a:r>
              <a:rPr lang="es-ES" sz="1200" dirty="0" smtClean="0"/>
              <a:t> </a:t>
            </a:r>
            <a:r>
              <a:rPr lang="es-ES" sz="1200" dirty="0" err="1" smtClean="0"/>
              <a:t>stars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cxnSp>
        <p:nvCxnSpPr>
          <p:cNvPr id="45" name="44 Conector recto de flecha"/>
          <p:cNvCxnSpPr/>
          <p:nvPr/>
        </p:nvCxnSpPr>
        <p:spPr>
          <a:xfrm>
            <a:off x="1403648" y="1916832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1187624" y="1639833"/>
            <a:ext cx="1604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1.5</a:t>
            </a:r>
            <a:r>
              <a:rPr lang="es-ES" sz="1200" dirty="0" smtClean="0"/>
              <a:t>. </a:t>
            </a:r>
            <a:r>
              <a:rPr lang="es-ES" sz="1200" dirty="0" err="1" smtClean="0"/>
              <a:t>Envia</a:t>
            </a:r>
            <a:r>
              <a:rPr lang="es-ES" sz="1200" dirty="0" smtClean="0"/>
              <a:t> </a:t>
            </a:r>
            <a:r>
              <a:rPr lang="es-ES" sz="1200" dirty="0" err="1" smtClean="0"/>
              <a:t>calificacion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cxnSp>
        <p:nvCxnSpPr>
          <p:cNvPr id="47" name="46 Conector recto de flecha"/>
          <p:cNvCxnSpPr/>
          <p:nvPr/>
        </p:nvCxnSpPr>
        <p:spPr>
          <a:xfrm>
            <a:off x="5148064" y="1171692"/>
            <a:ext cx="1373986" cy="14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5070222" y="894693"/>
            <a:ext cx="795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2.1. </a:t>
            </a:r>
            <a:r>
              <a:rPr lang="es-ES" sz="1200" dirty="0" err="1" smtClean="0"/>
              <a:t>rate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cxnSp>
        <p:nvCxnSpPr>
          <p:cNvPr id="50" name="49 Conector recto de flecha"/>
          <p:cNvCxnSpPr/>
          <p:nvPr/>
        </p:nvCxnSpPr>
        <p:spPr>
          <a:xfrm>
            <a:off x="8316416" y="1423879"/>
            <a:ext cx="0" cy="1213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flipV="1">
            <a:off x="7380312" y="1497245"/>
            <a:ext cx="0" cy="1139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6660232" y="2030395"/>
            <a:ext cx="1597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3.2</a:t>
            </a:r>
            <a:r>
              <a:rPr lang="es-ES" sz="1200" dirty="0" smtClean="0"/>
              <a:t>. </a:t>
            </a:r>
            <a:r>
              <a:rPr lang="es-ES" sz="1200" dirty="0" smtClean="0"/>
              <a:t>Confirmacion </a:t>
            </a:r>
            <a:r>
              <a:rPr lang="es-ES" sz="1200" dirty="0" err="1" smtClean="0"/>
              <a:t>user</a:t>
            </a:r>
            <a:endParaRPr lang="es-ES" sz="12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8260167" y="1891895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3.1</a:t>
            </a:r>
            <a:r>
              <a:rPr lang="es-ES" sz="1200" dirty="0" smtClean="0"/>
              <a:t>. </a:t>
            </a:r>
            <a:r>
              <a:rPr lang="es-ES" sz="1200" dirty="0" err="1" smtClean="0"/>
              <a:t>Auth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cxnSp>
        <p:nvCxnSpPr>
          <p:cNvPr id="58" name="57 Conector recto de flecha"/>
          <p:cNvCxnSpPr/>
          <p:nvPr/>
        </p:nvCxnSpPr>
        <p:spPr>
          <a:xfrm flipH="1">
            <a:off x="5501656" y="1497244"/>
            <a:ext cx="1158577" cy="1139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 rot="18850597">
            <a:off x="5495188" y="1771391"/>
            <a:ext cx="90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4.1</a:t>
            </a:r>
            <a:r>
              <a:rPr lang="es-ES" sz="1200" dirty="0" smtClean="0"/>
              <a:t>.create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cxnSp>
        <p:nvCxnSpPr>
          <p:cNvPr id="62" name="61 Conector recto de flecha"/>
          <p:cNvCxnSpPr/>
          <p:nvPr/>
        </p:nvCxnSpPr>
        <p:spPr>
          <a:xfrm flipV="1">
            <a:off x="5652120" y="1562378"/>
            <a:ext cx="1224136" cy="1218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 rot="18810577">
            <a:off x="5321516" y="2140926"/>
            <a:ext cx="2047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4.2</a:t>
            </a:r>
            <a:r>
              <a:rPr lang="es-ES" sz="1200" dirty="0" smtClean="0"/>
              <a:t>.Confirmacion </a:t>
            </a:r>
            <a:r>
              <a:rPr lang="es-ES" sz="1200" dirty="0" smtClean="0"/>
              <a:t>de inserción</a:t>
            </a:r>
            <a:endParaRPr lang="es-ES" sz="1200" dirty="0"/>
          </a:p>
        </p:txBody>
      </p:sp>
      <p:cxnSp>
        <p:nvCxnSpPr>
          <p:cNvPr id="67" name="66 Conector recto de flecha"/>
          <p:cNvCxnSpPr/>
          <p:nvPr/>
        </p:nvCxnSpPr>
        <p:spPr>
          <a:xfrm flipH="1">
            <a:off x="5070222" y="1346027"/>
            <a:ext cx="14518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5141788" y="1351801"/>
            <a:ext cx="108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2.2</a:t>
            </a:r>
            <a:r>
              <a:rPr lang="es-ES" sz="1200" dirty="0" smtClean="0"/>
              <a:t>. </a:t>
            </a:r>
            <a:r>
              <a:rPr lang="es-ES" sz="1200" dirty="0" smtClean="0"/>
              <a:t>compact()</a:t>
            </a:r>
            <a:endParaRPr lang="es-ES" sz="1200" dirty="0"/>
          </a:p>
        </p:txBody>
      </p:sp>
      <p:sp>
        <p:nvSpPr>
          <p:cNvPr id="71" name="70 CuadroTexto"/>
          <p:cNvSpPr txBox="1"/>
          <p:nvPr/>
        </p:nvSpPr>
        <p:spPr>
          <a:xfrm>
            <a:off x="1247339" y="2065383"/>
            <a:ext cx="161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5</a:t>
            </a:r>
            <a:r>
              <a:rPr lang="es-ES" sz="1200" dirty="0" smtClean="0"/>
              <a:t>.Detalle </a:t>
            </a:r>
            <a:r>
              <a:rPr lang="es-ES" sz="1200" dirty="0" err="1" smtClean="0"/>
              <a:t>Product</a:t>
            </a:r>
            <a:r>
              <a:rPr lang="es-ES" sz="1200" dirty="0" smtClean="0"/>
              <a:t> View</a:t>
            </a:r>
            <a:endParaRPr lang="es-ES" sz="1200" dirty="0"/>
          </a:p>
        </p:txBody>
      </p:sp>
      <p:cxnSp>
        <p:nvCxnSpPr>
          <p:cNvPr id="72" name="71 Conector recto de flecha"/>
          <p:cNvCxnSpPr/>
          <p:nvPr/>
        </p:nvCxnSpPr>
        <p:spPr>
          <a:xfrm flipH="1">
            <a:off x="1338583" y="2492896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72 CuadroTexto"/>
          <p:cNvSpPr txBox="1"/>
          <p:nvPr/>
        </p:nvSpPr>
        <p:spPr>
          <a:xfrm>
            <a:off x="670456" y="1790079"/>
            <a:ext cx="724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smtClean="0"/>
              <a:t>Cliente</a:t>
            </a:r>
            <a:endParaRPr lang="es-ES" sz="1200" b="1" u="sng" dirty="0"/>
          </a:p>
        </p:txBody>
      </p:sp>
    </p:spTree>
    <p:extLst>
      <p:ext uri="{BB962C8B-B14F-4D97-AF65-F5344CB8AC3E}">
        <p14:creationId xmlns:p14="http://schemas.microsoft.com/office/powerpoint/2010/main" val="316544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689033" y="280479"/>
            <a:ext cx="252419" cy="864095"/>
            <a:chOff x="1173095" y="3717032"/>
            <a:chExt cx="499077" cy="1462441"/>
          </a:xfrm>
        </p:grpSpPr>
        <p:sp>
          <p:nvSpPr>
            <p:cNvPr id="5" name="4 Elipse"/>
            <p:cNvSpPr/>
            <p:nvPr/>
          </p:nvSpPr>
          <p:spPr>
            <a:xfrm>
              <a:off x="1187624" y="3717032"/>
              <a:ext cx="484548" cy="4242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5 Conector recto"/>
            <p:cNvCxnSpPr>
              <a:stCxn id="5" idx="4"/>
            </p:cNvCxnSpPr>
            <p:nvPr/>
          </p:nvCxnSpPr>
          <p:spPr>
            <a:xfrm>
              <a:off x="1429898" y="4141278"/>
              <a:ext cx="0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/>
            <p:nvPr/>
          </p:nvCxnSpPr>
          <p:spPr>
            <a:xfrm flipH="1">
              <a:off x="1187624" y="4667615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>
              <a:off x="1429898" y="4667615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 flipH="1">
              <a:off x="1173095" y="4257919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1415369" y="4257919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10 CuadroTexto"/>
          <p:cNvSpPr txBox="1"/>
          <p:nvPr/>
        </p:nvSpPr>
        <p:spPr>
          <a:xfrm>
            <a:off x="510424" y="1268362"/>
            <a:ext cx="724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Admin</a:t>
            </a:r>
            <a:endParaRPr lang="es-ES" sz="1200" b="1" u="sng" dirty="0"/>
          </a:p>
        </p:txBody>
      </p:sp>
      <p:sp>
        <p:nvSpPr>
          <p:cNvPr id="16" name="15 Rectángulo"/>
          <p:cNvSpPr/>
          <p:nvPr/>
        </p:nvSpPr>
        <p:spPr>
          <a:xfrm>
            <a:off x="4110419" y="630085"/>
            <a:ext cx="158417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smtClean="0"/>
              <a:t>loginPanel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7196513" y="692696"/>
            <a:ext cx="169162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smtClean="0"/>
              <a:t>loginController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7197823" y="1844824"/>
            <a:ext cx="169162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smtClean="0"/>
              <a:t>Panel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83117" y="4050165"/>
            <a:ext cx="2304256" cy="674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err="1" smtClean="0"/>
              <a:t>ComentariosModel-Controller</a:t>
            </a:r>
            <a:endParaRPr lang="es-ES" u="sng" dirty="0" smtClean="0"/>
          </a:p>
        </p:txBody>
      </p:sp>
      <p:sp>
        <p:nvSpPr>
          <p:cNvPr id="20" name="19 Rectángulo"/>
          <p:cNvSpPr/>
          <p:nvPr/>
        </p:nvSpPr>
        <p:spPr>
          <a:xfrm>
            <a:off x="165841" y="6138397"/>
            <a:ext cx="2304256" cy="674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err="1" smtClean="0"/>
              <a:t>ComentariosModel</a:t>
            </a:r>
            <a:endParaRPr lang="es-ES" u="sng" dirty="0" smtClean="0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1682409" y="332656"/>
            <a:ext cx="188147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H="1">
            <a:off x="1403649" y="727951"/>
            <a:ext cx="21602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1403648" y="1124744"/>
            <a:ext cx="2160240" cy="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V="1">
            <a:off x="5868144" y="721762"/>
            <a:ext cx="12241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flipH="1" flipV="1">
            <a:off x="5868144" y="908719"/>
            <a:ext cx="12241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17" idx="2"/>
            <a:endCxn id="18" idx="0"/>
          </p:cNvCxnSpPr>
          <p:nvPr/>
        </p:nvCxnSpPr>
        <p:spPr>
          <a:xfrm>
            <a:off x="8042327" y="1052736"/>
            <a:ext cx="131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48 Conector angular"/>
          <p:cNvCxnSpPr>
            <a:endCxn id="11" idx="3"/>
          </p:cNvCxnSpPr>
          <p:nvPr/>
        </p:nvCxnSpPr>
        <p:spPr>
          <a:xfrm rot="10800000">
            <a:off x="1235245" y="1406863"/>
            <a:ext cx="6204278" cy="3990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51 Conector angular"/>
          <p:cNvCxnSpPr>
            <a:endCxn id="18" idx="2"/>
          </p:cNvCxnSpPr>
          <p:nvPr/>
        </p:nvCxnSpPr>
        <p:spPr>
          <a:xfrm>
            <a:off x="1235245" y="1606363"/>
            <a:ext cx="6808392" cy="598501"/>
          </a:xfrm>
          <a:prstGeom prst="bentConnector4">
            <a:avLst>
              <a:gd name="adj1" fmla="val 43788"/>
              <a:gd name="adj2" fmla="val 13819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flipH="1">
            <a:off x="2123728" y="4801507"/>
            <a:ext cx="13671" cy="859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77 Conector angular"/>
          <p:cNvCxnSpPr>
            <a:endCxn id="19" idx="3"/>
          </p:cNvCxnSpPr>
          <p:nvPr/>
        </p:nvCxnSpPr>
        <p:spPr>
          <a:xfrm rot="10800000" flipV="1">
            <a:off x="2387374" y="2128499"/>
            <a:ext cx="5782947" cy="2259155"/>
          </a:xfrm>
          <a:prstGeom prst="bentConnector3">
            <a:avLst>
              <a:gd name="adj1" fmla="val 40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 flipV="1">
            <a:off x="510424" y="1844825"/>
            <a:ext cx="11982" cy="1983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 flipV="1">
            <a:off x="1043608" y="1844826"/>
            <a:ext cx="0" cy="1983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/>
          <p:nvPr/>
        </p:nvCxnSpPr>
        <p:spPr>
          <a:xfrm>
            <a:off x="757648" y="1934834"/>
            <a:ext cx="0" cy="1803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94 Conector recto de flecha"/>
          <p:cNvCxnSpPr/>
          <p:nvPr/>
        </p:nvCxnSpPr>
        <p:spPr>
          <a:xfrm>
            <a:off x="1331640" y="1805865"/>
            <a:ext cx="0" cy="2034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109 Conector recto de flecha"/>
          <p:cNvCxnSpPr/>
          <p:nvPr/>
        </p:nvCxnSpPr>
        <p:spPr>
          <a:xfrm flipV="1">
            <a:off x="1597365" y="1831294"/>
            <a:ext cx="0" cy="1983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110 Conector recto de flecha"/>
          <p:cNvCxnSpPr/>
          <p:nvPr/>
        </p:nvCxnSpPr>
        <p:spPr>
          <a:xfrm flipH="1">
            <a:off x="750300" y="4801507"/>
            <a:ext cx="13671" cy="859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111 Conector recto de flecha"/>
          <p:cNvCxnSpPr/>
          <p:nvPr/>
        </p:nvCxnSpPr>
        <p:spPr>
          <a:xfrm flipV="1">
            <a:off x="1403648" y="4801507"/>
            <a:ext cx="1" cy="859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114 CuadroTexto"/>
          <p:cNvSpPr txBox="1"/>
          <p:nvPr/>
        </p:nvSpPr>
        <p:spPr>
          <a:xfrm>
            <a:off x="1331640" y="405813"/>
            <a:ext cx="1462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1.2</a:t>
            </a:r>
            <a:r>
              <a:rPr lang="es-ES" sz="1200" dirty="0" smtClean="0"/>
              <a:t>. Panel </a:t>
            </a:r>
            <a:r>
              <a:rPr lang="es-ES" sz="1200" dirty="0" err="1" smtClean="0"/>
              <a:t>login</a:t>
            </a:r>
            <a:r>
              <a:rPr lang="es-ES" sz="1200" dirty="0" smtClean="0"/>
              <a:t> view</a:t>
            </a:r>
            <a:endParaRPr lang="es-ES" sz="1200" dirty="0"/>
          </a:p>
        </p:txBody>
      </p:sp>
      <p:sp>
        <p:nvSpPr>
          <p:cNvPr id="116" name="115 CuadroTexto"/>
          <p:cNvSpPr txBox="1"/>
          <p:nvPr/>
        </p:nvSpPr>
        <p:spPr>
          <a:xfrm>
            <a:off x="1317969" y="52006"/>
            <a:ext cx="1558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1.1</a:t>
            </a:r>
            <a:r>
              <a:rPr lang="es-ES" sz="1200" dirty="0" smtClean="0"/>
              <a:t>. </a:t>
            </a:r>
            <a:r>
              <a:rPr lang="es-ES" sz="1200" dirty="0" err="1" smtClean="0"/>
              <a:t>DetalleProducto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118" name="117 CuadroTexto"/>
          <p:cNvSpPr txBox="1"/>
          <p:nvPr/>
        </p:nvSpPr>
        <p:spPr>
          <a:xfrm>
            <a:off x="1331640" y="874359"/>
            <a:ext cx="1626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1.3</a:t>
            </a:r>
            <a:r>
              <a:rPr lang="es-ES" sz="1200" dirty="0" smtClean="0"/>
              <a:t>. Enviar </a:t>
            </a:r>
            <a:r>
              <a:rPr lang="es-ES" sz="1200" dirty="0" smtClean="0"/>
              <a:t>formulario()</a:t>
            </a:r>
            <a:endParaRPr lang="es-ES" sz="1200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6114567" y="392648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2.1</a:t>
            </a:r>
            <a:r>
              <a:rPr lang="es-ES" sz="1200" dirty="0" smtClean="0"/>
              <a:t>. </a:t>
            </a:r>
            <a:r>
              <a:rPr lang="es-ES" sz="1200" dirty="0" err="1" smtClean="0"/>
              <a:t>Auth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6266967" y="986244"/>
            <a:ext cx="768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2.2</a:t>
            </a:r>
            <a:r>
              <a:rPr lang="es-ES" sz="1200" dirty="0" smtClean="0"/>
              <a:t>. </a:t>
            </a:r>
            <a:r>
              <a:rPr lang="es-ES" sz="1200" dirty="0" smtClean="0"/>
              <a:t>error</a:t>
            </a:r>
            <a:endParaRPr lang="es-ES" sz="1200" dirty="0"/>
          </a:p>
        </p:txBody>
      </p:sp>
      <p:sp>
        <p:nvSpPr>
          <p:cNvPr id="122" name="121 CuadroTexto"/>
          <p:cNvSpPr txBox="1"/>
          <p:nvPr/>
        </p:nvSpPr>
        <p:spPr>
          <a:xfrm>
            <a:off x="8158161" y="1310280"/>
            <a:ext cx="917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3</a:t>
            </a:r>
            <a:r>
              <a:rPr lang="es-ES" sz="1200" dirty="0" smtClean="0"/>
              <a:t>. </a:t>
            </a:r>
            <a:r>
              <a:rPr lang="es-ES" sz="1200" dirty="0" err="1" smtClean="0"/>
              <a:t>redirect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123" name="122 CuadroTexto"/>
          <p:cNvSpPr txBox="1"/>
          <p:nvPr/>
        </p:nvSpPr>
        <p:spPr>
          <a:xfrm>
            <a:off x="5807995" y="1528866"/>
            <a:ext cx="1123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4.1. </a:t>
            </a:r>
            <a:r>
              <a:rPr lang="es-ES" sz="1200" dirty="0" smtClean="0"/>
              <a:t>Panel view</a:t>
            </a:r>
            <a:endParaRPr lang="es-ES" sz="1200" dirty="0"/>
          </a:p>
        </p:txBody>
      </p:sp>
      <p:sp>
        <p:nvSpPr>
          <p:cNvPr id="124" name="123 CuadroTexto"/>
          <p:cNvSpPr txBox="1"/>
          <p:nvPr/>
        </p:nvSpPr>
        <p:spPr>
          <a:xfrm>
            <a:off x="5191540" y="2066364"/>
            <a:ext cx="1921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4.2</a:t>
            </a:r>
            <a:r>
              <a:rPr lang="es-ES" sz="1200" dirty="0" smtClean="0"/>
              <a:t>. </a:t>
            </a:r>
            <a:r>
              <a:rPr lang="es-ES" sz="1200" dirty="0" smtClean="0"/>
              <a:t>Comentarios </a:t>
            </a:r>
            <a:r>
              <a:rPr lang="es-ES" sz="1200" dirty="0" err="1" smtClean="0"/>
              <a:t>showList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125" name="124 CuadroTexto"/>
          <p:cNvSpPr txBox="1"/>
          <p:nvPr/>
        </p:nvSpPr>
        <p:spPr>
          <a:xfrm>
            <a:off x="5694595" y="418905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5</a:t>
            </a:r>
            <a:r>
              <a:rPr lang="es-ES" sz="1200" dirty="0" smtClean="0"/>
              <a:t>. </a:t>
            </a:r>
            <a:r>
              <a:rPr lang="es-ES" sz="1200" dirty="0" err="1" smtClean="0"/>
              <a:t>all</a:t>
            </a:r>
            <a:r>
              <a:rPr lang="es-ES" sz="1200" dirty="0" smtClean="0"/>
              <a:t>()</a:t>
            </a:r>
          </a:p>
        </p:txBody>
      </p:sp>
      <p:sp>
        <p:nvSpPr>
          <p:cNvPr id="126" name="125 CuadroTexto"/>
          <p:cNvSpPr txBox="1"/>
          <p:nvPr/>
        </p:nvSpPr>
        <p:spPr>
          <a:xfrm>
            <a:off x="-44428" y="5092877"/>
            <a:ext cx="73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6</a:t>
            </a:r>
            <a:r>
              <a:rPr lang="es-ES" sz="1200" dirty="0" smtClean="0"/>
              <a:t>. </a:t>
            </a:r>
            <a:r>
              <a:rPr lang="es-ES" sz="1200" dirty="0" err="1" smtClean="0"/>
              <a:t>source</a:t>
            </a:r>
            <a:r>
              <a:rPr lang="es-ES" sz="1200" dirty="0" smtClean="0"/>
              <a:t>()</a:t>
            </a:r>
          </a:p>
        </p:txBody>
      </p:sp>
      <p:sp>
        <p:nvSpPr>
          <p:cNvPr id="127" name="126 CuadroTexto"/>
          <p:cNvSpPr txBox="1"/>
          <p:nvPr/>
        </p:nvSpPr>
        <p:spPr>
          <a:xfrm rot="16200000">
            <a:off x="1383776" y="5137319"/>
            <a:ext cx="192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8.1. </a:t>
            </a:r>
            <a:r>
              <a:rPr lang="es-ES" sz="1200" dirty="0" err="1" smtClean="0"/>
              <a:t>Update</a:t>
            </a:r>
            <a:r>
              <a:rPr lang="es-ES" sz="1200" dirty="0" smtClean="0"/>
              <a:t>()</a:t>
            </a:r>
          </a:p>
        </p:txBody>
      </p:sp>
      <p:sp>
        <p:nvSpPr>
          <p:cNvPr id="128" name="127 CuadroTexto"/>
          <p:cNvSpPr txBox="1"/>
          <p:nvPr/>
        </p:nvSpPr>
        <p:spPr>
          <a:xfrm rot="16200000">
            <a:off x="-700175" y="2912083"/>
            <a:ext cx="2698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7.2</a:t>
            </a:r>
            <a:r>
              <a:rPr lang="es-ES" sz="1200" dirty="0" smtClean="0"/>
              <a:t>. </a:t>
            </a:r>
            <a:r>
              <a:rPr lang="es-ES" sz="1200" dirty="0" err="1" smtClean="0"/>
              <a:t>Boton</a:t>
            </a:r>
            <a:r>
              <a:rPr lang="es-ES" sz="1200" dirty="0" smtClean="0"/>
              <a:t> </a:t>
            </a:r>
            <a:r>
              <a:rPr lang="es-ES" sz="1200" dirty="0" smtClean="0"/>
              <a:t>editar()</a:t>
            </a:r>
            <a:endParaRPr lang="es-ES" sz="1200" dirty="0" smtClean="0"/>
          </a:p>
        </p:txBody>
      </p:sp>
      <p:sp>
        <p:nvSpPr>
          <p:cNvPr id="129" name="128 CuadroTexto"/>
          <p:cNvSpPr txBox="1"/>
          <p:nvPr/>
        </p:nvSpPr>
        <p:spPr>
          <a:xfrm rot="16200000">
            <a:off x="-443990" y="2739465"/>
            <a:ext cx="2698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7.3. </a:t>
            </a:r>
            <a:r>
              <a:rPr lang="es-ES" sz="1200" dirty="0" err="1" smtClean="0"/>
              <a:t>edit</a:t>
            </a:r>
            <a:r>
              <a:rPr lang="es-ES" sz="1200" dirty="0" smtClean="0"/>
              <a:t> </a:t>
            </a:r>
            <a:r>
              <a:rPr lang="es-ES" sz="1200" dirty="0" smtClean="0"/>
              <a:t>view</a:t>
            </a:r>
          </a:p>
        </p:txBody>
      </p:sp>
      <p:sp>
        <p:nvSpPr>
          <p:cNvPr id="130" name="129 CuadroTexto"/>
          <p:cNvSpPr txBox="1"/>
          <p:nvPr/>
        </p:nvSpPr>
        <p:spPr>
          <a:xfrm rot="16200000">
            <a:off x="-169629" y="2772751"/>
            <a:ext cx="2698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7.4. </a:t>
            </a:r>
            <a:r>
              <a:rPr lang="es-ES" sz="1200" dirty="0" smtClean="0"/>
              <a:t>Enviar </a:t>
            </a:r>
            <a:r>
              <a:rPr lang="es-ES" sz="1200" dirty="0" smtClean="0"/>
              <a:t>formulario()</a:t>
            </a:r>
            <a:endParaRPr lang="es-ES" sz="1200" dirty="0" smtClean="0"/>
          </a:p>
        </p:txBody>
      </p:sp>
      <p:sp>
        <p:nvSpPr>
          <p:cNvPr id="131" name="130 CuadroTexto"/>
          <p:cNvSpPr txBox="1"/>
          <p:nvPr/>
        </p:nvSpPr>
        <p:spPr>
          <a:xfrm rot="16200000">
            <a:off x="-892358" y="2754014"/>
            <a:ext cx="2698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7.1</a:t>
            </a:r>
            <a:r>
              <a:rPr lang="es-ES" sz="1200" dirty="0" smtClean="0"/>
              <a:t>.  </a:t>
            </a:r>
            <a:r>
              <a:rPr lang="es-ES" sz="1200" dirty="0" smtClean="0"/>
              <a:t>Comentarios </a:t>
            </a:r>
            <a:r>
              <a:rPr lang="es-ES" sz="1200" dirty="0" err="1" smtClean="0"/>
              <a:t>grid</a:t>
            </a:r>
            <a:r>
              <a:rPr lang="es-ES" sz="1200" dirty="0" smtClean="0"/>
              <a:t> view</a:t>
            </a:r>
          </a:p>
        </p:txBody>
      </p:sp>
      <p:sp>
        <p:nvSpPr>
          <p:cNvPr id="132" name="131 CuadroTexto"/>
          <p:cNvSpPr txBox="1"/>
          <p:nvPr/>
        </p:nvSpPr>
        <p:spPr>
          <a:xfrm rot="16200000">
            <a:off x="885628" y="5215942"/>
            <a:ext cx="1333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8.2. </a:t>
            </a:r>
            <a:r>
              <a:rPr lang="es-ES" sz="1200" dirty="0" smtClean="0"/>
              <a:t>Confr. </a:t>
            </a:r>
            <a:r>
              <a:rPr lang="es-ES" sz="1200" dirty="0" err="1" smtClean="0"/>
              <a:t>update</a:t>
            </a:r>
            <a:endParaRPr lang="es-ES" sz="1200" dirty="0" smtClean="0"/>
          </a:p>
        </p:txBody>
      </p:sp>
      <p:sp>
        <p:nvSpPr>
          <p:cNvPr id="133" name="132 CuadroTexto"/>
          <p:cNvSpPr txBox="1"/>
          <p:nvPr/>
        </p:nvSpPr>
        <p:spPr>
          <a:xfrm rot="16200000">
            <a:off x="121760" y="2697912"/>
            <a:ext cx="2698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9</a:t>
            </a:r>
            <a:r>
              <a:rPr lang="es-ES" sz="1200" dirty="0" smtClean="0"/>
              <a:t>. </a:t>
            </a:r>
            <a:r>
              <a:rPr lang="es-ES" sz="1200" dirty="0" smtClean="0"/>
              <a:t>Comentario </a:t>
            </a:r>
            <a:r>
              <a:rPr lang="es-ES" sz="1200" dirty="0" err="1" smtClean="0"/>
              <a:t>grid</a:t>
            </a:r>
            <a:r>
              <a:rPr lang="es-ES" sz="1200" dirty="0" smtClean="0"/>
              <a:t> view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318241" y="5994381"/>
            <a:ext cx="2304256" cy="674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err="1" smtClean="0"/>
              <a:t>ComentariosModel</a:t>
            </a:r>
            <a:endParaRPr lang="es-ES" u="sng" dirty="0" smtClean="0"/>
          </a:p>
        </p:txBody>
      </p:sp>
    </p:spTree>
    <p:extLst>
      <p:ext uri="{BB962C8B-B14F-4D97-AF65-F5344CB8AC3E}">
        <p14:creationId xmlns:p14="http://schemas.microsoft.com/office/powerpoint/2010/main" val="36906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689033" y="280479"/>
            <a:ext cx="252419" cy="864095"/>
            <a:chOff x="1173095" y="3717032"/>
            <a:chExt cx="499077" cy="1462441"/>
          </a:xfrm>
        </p:grpSpPr>
        <p:sp>
          <p:nvSpPr>
            <p:cNvPr id="5" name="4 Elipse"/>
            <p:cNvSpPr/>
            <p:nvPr/>
          </p:nvSpPr>
          <p:spPr>
            <a:xfrm>
              <a:off x="1187624" y="3717032"/>
              <a:ext cx="484548" cy="4242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5 Conector recto"/>
            <p:cNvCxnSpPr>
              <a:stCxn id="5" idx="4"/>
            </p:cNvCxnSpPr>
            <p:nvPr/>
          </p:nvCxnSpPr>
          <p:spPr>
            <a:xfrm>
              <a:off x="1429898" y="4141278"/>
              <a:ext cx="0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/>
            <p:nvPr/>
          </p:nvCxnSpPr>
          <p:spPr>
            <a:xfrm flipH="1">
              <a:off x="1187624" y="4667615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>
              <a:off x="1429898" y="4667615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 flipH="1">
              <a:off x="1173095" y="4257919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1415369" y="4257919"/>
              <a:ext cx="242274" cy="511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10 CuadroTexto"/>
          <p:cNvSpPr txBox="1"/>
          <p:nvPr/>
        </p:nvSpPr>
        <p:spPr>
          <a:xfrm>
            <a:off x="510424" y="1268362"/>
            <a:ext cx="724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Admin</a:t>
            </a:r>
            <a:endParaRPr lang="es-ES" sz="1200" b="1" u="sng" dirty="0"/>
          </a:p>
        </p:txBody>
      </p:sp>
      <p:sp>
        <p:nvSpPr>
          <p:cNvPr id="12" name="11 Rectángulo"/>
          <p:cNvSpPr/>
          <p:nvPr/>
        </p:nvSpPr>
        <p:spPr>
          <a:xfrm>
            <a:off x="4110419" y="630085"/>
            <a:ext cx="158417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smtClean="0"/>
              <a:t>loginPanel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7196513" y="692696"/>
            <a:ext cx="169162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smtClean="0"/>
              <a:t>loginController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7197823" y="1844824"/>
            <a:ext cx="169162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smtClean="0"/>
              <a:t>Panel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179512" y="4126528"/>
            <a:ext cx="2304256" cy="674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err="1" smtClean="0"/>
              <a:t>CategoriasModel-Controller</a:t>
            </a:r>
            <a:endParaRPr lang="es-ES" u="sng" dirty="0" smtClean="0"/>
          </a:p>
        </p:txBody>
      </p:sp>
      <p:sp>
        <p:nvSpPr>
          <p:cNvPr id="16" name="15 Rectángulo"/>
          <p:cNvSpPr/>
          <p:nvPr/>
        </p:nvSpPr>
        <p:spPr>
          <a:xfrm>
            <a:off x="165841" y="5661247"/>
            <a:ext cx="2304256" cy="674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err="1" smtClean="0"/>
              <a:t>CategoriasModel</a:t>
            </a:r>
            <a:endParaRPr lang="es-ES" u="sng" dirty="0" smtClean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1682409" y="332656"/>
            <a:ext cx="188147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>
            <a:off x="1403649" y="727951"/>
            <a:ext cx="21602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V="1">
            <a:off x="1403648" y="1124744"/>
            <a:ext cx="2160240" cy="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V="1">
            <a:off x="5868144" y="721762"/>
            <a:ext cx="12241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H="1" flipV="1">
            <a:off x="5868144" y="908719"/>
            <a:ext cx="12241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3" idx="2"/>
            <a:endCxn id="14" idx="0"/>
          </p:cNvCxnSpPr>
          <p:nvPr/>
        </p:nvCxnSpPr>
        <p:spPr>
          <a:xfrm>
            <a:off x="8042327" y="1052736"/>
            <a:ext cx="131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22 Conector angular"/>
          <p:cNvCxnSpPr>
            <a:endCxn id="11" idx="3"/>
          </p:cNvCxnSpPr>
          <p:nvPr/>
        </p:nvCxnSpPr>
        <p:spPr>
          <a:xfrm rot="10800000">
            <a:off x="1235245" y="1406863"/>
            <a:ext cx="6204278" cy="3990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angular"/>
          <p:cNvCxnSpPr>
            <a:endCxn id="14" idx="2"/>
          </p:cNvCxnSpPr>
          <p:nvPr/>
        </p:nvCxnSpPr>
        <p:spPr>
          <a:xfrm>
            <a:off x="1235245" y="1606363"/>
            <a:ext cx="6808392" cy="598501"/>
          </a:xfrm>
          <a:prstGeom prst="bentConnector4">
            <a:avLst>
              <a:gd name="adj1" fmla="val 43788"/>
              <a:gd name="adj2" fmla="val 13819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25 Conector angular"/>
          <p:cNvCxnSpPr>
            <a:endCxn id="15" idx="3"/>
          </p:cNvCxnSpPr>
          <p:nvPr/>
        </p:nvCxnSpPr>
        <p:spPr>
          <a:xfrm rot="10800000" flipV="1">
            <a:off x="2483769" y="2204862"/>
            <a:ext cx="5782947" cy="2259155"/>
          </a:xfrm>
          <a:prstGeom prst="bentConnector3">
            <a:avLst>
              <a:gd name="adj1" fmla="val 40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V="1">
            <a:off x="510424" y="1844825"/>
            <a:ext cx="11982" cy="1983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flipV="1">
            <a:off x="1043608" y="1844826"/>
            <a:ext cx="0" cy="1983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757648" y="1934834"/>
            <a:ext cx="0" cy="1803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 flipH="1">
            <a:off x="750300" y="4801507"/>
            <a:ext cx="13671" cy="859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V="1">
            <a:off x="1403648" y="4801507"/>
            <a:ext cx="1" cy="859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1331640" y="405813"/>
            <a:ext cx="1462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1.2</a:t>
            </a:r>
            <a:r>
              <a:rPr lang="es-ES" sz="1200" dirty="0" smtClean="0"/>
              <a:t>. Panel </a:t>
            </a:r>
            <a:r>
              <a:rPr lang="es-ES" sz="1200" dirty="0" err="1" smtClean="0"/>
              <a:t>login</a:t>
            </a:r>
            <a:r>
              <a:rPr lang="es-ES" sz="1200" dirty="0" smtClean="0"/>
              <a:t> view</a:t>
            </a:r>
            <a:endParaRPr lang="es-ES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1317969" y="52006"/>
            <a:ext cx="1558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  <a:r>
              <a:rPr lang="es-ES" sz="1200" dirty="0" smtClean="0"/>
              <a:t>..1 </a:t>
            </a:r>
            <a:r>
              <a:rPr lang="es-ES" sz="1200" dirty="0" err="1" smtClean="0"/>
              <a:t>DetalleProducto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1331640" y="874359"/>
            <a:ext cx="1626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1.3</a:t>
            </a:r>
            <a:r>
              <a:rPr lang="es-ES" sz="1200" dirty="0" smtClean="0"/>
              <a:t>. Enviar </a:t>
            </a:r>
            <a:r>
              <a:rPr lang="es-ES" sz="1200" dirty="0" smtClean="0"/>
              <a:t>formulario()</a:t>
            </a:r>
            <a:endParaRPr lang="es-ES" sz="12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6114567" y="392648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2.1</a:t>
            </a:r>
            <a:r>
              <a:rPr lang="es-ES" sz="1200" dirty="0" smtClean="0"/>
              <a:t>. </a:t>
            </a:r>
            <a:r>
              <a:rPr lang="es-ES" sz="1200" dirty="0" err="1" smtClean="0"/>
              <a:t>Auth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6266967" y="986244"/>
            <a:ext cx="768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2.2</a:t>
            </a:r>
            <a:r>
              <a:rPr lang="es-ES" sz="1200" dirty="0" smtClean="0"/>
              <a:t>. </a:t>
            </a:r>
            <a:r>
              <a:rPr lang="es-ES" sz="1200" dirty="0" smtClean="0"/>
              <a:t>error</a:t>
            </a:r>
            <a:endParaRPr lang="es-ES" sz="12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8158161" y="1310280"/>
            <a:ext cx="917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3</a:t>
            </a:r>
            <a:r>
              <a:rPr lang="es-ES" sz="1200" dirty="0" smtClean="0"/>
              <a:t>. </a:t>
            </a:r>
            <a:r>
              <a:rPr lang="es-ES" sz="1200" dirty="0" err="1" smtClean="0"/>
              <a:t>redirect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807995" y="1528866"/>
            <a:ext cx="1123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4.1</a:t>
            </a:r>
            <a:r>
              <a:rPr lang="es-ES" sz="1200" dirty="0" smtClean="0"/>
              <a:t>. </a:t>
            </a:r>
            <a:r>
              <a:rPr lang="es-ES" sz="1200" dirty="0" smtClean="0"/>
              <a:t>Panel view</a:t>
            </a:r>
            <a:endParaRPr lang="es-ES" sz="12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191540" y="2066364"/>
            <a:ext cx="1475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4.2</a:t>
            </a:r>
            <a:r>
              <a:rPr lang="es-ES" sz="1200" dirty="0" smtClean="0"/>
              <a:t>. </a:t>
            </a:r>
            <a:r>
              <a:rPr lang="es-ES" sz="1200" dirty="0" err="1" smtClean="0"/>
              <a:t>Categorias.add</a:t>
            </a:r>
            <a:r>
              <a:rPr lang="es-ES" sz="1200" dirty="0" smtClean="0"/>
              <a:t>()</a:t>
            </a:r>
            <a:endParaRPr lang="es-ES" sz="12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5694595" y="4189056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9. </a:t>
            </a:r>
            <a:r>
              <a:rPr lang="es-ES" sz="1200" dirty="0" err="1" smtClean="0"/>
              <a:t>edit</a:t>
            </a:r>
            <a:r>
              <a:rPr lang="es-ES" sz="1200" dirty="0" smtClean="0"/>
              <a:t>()</a:t>
            </a:r>
            <a:endParaRPr lang="es-ES" sz="1200" dirty="0" smtClean="0"/>
          </a:p>
        </p:txBody>
      </p:sp>
      <p:sp>
        <p:nvSpPr>
          <p:cNvPr id="43" name="42 CuadroTexto"/>
          <p:cNvSpPr txBox="1"/>
          <p:nvPr/>
        </p:nvSpPr>
        <p:spPr>
          <a:xfrm>
            <a:off x="-44428" y="5092877"/>
            <a:ext cx="73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6.1</a:t>
            </a:r>
            <a:r>
              <a:rPr lang="es-ES" sz="1200" dirty="0" smtClean="0"/>
              <a:t>. </a:t>
            </a:r>
            <a:r>
              <a:rPr lang="es-ES" sz="1200" dirty="0" err="1" smtClean="0"/>
              <a:t>create</a:t>
            </a:r>
            <a:r>
              <a:rPr lang="es-ES" sz="1200" dirty="0" smtClean="0"/>
              <a:t>()</a:t>
            </a:r>
            <a:endParaRPr lang="es-ES" sz="1200" dirty="0" smtClean="0"/>
          </a:p>
        </p:txBody>
      </p:sp>
      <p:sp>
        <p:nvSpPr>
          <p:cNvPr id="46" name="45 CuadroTexto"/>
          <p:cNvSpPr txBox="1"/>
          <p:nvPr/>
        </p:nvSpPr>
        <p:spPr>
          <a:xfrm rot="16200000">
            <a:off x="-443990" y="2739465"/>
            <a:ext cx="2698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7</a:t>
            </a:r>
            <a:r>
              <a:rPr lang="es-ES" sz="1200" dirty="0" smtClean="0"/>
              <a:t>-Categorias </a:t>
            </a:r>
            <a:r>
              <a:rPr lang="es-ES" sz="1200" dirty="0" err="1" smtClean="0"/>
              <a:t>Model</a:t>
            </a:r>
            <a:r>
              <a:rPr lang="es-ES" sz="1200" dirty="0" smtClean="0"/>
              <a:t> </a:t>
            </a:r>
            <a:r>
              <a:rPr lang="es-ES" sz="1200" dirty="0" err="1" smtClean="0"/>
              <a:t>view</a:t>
            </a:r>
            <a:endParaRPr lang="es-ES" sz="1200" dirty="0" smtClean="0"/>
          </a:p>
        </p:txBody>
      </p:sp>
      <p:sp>
        <p:nvSpPr>
          <p:cNvPr id="47" name="46 CuadroTexto"/>
          <p:cNvSpPr txBox="1"/>
          <p:nvPr/>
        </p:nvSpPr>
        <p:spPr>
          <a:xfrm rot="16200000">
            <a:off x="-689824" y="2635026"/>
            <a:ext cx="2698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5.2. </a:t>
            </a:r>
            <a:r>
              <a:rPr lang="es-ES" sz="1200" dirty="0" smtClean="0"/>
              <a:t>Enviar </a:t>
            </a:r>
            <a:r>
              <a:rPr lang="es-ES" sz="1200" dirty="0" smtClean="0"/>
              <a:t>formulario()</a:t>
            </a:r>
            <a:endParaRPr lang="es-ES" sz="1200" dirty="0" smtClean="0"/>
          </a:p>
        </p:txBody>
      </p:sp>
      <p:sp>
        <p:nvSpPr>
          <p:cNvPr id="48" name="47 CuadroTexto"/>
          <p:cNvSpPr txBox="1"/>
          <p:nvPr/>
        </p:nvSpPr>
        <p:spPr>
          <a:xfrm rot="16200000">
            <a:off x="-892358" y="2754014"/>
            <a:ext cx="2698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5.1</a:t>
            </a:r>
            <a:r>
              <a:rPr lang="es-ES" sz="1200" dirty="0" smtClean="0"/>
              <a:t>.Edit </a:t>
            </a:r>
            <a:r>
              <a:rPr lang="es-ES" sz="1200" dirty="0" err="1" smtClean="0"/>
              <a:t>view</a:t>
            </a:r>
            <a:endParaRPr lang="es-ES" sz="1200" dirty="0" smtClean="0"/>
          </a:p>
        </p:txBody>
      </p:sp>
      <p:sp>
        <p:nvSpPr>
          <p:cNvPr id="49" name="48 CuadroTexto"/>
          <p:cNvSpPr txBox="1"/>
          <p:nvPr/>
        </p:nvSpPr>
        <p:spPr>
          <a:xfrm>
            <a:off x="885628" y="5123609"/>
            <a:ext cx="1333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6.2</a:t>
            </a:r>
            <a:r>
              <a:rPr lang="es-ES" sz="1200" dirty="0" smtClean="0"/>
              <a:t>. </a:t>
            </a:r>
            <a:endParaRPr lang="es-ES" sz="1200" dirty="0"/>
          </a:p>
          <a:p>
            <a:pPr algn="ctr"/>
            <a:r>
              <a:rPr lang="es-ES" sz="1200" dirty="0" smtClean="0"/>
              <a:t>Confir</a:t>
            </a:r>
            <a:r>
              <a:rPr lang="es-ES" sz="1200" dirty="0" smtClean="0"/>
              <a:t>. </a:t>
            </a:r>
            <a:r>
              <a:rPr lang="es-ES" sz="1200" dirty="0" smtClean="0"/>
              <a:t>inserción</a:t>
            </a:r>
            <a:endParaRPr lang="es-ES" sz="1200" dirty="0" smtClean="0"/>
          </a:p>
        </p:txBody>
      </p:sp>
      <p:sp>
        <p:nvSpPr>
          <p:cNvPr id="51" name="50 Rectángulo"/>
          <p:cNvSpPr/>
          <p:nvPr/>
        </p:nvSpPr>
        <p:spPr>
          <a:xfrm>
            <a:off x="318241" y="5813647"/>
            <a:ext cx="2304256" cy="674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:</a:t>
            </a:r>
            <a:r>
              <a:rPr lang="es-ES" u="sng" dirty="0" err="1" smtClean="0"/>
              <a:t>CategoriasModel</a:t>
            </a:r>
            <a:endParaRPr lang="es-ES" u="sng" dirty="0" smtClean="0"/>
          </a:p>
        </p:txBody>
      </p:sp>
    </p:spTree>
    <p:extLst>
      <p:ext uri="{BB962C8B-B14F-4D97-AF65-F5344CB8AC3E}">
        <p14:creationId xmlns:p14="http://schemas.microsoft.com/office/powerpoint/2010/main" val="2623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797</Words>
  <Application>Microsoft Office PowerPoint</Application>
  <PresentationFormat>Presentación en pantalla (4:3)</PresentationFormat>
  <Paragraphs>240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Yukie Ley</dc:creator>
  <cp:lastModifiedBy>Yukie Ley</cp:lastModifiedBy>
  <cp:revision>64</cp:revision>
  <dcterms:created xsi:type="dcterms:W3CDTF">2016-11-28T04:50:55Z</dcterms:created>
  <dcterms:modified xsi:type="dcterms:W3CDTF">2016-11-30T07:17:31Z</dcterms:modified>
</cp:coreProperties>
</file>