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3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0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3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37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6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6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31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808B-F1F7-449E-A2DD-9D82A70BF94C}" type="datetimeFigureOut">
              <a:rPr lang="es-ES" smtClean="0"/>
              <a:t>02/11/2016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F8CE-ECB3-4102-9EAD-7FB7951E5F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223656" y="2666529"/>
            <a:ext cx="1800200" cy="2083552"/>
            <a:chOff x="1128223" y="1988452"/>
            <a:chExt cx="1656184" cy="1151399"/>
          </a:xfrm>
        </p:grpSpPr>
        <p:sp>
          <p:nvSpPr>
            <p:cNvPr id="4" name="3 Rectángulo"/>
            <p:cNvSpPr/>
            <p:nvPr/>
          </p:nvSpPr>
          <p:spPr>
            <a:xfrm>
              <a:off x="1128223" y="1988452"/>
              <a:ext cx="1656184" cy="3908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Producto</a:t>
              </a:r>
              <a:endParaRPr lang="es-ES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128223" y="2379332"/>
              <a:ext cx="1656184" cy="76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Código</a:t>
              </a:r>
            </a:p>
            <a:p>
              <a:pPr algn="ctr"/>
              <a:r>
                <a:rPr lang="es-ES" dirty="0" smtClean="0"/>
                <a:t>Precio</a:t>
              </a:r>
            </a:p>
            <a:p>
              <a:pPr algn="ctr"/>
              <a:r>
                <a:rPr lang="es-ES" dirty="0" smtClean="0"/>
                <a:t>Talla</a:t>
              </a:r>
            </a:p>
            <a:p>
              <a:pPr algn="ctr"/>
              <a:r>
                <a:rPr lang="es-ES" dirty="0" smtClean="0"/>
                <a:t>Color</a:t>
              </a:r>
              <a:endParaRPr lang="es-ES" dirty="0"/>
            </a:p>
            <a:p>
              <a:pPr algn="ctr"/>
              <a:endParaRPr lang="es-ES" dirty="0" smtClean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2692342" y="2916985"/>
            <a:ext cx="1656184" cy="1726735"/>
            <a:chOff x="3824389" y="1958752"/>
            <a:chExt cx="1656184" cy="1726735"/>
          </a:xfrm>
        </p:grpSpPr>
        <p:sp>
          <p:nvSpPr>
            <p:cNvPr id="5" name="4 Rectángulo"/>
            <p:cNvSpPr/>
            <p:nvPr/>
          </p:nvSpPr>
          <p:spPr>
            <a:xfrm>
              <a:off x="3824389" y="1958752"/>
              <a:ext cx="165618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Venta</a:t>
              </a:r>
              <a:endParaRPr lang="es-ES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824389" y="2534816"/>
              <a:ext cx="1651604" cy="11506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No. </a:t>
              </a:r>
              <a:r>
                <a:rPr lang="es-ES" dirty="0"/>
                <a:t>d</a:t>
              </a:r>
              <a:r>
                <a:rPr lang="es-ES" dirty="0" smtClean="0"/>
                <a:t>e venta</a:t>
              </a:r>
            </a:p>
            <a:p>
              <a:pPr algn="ctr"/>
              <a:r>
                <a:rPr lang="es-ES" dirty="0" smtClean="0"/>
                <a:t>Total</a:t>
              </a:r>
            </a:p>
            <a:p>
              <a:pPr algn="ctr"/>
              <a:r>
                <a:rPr lang="es-ES" dirty="0" smtClean="0"/>
                <a:t>Fecha</a:t>
              </a:r>
            </a:p>
            <a:p>
              <a:pPr algn="ctr"/>
              <a:endParaRPr lang="es-ES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2687761" y="5461120"/>
            <a:ext cx="1649047" cy="1327689"/>
            <a:chOff x="3831525" y="3758952"/>
            <a:chExt cx="1649047" cy="1726735"/>
          </a:xfrm>
        </p:grpSpPr>
        <p:sp>
          <p:nvSpPr>
            <p:cNvPr id="9" name="8 Rectángulo"/>
            <p:cNvSpPr/>
            <p:nvPr/>
          </p:nvSpPr>
          <p:spPr>
            <a:xfrm>
              <a:off x="3831525" y="3758952"/>
              <a:ext cx="1649047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Pago</a:t>
              </a:r>
              <a:endParaRPr lang="es-ES" dirty="0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831526" y="4335015"/>
              <a:ext cx="1649046" cy="11506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Forma de pago</a:t>
              </a:r>
            </a:p>
            <a:p>
              <a:pPr algn="ctr"/>
              <a:r>
                <a:rPr lang="es-ES" dirty="0" smtClean="0"/>
                <a:t>Monto</a:t>
              </a:r>
            </a:p>
            <a:p>
              <a:pPr algn="ctr"/>
              <a:endParaRPr lang="es-ES" dirty="0" smtClean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7092280" y="2516028"/>
            <a:ext cx="1790355" cy="2344612"/>
            <a:chOff x="6888863" y="1958752"/>
            <a:chExt cx="1656184" cy="1726735"/>
          </a:xfrm>
        </p:grpSpPr>
        <p:sp>
          <p:nvSpPr>
            <p:cNvPr id="6" name="5 Rectángulo"/>
            <p:cNvSpPr/>
            <p:nvPr/>
          </p:nvSpPr>
          <p:spPr>
            <a:xfrm>
              <a:off x="6888863" y="1958752"/>
              <a:ext cx="165618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Cliente</a:t>
              </a:r>
              <a:endParaRPr lang="es-ES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6888863" y="2534816"/>
              <a:ext cx="1656184" cy="11506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Nombre</a:t>
              </a:r>
            </a:p>
            <a:p>
              <a:pPr algn="ctr"/>
              <a:r>
                <a:rPr lang="es-ES" dirty="0" smtClean="0"/>
                <a:t>Correo</a:t>
              </a:r>
            </a:p>
            <a:p>
              <a:pPr algn="ctr"/>
              <a:r>
                <a:rPr lang="es-ES" dirty="0" smtClean="0"/>
                <a:t>Usuario</a:t>
              </a:r>
            </a:p>
            <a:p>
              <a:pPr algn="ctr"/>
              <a:r>
                <a:rPr lang="es-ES" dirty="0" smtClean="0"/>
                <a:t>Domicilio</a:t>
              </a:r>
            </a:p>
            <a:p>
              <a:pPr algn="ctr"/>
              <a:r>
                <a:rPr lang="es-ES" dirty="0" smtClean="0"/>
                <a:t>Teléfono</a:t>
              </a:r>
              <a:endParaRPr lang="es-ES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007882" y="2916985"/>
            <a:ext cx="1656184" cy="1726735"/>
            <a:chOff x="5904148" y="-5533"/>
            <a:chExt cx="1656184" cy="1726735"/>
          </a:xfrm>
        </p:grpSpPr>
        <p:sp>
          <p:nvSpPr>
            <p:cNvPr id="10" name="9 Rectángulo"/>
            <p:cNvSpPr/>
            <p:nvPr/>
          </p:nvSpPr>
          <p:spPr>
            <a:xfrm>
              <a:off x="5904148" y="-5533"/>
              <a:ext cx="165618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Carrito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5904148" y="570531"/>
              <a:ext cx="1656184" cy="11506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No. de artículos</a:t>
              </a:r>
              <a:endParaRPr lang="es-ES" dirty="0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2560935" y="715734"/>
            <a:ext cx="1954088" cy="1628169"/>
            <a:chOff x="1128223" y="1988452"/>
            <a:chExt cx="1656184" cy="1151399"/>
          </a:xfrm>
        </p:grpSpPr>
        <p:sp>
          <p:nvSpPr>
            <p:cNvPr id="27" name="26 Rectángulo"/>
            <p:cNvSpPr/>
            <p:nvPr/>
          </p:nvSpPr>
          <p:spPr>
            <a:xfrm>
              <a:off x="1128223" y="1988452"/>
              <a:ext cx="1656184" cy="3908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Envío</a:t>
              </a:r>
              <a:endParaRPr lang="es-ES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128223" y="2379332"/>
              <a:ext cx="1656184" cy="76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Costo</a:t>
              </a:r>
            </a:p>
            <a:p>
              <a:pPr algn="ctr"/>
              <a:r>
                <a:rPr lang="es-ES" dirty="0" smtClean="0"/>
                <a:t>Empresa</a:t>
              </a:r>
            </a:p>
            <a:p>
              <a:pPr algn="ctr"/>
              <a:r>
                <a:rPr lang="es-ES" dirty="0" smtClean="0"/>
                <a:t>Dirección</a:t>
              </a:r>
            </a:p>
          </p:txBody>
        </p:sp>
      </p:grpSp>
      <p:cxnSp>
        <p:nvCxnSpPr>
          <p:cNvPr id="30" name="29 Conector recto"/>
          <p:cNvCxnSpPr>
            <a:stCxn id="12" idx="3"/>
            <a:endCxn id="15" idx="1"/>
          </p:cNvCxnSpPr>
          <p:nvPr/>
        </p:nvCxnSpPr>
        <p:spPr>
          <a:xfrm>
            <a:off x="2023856" y="4061970"/>
            <a:ext cx="668486" cy="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15" idx="3"/>
            <a:endCxn id="23" idx="1"/>
          </p:cNvCxnSpPr>
          <p:nvPr/>
        </p:nvCxnSpPr>
        <p:spPr>
          <a:xfrm>
            <a:off x="4343946" y="4068385"/>
            <a:ext cx="663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3" idx="3"/>
          </p:cNvCxnSpPr>
          <p:nvPr/>
        </p:nvCxnSpPr>
        <p:spPr>
          <a:xfrm flipV="1">
            <a:off x="6664066" y="4061970"/>
            <a:ext cx="424377" cy="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9" idx="0"/>
            <a:endCxn id="15" idx="2"/>
          </p:cNvCxnSpPr>
          <p:nvPr/>
        </p:nvCxnSpPr>
        <p:spPr>
          <a:xfrm flipV="1">
            <a:off x="3512285" y="4643720"/>
            <a:ext cx="5859" cy="81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8" idx="2"/>
            <a:endCxn id="5" idx="0"/>
          </p:cNvCxnSpPr>
          <p:nvPr/>
        </p:nvCxnSpPr>
        <p:spPr>
          <a:xfrm flipH="1">
            <a:off x="3520434" y="2343903"/>
            <a:ext cx="17545" cy="57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948757" y="372092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1..*   1..*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567777" y="36958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1  1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298600" y="369263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1..*  1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114862" y="4590755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</a:p>
          <a:p>
            <a:endParaRPr lang="es-ES" dirty="0" smtClean="0"/>
          </a:p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52051" y="226079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  <a:p>
            <a:r>
              <a:rPr lang="es-ES" dirty="0" smtClean="0"/>
              <a:t>1</a:t>
            </a:r>
          </a:p>
        </p:txBody>
      </p:sp>
      <p:grpSp>
        <p:nvGrpSpPr>
          <p:cNvPr id="47" name="46 Grupo"/>
          <p:cNvGrpSpPr/>
          <p:nvPr/>
        </p:nvGrpSpPr>
        <p:grpSpPr>
          <a:xfrm>
            <a:off x="203084" y="5760603"/>
            <a:ext cx="1800200" cy="799553"/>
            <a:chOff x="1128223" y="1988452"/>
            <a:chExt cx="1656184" cy="1151399"/>
          </a:xfrm>
        </p:grpSpPr>
        <p:sp>
          <p:nvSpPr>
            <p:cNvPr id="48" name="47 Rectángulo"/>
            <p:cNvSpPr/>
            <p:nvPr/>
          </p:nvSpPr>
          <p:spPr>
            <a:xfrm>
              <a:off x="1128223" y="1988452"/>
              <a:ext cx="1656184" cy="3908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Categoría</a:t>
              </a:r>
              <a:endParaRPr lang="es-ES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128223" y="2379332"/>
              <a:ext cx="1656184" cy="760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Nombre</a:t>
              </a:r>
            </a:p>
          </p:txBody>
        </p:sp>
      </p:grpSp>
      <p:cxnSp>
        <p:nvCxnSpPr>
          <p:cNvPr id="50" name="49 Conector recto"/>
          <p:cNvCxnSpPr>
            <a:stCxn id="48" idx="0"/>
            <a:endCxn id="12" idx="2"/>
          </p:cNvCxnSpPr>
          <p:nvPr/>
        </p:nvCxnSpPr>
        <p:spPr>
          <a:xfrm flipV="1">
            <a:off x="1103184" y="4750081"/>
            <a:ext cx="20572" cy="101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1053348" y="4707623"/>
            <a:ext cx="31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</a:p>
          <a:p>
            <a:endParaRPr lang="es-ES" dirty="0" smtClean="0"/>
          </a:p>
          <a:p>
            <a:r>
              <a:rPr lang="es-ES" dirty="0"/>
              <a:t>1</a:t>
            </a:r>
          </a:p>
        </p:txBody>
      </p:sp>
      <p:grpSp>
        <p:nvGrpSpPr>
          <p:cNvPr id="54" name="53 Grupo"/>
          <p:cNvGrpSpPr/>
          <p:nvPr/>
        </p:nvGrpSpPr>
        <p:grpSpPr>
          <a:xfrm>
            <a:off x="4863866" y="5309915"/>
            <a:ext cx="1800200" cy="1507738"/>
            <a:chOff x="1128223" y="1988452"/>
            <a:chExt cx="1656184" cy="731956"/>
          </a:xfrm>
        </p:grpSpPr>
        <p:sp>
          <p:nvSpPr>
            <p:cNvPr id="55" name="54 Rectángulo"/>
            <p:cNvSpPr/>
            <p:nvPr/>
          </p:nvSpPr>
          <p:spPr>
            <a:xfrm>
              <a:off x="1128223" y="1988452"/>
              <a:ext cx="1656184" cy="3908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Inventario</a:t>
              </a:r>
              <a:endParaRPr lang="es-ES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128223" y="2294378"/>
              <a:ext cx="1656184" cy="426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Fecha</a:t>
              </a:r>
            </a:p>
            <a:p>
              <a:pPr algn="ctr"/>
              <a:r>
                <a:rPr lang="es-ES" dirty="0" smtClean="0"/>
                <a:t>Hora</a:t>
              </a:r>
            </a:p>
          </p:txBody>
        </p:sp>
      </p:grpSp>
      <p:cxnSp>
        <p:nvCxnSpPr>
          <p:cNvPr id="58" name="57 Conector recto"/>
          <p:cNvCxnSpPr>
            <a:endCxn id="55" idx="0"/>
          </p:cNvCxnSpPr>
          <p:nvPr/>
        </p:nvCxnSpPr>
        <p:spPr>
          <a:xfrm>
            <a:off x="4348526" y="4643720"/>
            <a:ext cx="1415440" cy="66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763966" y="4984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314084" y="438074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1..*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3252051" y="188640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DE DOMINIO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76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Yukie Ley</dc:creator>
  <cp:lastModifiedBy>Yukie Ley</cp:lastModifiedBy>
  <cp:revision>12</cp:revision>
  <dcterms:created xsi:type="dcterms:W3CDTF">2016-11-03T04:06:11Z</dcterms:created>
  <dcterms:modified xsi:type="dcterms:W3CDTF">2016-11-03T05:48:36Z</dcterms:modified>
</cp:coreProperties>
</file>