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B1B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B1B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B1B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B1B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6440422"/>
                </a:moveTo>
                <a:lnTo>
                  <a:pt x="11429999" y="0"/>
                </a:ln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close/>
              </a:path>
            </a:pathLst>
          </a:custGeom>
          <a:solidFill>
            <a:srgbClr val="F9F9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9701" y="1205485"/>
            <a:ext cx="6483350" cy="1072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B1B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92600" cy="64401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3181" y="2877123"/>
            <a:ext cx="314325" cy="250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9522" y="1957333"/>
            <a:ext cx="5773420" cy="1280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50" spc="270" dirty="0">
                <a:latin typeface="Calibri"/>
                <a:cs typeface="Calibri"/>
              </a:rPr>
              <a:t>Introduction</a:t>
            </a:r>
            <a:r>
              <a:rPr sz="4050" spc="-160" dirty="0">
                <a:latin typeface="Calibri"/>
                <a:cs typeface="Calibri"/>
              </a:rPr>
              <a:t> </a:t>
            </a:r>
            <a:r>
              <a:rPr sz="4050" spc="85" dirty="0">
                <a:latin typeface="Calibri"/>
                <a:cs typeface="Calibri"/>
              </a:rPr>
              <a:t>to</a:t>
            </a:r>
            <a:r>
              <a:rPr sz="4050" spc="-160" dirty="0">
                <a:latin typeface="Calibri"/>
                <a:cs typeface="Calibri"/>
              </a:rPr>
              <a:t> </a:t>
            </a:r>
            <a:r>
              <a:rPr sz="4050" spc="120" dirty="0">
                <a:latin typeface="Calibri"/>
                <a:cs typeface="Calibri"/>
              </a:rPr>
              <a:t>the</a:t>
            </a:r>
            <a:endParaRPr sz="4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1124585" algn="l"/>
              </a:tabLst>
            </a:pPr>
            <a:r>
              <a:rPr sz="4050" spc="330" dirty="0">
                <a:latin typeface="Calibri"/>
                <a:cs typeface="Calibri"/>
              </a:rPr>
              <a:t>Tra</a:t>
            </a:r>
            <a:r>
              <a:rPr sz="4050" dirty="0">
                <a:latin typeface="Calibri"/>
                <a:cs typeface="Calibri"/>
              </a:rPr>
              <a:t>	</a:t>
            </a:r>
            <a:r>
              <a:rPr sz="4050" spc="100" dirty="0">
                <a:latin typeface="Calibri"/>
                <a:cs typeface="Calibri"/>
              </a:rPr>
              <a:t>el</a:t>
            </a:r>
            <a:r>
              <a:rPr sz="4050" spc="-175" dirty="0">
                <a:latin typeface="Calibri"/>
                <a:cs typeface="Calibri"/>
              </a:rPr>
              <a:t> </a:t>
            </a:r>
            <a:r>
              <a:rPr sz="4050" spc="290" dirty="0">
                <a:latin typeface="Calibri"/>
                <a:cs typeface="Calibri"/>
              </a:rPr>
              <a:t>Itinerary</a:t>
            </a:r>
            <a:r>
              <a:rPr sz="4050" spc="-170" dirty="0">
                <a:latin typeface="Calibri"/>
                <a:cs typeface="Calibri"/>
              </a:rPr>
              <a:t> </a:t>
            </a:r>
            <a:r>
              <a:rPr sz="4050" spc="350" dirty="0">
                <a:latin typeface="Calibri"/>
                <a:cs typeface="Calibri"/>
              </a:rPr>
              <a:t>Planner</a:t>
            </a:r>
            <a:endParaRPr sz="4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1526" y="3400122"/>
            <a:ext cx="5307330" cy="828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>
              <a:lnSpc>
                <a:spcPct val="134100"/>
              </a:lnSpc>
              <a:spcBef>
                <a:spcPts val="100"/>
              </a:spcBef>
            </a:pP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</a:t>
            </a:r>
            <a:r>
              <a:rPr sz="1350" spc="2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innovative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</a:t>
            </a:r>
            <a:r>
              <a:rPr sz="1350" spc="2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itinerary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planner</a:t>
            </a:r>
            <a:r>
              <a:rPr sz="1350" spc="2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designed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sz="1350" spc="2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streamline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the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booking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process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enhance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experience.</a:t>
            </a:r>
            <a:endParaRPr sz="13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909751"/>
            <a:ext cx="656907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45" dirty="0">
                <a:latin typeface="Calibri"/>
                <a:cs typeface="Calibri"/>
              </a:rPr>
              <a:t>Transportation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spc="355" dirty="0">
                <a:latin typeface="Calibri"/>
                <a:cs typeface="Calibri"/>
              </a:rPr>
              <a:t>Booking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spc="295" dirty="0">
                <a:latin typeface="Calibri"/>
                <a:cs typeface="Calibri"/>
              </a:rPr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856701"/>
            <a:ext cx="73660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60" dirty="0">
                <a:solidFill>
                  <a:srgbClr val="1B1B27"/>
                </a:solidFill>
                <a:latin typeface="Calibri"/>
                <a:cs typeface="Calibri"/>
              </a:rPr>
              <a:t>Flights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15" y="3238339"/>
            <a:ext cx="2354580" cy="11106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50"/>
              </a:spcBef>
            </a:pP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From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economy</a:t>
            </a:r>
            <a:r>
              <a:rPr sz="1350" spc="2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first</a:t>
            </a:r>
            <a:r>
              <a:rPr sz="1350" spc="2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class,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choose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404155"/>
                </a:solidFill>
                <a:latin typeface="Microsoft Sans Serif"/>
                <a:cs typeface="Microsoft Sans Serif"/>
              </a:rPr>
              <a:t>from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a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wide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range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00" dirty="0">
                <a:solidFill>
                  <a:srgbClr val="404155"/>
                </a:solidFill>
                <a:latin typeface="Microsoft Sans Serif"/>
                <a:cs typeface="Microsoft Sans Serif"/>
              </a:rPr>
              <a:t>of </a:t>
            </a:r>
            <a:r>
              <a:rPr sz="1350" spc="90" dirty="0">
                <a:solidFill>
                  <a:srgbClr val="404155"/>
                </a:solidFill>
                <a:latin typeface="Microsoft Sans Serif"/>
                <a:cs typeface="Microsoft Sans Serif"/>
              </a:rPr>
              <a:t>flight</a:t>
            </a:r>
            <a:r>
              <a:rPr sz="1350" spc="-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options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suit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your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</a:t>
            </a:r>
            <a:r>
              <a:rPr sz="1350" spc="-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needs.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9279" y="2856701"/>
            <a:ext cx="68008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70" dirty="0">
                <a:solidFill>
                  <a:srgbClr val="1B1B27"/>
                </a:solidFill>
                <a:latin typeface="Calibri"/>
                <a:cs typeface="Calibri"/>
              </a:rPr>
              <a:t>Trains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279" y="3238339"/>
            <a:ext cx="2256790" cy="11106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50"/>
              </a:spcBef>
            </a:pP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Explore</a:t>
            </a:r>
            <a:r>
              <a:rPr sz="1350" spc="1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flexible</a:t>
            </a:r>
            <a:r>
              <a:rPr sz="1350" spc="1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train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schedules</a:t>
            </a:r>
            <a:r>
              <a:rPr sz="1350" spc="14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14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routes,</a:t>
            </a:r>
            <a:r>
              <a:rPr sz="1350" spc="14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with 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options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404155"/>
                </a:solidFill>
                <a:latin typeface="Microsoft Sans Serif"/>
                <a:cs typeface="Microsoft Sans Serif"/>
              </a:rPr>
              <a:t>for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high-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speed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scenic</a:t>
            </a:r>
            <a:r>
              <a:rPr sz="1350" spc="1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rail</a:t>
            </a:r>
            <a:r>
              <a:rPr sz="1350" spc="1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journeys.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0056" y="2856701"/>
            <a:ext cx="6305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60" dirty="0">
                <a:solidFill>
                  <a:srgbClr val="1B1B27"/>
                </a:solidFill>
                <a:latin typeface="Calibri"/>
                <a:cs typeface="Calibri"/>
              </a:rPr>
              <a:t>Buses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0056" y="3238339"/>
            <a:ext cx="2254250" cy="11106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50"/>
              </a:spcBef>
            </a:pP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Convenient</a:t>
            </a:r>
            <a:r>
              <a:rPr sz="1350" spc="1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bus</a:t>
            </a:r>
            <a:r>
              <a:rPr sz="1350" spc="1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routes</a:t>
            </a:r>
            <a:r>
              <a:rPr sz="1350" spc="114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for </a:t>
            </a:r>
            <a:r>
              <a:rPr sz="1350" spc="100" dirty="0">
                <a:solidFill>
                  <a:srgbClr val="404155"/>
                </a:solidFill>
                <a:latin typeface="Microsoft Sans Serif"/>
                <a:cs typeface="Microsoft Sans Serif"/>
              </a:rPr>
              <a:t>both</a:t>
            </a:r>
            <a:r>
              <a:rPr sz="1350" spc="-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90" dirty="0">
                <a:solidFill>
                  <a:srgbClr val="404155"/>
                </a:solidFill>
                <a:latin typeface="Microsoft Sans Serif"/>
                <a:cs typeface="Microsoft Sans Serif"/>
              </a:rPr>
              <a:t>city-</a:t>
            </a:r>
            <a:r>
              <a:rPr sz="1350" spc="100" dirty="0">
                <a:solidFill>
                  <a:srgbClr val="404155"/>
                </a:solidFill>
                <a:latin typeface="Microsoft Sans Serif"/>
                <a:cs typeface="Microsoft Sans Serif"/>
              </a:rPr>
              <a:t>to-</a:t>
            </a:r>
            <a:r>
              <a:rPr sz="1350" spc="95" dirty="0">
                <a:solidFill>
                  <a:srgbClr val="404155"/>
                </a:solidFill>
                <a:latin typeface="Microsoft Sans Serif"/>
                <a:cs typeface="Microsoft Sans Serif"/>
              </a:rPr>
              <a:t>city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</a:t>
            </a:r>
            <a:r>
              <a:rPr sz="1350" spc="-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local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exploration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404155"/>
                </a:solidFill>
                <a:latin typeface="Microsoft Sans Serif"/>
                <a:cs typeface="Microsoft Sans Serif"/>
              </a:rPr>
              <a:t>with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404155"/>
                </a:solidFill>
                <a:latin typeface="Microsoft Sans Serif"/>
                <a:cs typeface="Microsoft Sans Serif"/>
              </a:rPr>
              <a:t>on-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board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amenities.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F9F9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8195" rIns="0" bIns="0" rtlCol="0">
            <a:spAutoFit/>
          </a:bodyPr>
          <a:lstStyle/>
          <a:p>
            <a:pPr marL="1021080">
              <a:lnSpc>
                <a:spcPct val="100000"/>
              </a:lnSpc>
              <a:spcBef>
                <a:spcPts val="120"/>
              </a:spcBef>
            </a:pPr>
            <a:r>
              <a:rPr spc="170" dirty="0">
                <a:latin typeface="Tahoma"/>
                <a:cs typeface="Tahoma"/>
              </a:rPr>
              <a:t>Hotel</a:t>
            </a:r>
            <a:r>
              <a:rPr spc="-430" dirty="0">
                <a:latin typeface="Tahoma"/>
                <a:cs typeface="Tahoma"/>
              </a:rPr>
              <a:t> </a:t>
            </a:r>
            <a:r>
              <a:rPr spc="245" dirty="0">
                <a:latin typeface="Tahoma"/>
                <a:cs typeface="Tahoma"/>
              </a:rPr>
              <a:t>Booking</a:t>
            </a:r>
            <a:r>
              <a:rPr spc="-430" dirty="0">
                <a:latin typeface="Tahoma"/>
                <a:cs typeface="Tahoma"/>
              </a:rPr>
              <a:t> </a:t>
            </a:r>
            <a:r>
              <a:rPr spc="215" dirty="0">
                <a:latin typeface="Tahoma"/>
                <a:cs typeface="Tahoma"/>
              </a:rPr>
              <a:t>Options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5969" y="2655256"/>
            <a:ext cx="381000" cy="381000"/>
            <a:chOff x="1655969" y="2655256"/>
            <a:chExt cx="381000" cy="381000"/>
          </a:xfrm>
        </p:grpSpPr>
        <p:sp>
          <p:nvSpPr>
            <p:cNvPr id="5" name="object 5"/>
            <p:cNvSpPr/>
            <p:nvPr/>
          </p:nvSpPr>
          <p:spPr>
            <a:xfrm>
              <a:off x="1660728" y="266001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93"/>
                  </a:lnTo>
                  <a:lnTo>
                    <a:pt x="14655" y="20193"/>
                  </a:lnTo>
                  <a:lnTo>
                    <a:pt x="0" y="55587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89"/>
                  </a:lnTo>
                  <a:lnTo>
                    <a:pt x="51714" y="370789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77" y="356514"/>
                  </a:lnTo>
                  <a:lnTo>
                    <a:pt x="370789" y="319455"/>
                  </a:lnTo>
                  <a:lnTo>
                    <a:pt x="371170" y="315595"/>
                  </a:lnTo>
                  <a:lnTo>
                    <a:pt x="371170" y="55587"/>
                  </a:lnTo>
                  <a:lnTo>
                    <a:pt x="356514" y="20193"/>
                  </a:lnTo>
                  <a:lnTo>
                    <a:pt x="319455" y="393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0728" y="266001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92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93"/>
                  </a:lnTo>
                  <a:lnTo>
                    <a:pt x="17424" y="17424"/>
                  </a:lnTo>
                  <a:lnTo>
                    <a:pt x="20180" y="14668"/>
                  </a:lnTo>
                  <a:lnTo>
                    <a:pt x="23190" y="12204"/>
                  </a:lnTo>
                  <a:lnTo>
                    <a:pt x="26441" y="10033"/>
                  </a:lnTo>
                  <a:lnTo>
                    <a:pt x="29679" y="7861"/>
                  </a:lnTo>
                  <a:lnTo>
                    <a:pt x="33108" y="6032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93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55" y="393"/>
                  </a:lnTo>
                  <a:lnTo>
                    <a:pt x="323291" y="1143"/>
                  </a:lnTo>
                  <a:lnTo>
                    <a:pt x="327113" y="1905"/>
                  </a:lnTo>
                  <a:lnTo>
                    <a:pt x="330835" y="3035"/>
                  </a:lnTo>
                  <a:lnTo>
                    <a:pt x="334441" y="4533"/>
                  </a:lnTo>
                  <a:lnTo>
                    <a:pt x="338048" y="6032"/>
                  </a:lnTo>
                  <a:lnTo>
                    <a:pt x="341477" y="7861"/>
                  </a:lnTo>
                  <a:lnTo>
                    <a:pt x="344728" y="10033"/>
                  </a:lnTo>
                  <a:lnTo>
                    <a:pt x="347980" y="12204"/>
                  </a:lnTo>
                  <a:lnTo>
                    <a:pt x="361137" y="26441"/>
                  </a:lnTo>
                  <a:lnTo>
                    <a:pt x="363308" y="29692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35"/>
                  </a:lnTo>
                  <a:lnTo>
                    <a:pt x="369265" y="44056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87"/>
                  </a:lnTo>
                  <a:lnTo>
                    <a:pt x="371170" y="59486"/>
                  </a:lnTo>
                  <a:lnTo>
                    <a:pt x="371170" y="311683"/>
                  </a:lnTo>
                  <a:lnTo>
                    <a:pt x="371170" y="315595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26"/>
                  </a:lnTo>
                  <a:lnTo>
                    <a:pt x="368134" y="330835"/>
                  </a:lnTo>
                  <a:lnTo>
                    <a:pt x="366636" y="334454"/>
                  </a:lnTo>
                  <a:lnTo>
                    <a:pt x="365150" y="338061"/>
                  </a:lnTo>
                  <a:lnTo>
                    <a:pt x="363308" y="341490"/>
                  </a:lnTo>
                  <a:lnTo>
                    <a:pt x="361137" y="344741"/>
                  </a:lnTo>
                  <a:lnTo>
                    <a:pt x="358978" y="347980"/>
                  </a:lnTo>
                  <a:lnTo>
                    <a:pt x="356514" y="350989"/>
                  </a:lnTo>
                  <a:lnTo>
                    <a:pt x="353745" y="353745"/>
                  </a:lnTo>
                  <a:lnTo>
                    <a:pt x="350977" y="356514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89"/>
                  </a:lnTo>
                  <a:lnTo>
                    <a:pt x="17424" y="353745"/>
                  </a:lnTo>
                  <a:lnTo>
                    <a:pt x="14655" y="350989"/>
                  </a:lnTo>
                  <a:lnTo>
                    <a:pt x="4533" y="334454"/>
                  </a:lnTo>
                  <a:lnTo>
                    <a:pt x="3035" y="330835"/>
                  </a:lnTo>
                  <a:lnTo>
                    <a:pt x="1905" y="327126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93163" y="2680625"/>
            <a:ext cx="10160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55" dirty="0">
                <a:solidFill>
                  <a:srgbClr val="404155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5257" y="2577134"/>
            <a:ext cx="1856739" cy="15532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509"/>
              </a:spcBef>
            </a:pPr>
            <a:r>
              <a:rPr sz="1650" spc="155" dirty="0">
                <a:solidFill>
                  <a:srgbClr val="404155"/>
                </a:solidFill>
                <a:latin typeface="Tahoma"/>
                <a:cs typeface="Tahoma"/>
              </a:rPr>
              <a:t>Luxury</a:t>
            </a:r>
            <a:r>
              <a:rPr sz="1650" spc="-190" dirty="0">
                <a:solidFill>
                  <a:srgbClr val="404155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404155"/>
                </a:solidFill>
                <a:latin typeface="Tahoma"/>
                <a:cs typeface="Tahoma"/>
              </a:rPr>
              <a:t>Resorts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Indulge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in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unmatched </a:t>
            </a:r>
            <a:r>
              <a:rPr sz="1350" spc="105" dirty="0">
                <a:solidFill>
                  <a:srgbClr val="404155"/>
                </a:solidFill>
                <a:latin typeface="Microsoft Sans Serif"/>
                <a:cs typeface="Microsoft Sans Serif"/>
              </a:rPr>
              <a:t>comfort</a:t>
            </a:r>
            <a:r>
              <a:rPr sz="1350" spc="-2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-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luxury</a:t>
            </a:r>
            <a:r>
              <a:rPr sz="1350" spc="-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at </a:t>
            </a:r>
            <a:r>
              <a:rPr sz="1350" spc="114" dirty="0">
                <a:solidFill>
                  <a:srgbClr val="404155"/>
                </a:solidFill>
                <a:latin typeface="Microsoft Sans Serif"/>
                <a:cs typeface="Microsoft Sans Serif"/>
              </a:rPr>
              <a:t>top-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rated</a:t>
            </a:r>
            <a:r>
              <a:rPr sz="1350" spc="1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resorts</a:t>
            </a:r>
            <a:r>
              <a:rPr sz="1350" spc="1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with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world-class</a:t>
            </a:r>
            <a:r>
              <a:rPr sz="1350" spc="46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amenities.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25433" y="2655256"/>
            <a:ext cx="381000" cy="381000"/>
            <a:chOff x="4425433" y="2655256"/>
            <a:chExt cx="381000" cy="381000"/>
          </a:xfrm>
        </p:grpSpPr>
        <p:sp>
          <p:nvSpPr>
            <p:cNvPr id="10" name="object 10"/>
            <p:cNvSpPr/>
            <p:nvPr/>
          </p:nvSpPr>
          <p:spPr>
            <a:xfrm>
              <a:off x="4430191" y="266001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93"/>
                  </a:lnTo>
                  <a:lnTo>
                    <a:pt x="14668" y="20193"/>
                  </a:lnTo>
                  <a:lnTo>
                    <a:pt x="0" y="55587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68" y="350989"/>
                  </a:lnTo>
                  <a:lnTo>
                    <a:pt x="51714" y="370789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89" y="356514"/>
                  </a:lnTo>
                  <a:lnTo>
                    <a:pt x="370789" y="319455"/>
                  </a:lnTo>
                  <a:lnTo>
                    <a:pt x="371170" y="315595"/>
                  </a:lnTo>
                  <a:lnTo>
                    <a:pt x="371170" y="55587"/>
                  </a:lnTo>
                  <a:lnTo>
                    <a:pt x="356501" y="20193"/>
                  </a:lnTo>
                  <a:lnTo>
                    <a:pt x="319455" y="393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30191" y="266001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7424" y="17424"/>
                  </a:lnTo>
                  <a:lnTo>
                    <a:pt x="26441" y="10033"/>
                  </a:lnTo>
                  <a:lnTo>
                    <a:pt x="29679" y="786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55" y="393"/>
                  </a:lnTo>
                  <a:lnTo>
                    <a:pt x="353745" y="17424"/>
                  </a:lnTo>
                  <a:lnTo>
                    <a:pt x="370789" y="51714"/>
                  </a:lnTo>
                  <a:lnTo>
                    <a:pt x="371170" y="55587"/>
                  </a:lnTo>
                  <a:lnTo>
                    <a:pt x="371170" y="59486"/>
                  </a:lnTo>
                  <a:lnTo>
                    <a:pt x="371170" y="311683"/>
                  </a:lnTo>
                  <a:lnTo>
                    <a:pt x="371170" y="315595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26"/>
                  </a:lnTo>
                  <a:lnTo>
                    <a:pt x="353745" y="353745"/>
                  </a:lnTo>
                  <a:lnTo>
                    <a:pt x="350989" y="356514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89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17424" y="353745"/>
                  </a:lnTo>
                  <a:lnTo>
                    <a:pt x="14668" y="350989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33633" y="2680625"/>
            <a:ext cx="16002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>
                <a:solidFill>
                  <a:srgbClr val="404155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4728" y="2577134"/>
            <a:ext cx="1908810" cy="18288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515"/>
              </a:spcBef>
            </a:pPr>
            <a:r>
              <a:rPr sz="1650" spc="85" dirty="0">
                <a:solidFill>
                  <a:srgbClr val="404155"/>
                </a:solidFill>
                <a:latin typeface="Tahoma"/>
                <a:cs typeface="Tahoma"/>
              </a:rPr>
              <a:t>Boutique</a:t>
            </a:r>
            <a:r>
              <a:rPr sz="1650" spc="-190" dirty="0">
                <a:solidFill>
                  <a:srgbClr val="404155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404155"/>
                </a:solidFill>
                <a:latin typeface="Tahoma"/>
                <a:cs typeface="Tahoma"/>
              </a:rPr>
              <a:t>Hotels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Discover</a:t>
            </a:r>
            <a:r>
              <a:rPr sz="1350" spc="10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charming</a:t>
            </a:r>
            <a:r>
              <a:rPr sz="1350" spc="10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intimate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accommodations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with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unique</a:t>
            </a:r>
            <a:r>
              <a:rPr sz="1350" spc="8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designs</a:t>
            </a:r>
            <a:r>
              <a:rPr sz="1350" spc="9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personalized</a:t>
            </a:r>
            <a:r>
              <a:rPr sz="1350" spc="19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service.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94897" y="2655256"/>
            <a:ext cx="381000" cy="381000"/>
            <a:chOff x="7194897" y="2655256"/>
            <a:chExt cx="381000" cy="381000"/>
          </a:xfrm>
        </p:grpSpPr>
        <p:sp>
          <p:nvSpPr>
            <p:cNvPr id="15" name="object 15"/>
            <p:cNvSpPr/>
            <p:nvPr/>
          </p:nvSpPr>
          <p:spPr>
            <a:xfrm>
              <a:off x="7199655" y="266001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87" y="0"/>
                  </a:lnTo>
                  <a:lnTo>
                    <a:pt x="51714" y="393"/>
                  </a:lnTo>
                  <a:lnTo>
                    <a:pt x="14668" y="20193"/>
                  </a:lnTo>
                  <a:lnTo>
                    <a:pt x="0" y="55587"/>
                  </a:lnTo>
                  <a:lnTo>
                    <a:pt x="12" y="311683"/>
                  </a:lnTo>
                  <a:lnTo>
                    <a:pt x="0" y="315595"/>
                  </a:lnTo>
                  <a:lnTo>
                    <a:pt x="14668" y="350989"/>
                  </a:lnTo>
                  <a:lnTo>
                    <a:pt x="51714" y="370789"/>
                  </a:lnTo>
                  <a:lnTo>
                    <a:pt x="55587" y="371170"/>
                  </a:lnTo>
                  <a:lnTo>
                    <a:pt x="315595" y="371170"/>
                  </a:lnTo>
                  <a:lnTo>
                    <a:pt x="350989" y="356514"/>
                  </a:lnTo>
                  <a:lnTo>
                    <a:pt x="370789" y="319455"/>
                  </a:lnTo>
                  <a:lnTo>
                    <a:pt x="371170" y="315595"/>
                  </a:lnTo>
                  <a:lnTo>
                    <a:pt x="371170" y="55587"/>
                  </a:lnTo>
                  <a:lnTo>
                    <a:pt x="356514" y="20193"/>
                  </a:lnTo>
                  <a:lnTo>
                    <a:pt x="319468" y="393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99655" y="266001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2" y="311683"/>
                  </a:moveTo>
                  <a:lnTo>
                    <a:pt x="12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155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32" y="33108"/>
                  </a:lnTo>
                  <a:lnTo>
                    <a:pt x="7861" y="29692"/>
                  </a:lnTo>
                  <a:lnTo>
                    <a:pt x="10033" y="26441"/>
                  </a:lnTo>
                  <a:lnTo>
                    <a:pt x="12204" y="23190"/>
                  </a:lnTo>
                  <a:lnTo>
                    <a:pt x="44056" y="1905"/>
                  </a:lnTo>
                  <a:lnTo>
                    <a:pt x="55587" y="0"/>
                  </a:lnTo>
                  <a:lnTo>
                    <a:pt x="59486" y="0"/>
                  </a:lnTo>
                  <a:lnTo>
                    <a:pt x="311696" y="0"/>
                  </a:lnTo>
                  <a:lnTo>
                    <a:pt x="315595" y="0"/>
                  </a:lnTo>
                  <a:lnTo>
                    <a:pt x="319468" y="393"/>
                  </a:lnTo>
                  <a:lnTo>
                    <a:pt x="323291" y="1143"/>
                  </a:lnTo>
                  <a:lnTo>
                    <a:pt x="327126" y="1905"/>
                  </a:lnTo>
                  <a:lnTo>
                    <a:pt x="330847" y="3035"/>
                  </a:lnTo>
                  <a:lnTo>
                    <a:pt x="334454" y="4533"/>
                  </a:lnTo>
                  <a:lnTo>
                    <a:pt x="338061" y="6032"/>
                  </a:lnTo>
                  <a:lnTo>
                    <a:pt x="341490" y="7861"/>
                  </a:lnTo>
                  <a:lnTo>
                    <a:pt x="344728" y="10033"/>
                  </a:lnTo>
                  <a:lnTo>
                    <a:pt x="347980" y="12204"/>
                  </a:lnTo>
                  <a:lnTo>
                    <a:pt x="350989" y="14668"/>
                  </a:lnTo>
                  <a:lnTo>
                    <a:pt x="353745" y="17424"/>
                  </a:lnTo>
                  <a:lnTo>
                    <a:pt x="356514" y="20193"/>
                  </a:lnTo>
                  <a:lnTo>
                    <a:pt x="358978" y="23190"/>
                  </a:lnTo>
                  <a:lnTo>
                    <a:pt x="361149" y="26441"/>
                  </a:lnTo>
                  <a:lnTo>
                    <a:pt x="363321" y="29692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35"/>
                  </a:lnTo>
                  <a:lnTo>
                    <a:pt x="369265" y="44056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87"/>
                  </a:lnTo>
                  <a:lnTo>
                    <a:pt x="371170" y="59486"/>
                  </a:lnTo>
                  <a:lnTo>
                    <a:pt x="371170" y="311683"/>
                  </a:lnTo>
                  <a:lnTo>
                    <a:pt x="371170" y="315595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26"/>
                  </a:lnTo>
                  <a:lnTo>
                    <a:pt x="368134" y="330835"/>
                  </a:lnTo>
                  <a:lnTo>
                    <a:pt x="366636" y="334454"/>
                  </a:lnTo>
                  <a:lnTo>
                    <a:pt x="365150" y="338061"/>
                  </a:lnTo>
                  <a:lnTo>
                    <a:pt x="353745" y="353745"/>
                  </a:lnTo>
                  <a:lnTo>
                    <a:pt x="350989" y="356514"/>
                  </a:lnTo>
                  <a:lnTo>
                    <a:pt x="323291" y="370027"/>
                  </a:lnTo>
                  <a:lnTo>
                    <a:pt x="319468" y="370789"/>
                  </a:lnTo>
                  <a:lnTo>
                    <a:pt x="315595" y="371170"/>
                  </a:lnTo>
                  <a:lnTo>
                    <a:pt x="311696" y="371170"/>
                  </a:lnTo>
                  <a:lnTo>
                    <a:pt x="59486" y="371170"/>
                  </a:lnTo>
                  <a:lnTo>
                    <a:pt x="55587" y="371170"/>
                  </a:lnTo>
                  <a:lnTo>
                    <a:pt x="51714" y="370789"/>
                  </a:lnTo>
                  <a:lnTo>
                    <a:pt x="17424" y="353745"/>
                  </a:lnTo>
                  <a:lnTo>
                    <a:pt x="14668" y="350989"/>
                  </a:lnTo>
                  <a:lnTo>
                    <a:pt x="1155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12" y="311683"/>
                  </a:lnTo>
                  <a:close/>
                </a:path>
              </a:pathLst>
            </a:custGeom>
            <a:ln w="9517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97902" y="2680625"/>
            <a:ext cx="17018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>
                <a:solidFill>
                  <a:srgbClr val="404155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34202" y="2713937"/>
            <a:ext cx="2059939" cy="195833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394970">
              <a:lnSpc>
                <a:spcPct val="106000"/>
              </a:lnSpc>
              <a:spcBef>
                <a:spcPts val="15"/>
              </a:spcBef>
            </a:pPr>
            <a:r>
              <a:rPr sz="1650" spc="90" dirty="0">
                <a:solidFill>
                  <a:srgbClr val="404155"/>
                </a:solidFill>
                <a:latin typeface="Tahoma"/>
                <a:cs typeface="Tahoma"/>
              </a:rPr>
              <a:t>Budget-</a:t>
            </a:r>
            <a:r>
              <a:rPr sz="1650" spc="70" dirty="0">
                <a:solidFill>
                  <a:srgbClr val="404155"/>
                </a:solidFill>
                <a:latin typeface="Tahoma"/>
                <a:cs typeface="Tahoma"/>
              </a:rPr>
              <a:t>Friendly </a:t>
            </a:r>
            <a:r>
              <a:rPr sz="1650" spc="80" dirty="0">
                <a:solidFill>
                  <a:srgbClr val="404155"/>
                </a:solidFill>
                <a:latin typeface="Tahoma"/>
                <a:cs typeface="Tahoma"/>
              </a:rPr>
              <a:t>Stays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3000"/>
              </a:lnSpc>
              <a:spcBef>
                <a:spcPts val="335"/>
              </a:spcBef>
            </a:pP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Find</a:t>
            </a:r>
            <a:r>
              <a:rPr sz="1350" spc="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affordable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 and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comfortable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lodging 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options</a:t>
            </a:r>
            <a:r>
              <a:rPr sz="1350" spc="-2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404155"/>
                </a:solidFill>
                <a:latin typeface="Microsoft Sans Serif"/>
                <a:cs typeface="Microsoft Sans Serif"/>
              </a:rPr>
              <a:t>without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compromising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on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quality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-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convenience.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2865120" cy="6440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9578" y="1072236"/>
            <a:ext cx="6320155" cy="10725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40"/>
              </a:spcBef>
            </a:pPr>
            <a:r>
              <a:rPr spc="265" dirty="0"/>
              <a:t>User</a:t>
            </a:r>
            <a:r>
              <a:rPr spc="-290" dirty="0"/>
              <a:t> </a:t>
            </a:r>
            <a:r>
              <a:rPr dirty="0"/>
              <a:t>Interface</a:t>
            </a:r>
            <a:r>
              <a:rPr spc="-285" dirty="0"/>
              <a:t> </a:t>
            </a:r>
            <a:r>
              <a:rPr spc="70" dirty="0"/>
              <a:t>for</a:t>
            </a:r>
            <a:r>
              <a:rPr spc="-285" dirty="0"/>
              <a:t> </a:t>
            </a:r>
            <a:r>
              <a:rPr spc="229" dirty="0"/>
              <a:t>Planning</a:t>
            </a:r>
            <a:r>
              <a:rPr spc="-285" dirty="0"/>
              <a:t> </a:t>
            </a:r>
            <a:r>
              <a:rPr spc="150" dirty="0"/>
              <a:t>and </a:t>
            </a:r>
            <a:r>
              <a:rPr spc="250" dirty="0"/>
              <a:t>Booking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02283" y="2379260"/>
            <a:ext cx="3559810" cy="1560830"/>
            <a:chOff x="3502283" y="2379260"/>
            <a:chExt cx="3559810" cy="1560830"/>
          </a:xfrm>
        </p:grpSpPr>
        <p:sp>
          <p:nvSpPr>
            <p:cNvPr id="5" name="object 5"/>
            <p:cNvSpPr/>
            <p:nvPr/>
          </p:nvSpPr>
          <p:spPr>
            <a:xfrm>
              <a:off x="3507041" y="2384018"/>
              <a:ext cx="3550285" cy="1551305"/>
            </a:xfrm>
            <a:custGeom>
              <a:avLst/>
              <a:gdLst/>
              <a:ahLst/>
              <a:cxnLst/>
              <a:rect l="l" t="t" r="r" b="b"/>
              <a:pathLst>
                <a:path w="3550284" h="1551304">
                  <a:moveTo>
                    <a:pt x="3494290" y="0"/>
                  </a:moveTo>
                  <a:lnTo>
                    <a:pt x="55575" y="0"/>
                  </a:lnTo>
                  <a:lnTo>
                    <a:pt x="51701" y="393"/>
                  </a:lnTo>
                  <a:lnTo>
                    <a:pt x="14655" y="20193"/>
                  </a:lnTo>
                  <a:lnTo>
                    <a:pt x="0" y="55587"/>
                  </a:lnTo>
                  <a:lnTo>
                    <a:pt x="0" y="1491805"/>
                  </a:lnTo>
                  <a:lnTo>
                    <a:pt x="0" y="1495717"/>
                  </a:lnTo>
                  <a:lnTo>
                    <a:pt x="14655" y="1531099"/>
                  </a:lnTo>
                  <a:lnTo>
                    <a:pt x="51701" y="1550911"/>
                  </a:lnTo>
                  <a:lnTo>
                    <a:pt x="55575" y="1551292"/>
                  </a:lnTo>
                  <a:lnTo>
                    <a:pt x="3494290" y="1551292"/>
                  </a:lnTo>
                  <a:lnTo>
                    <a:pt x="3529685" y="1536623"/>
                  </a:lnTo>
                  <a:lnTo>
                    <a:pt x="3549484" y="1499577"/>
                  </a:lnTo>
                  <a:lnTo>
                    <a:pt x="3549865" y="1495717"/>
                  </a:lnTo>
                  <a:lnTo>
                    <a:pt x="3549865" y="55587"/>
                  </a:lnTo>
                  <a:lnTo>
                    <a:pt x="3535197" y="20193"/>
                  </a:lnTo>
                  <a:lnTo>
                    <a:pt x="3498151" y="393"/>
                  </a:lnTo>
                  <a:lnTo>
                    <a:pt x="3494290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7041" y="2384018"/>
              <a:ext cx="3550285" cy="1551305"/>
            </a:xfrm>
            <a:custGeom>
              <a:avLst/>
              <a:gdLst/>
              <a:ahLst/>
              <a:cxnLst/>
              <a:rect l="l" t="t" r="r" b="b"/>
              <a:pathLst>
                <a:path w="3550284" h="1551304">
                  <a:moveTo>
                    <a:pt x="0" y="1491805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93"/>
                  </a:lnTo>
                  <a:lnTo>
                    <a:pt x="17424" y="17424"/>
                  </a:lnTo>
                  <a:lnTo>
                    <a:pt x="20180" y="14668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55"/>
                  </a:lnTo>
                  <a:lnTo>
                    <a:pt x="51701" y="393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490379" y="0"/>
                  </a:lnTo>
                  <a:lnTo>
                    <a:pt x="3494290" y="0"/>
                  </a:lnTo>
                  <a:lnTo>
                    <a:pt x="3498151" y="393"/>
                  </a:lnTo>
                  <a:lnTo>
                    <a:pt x="3501986" y="1155"/>
                  </a:lnTo>
                  <a:lnTo>
                    <a:pt x="3505822" y="1905"/>
                  </a:lnTo>
                  <a:lnTo>
                    <a:pt x="3523424" y="10033"/>
                  </a:lnTo>
                  <a:lnTo>
                    <a:pt x="3526675" y="12204"/>
                  </a:lnTo>
                  <a:lnTo>
                    <a:pt x="3545332" y="36728"/>
                  </a:lnTo>
                  <a:lnTo>
                    <a:pt x="3546830" y="40335"/>
                  </a:lnTo>
                  <a:lnTo>
                    <a:pt x="3547960" y="44056"/>
                  </a:lnTo>
                  <a:lnTo>
                    <a:pt x="3548722" y="47879"/>
                  </a:lnTo>
                  <a:lnTo>
                    <a:pt x="3549484" y="51714"/>
                  </a:lnTo>
                  <a:lnTo>
                    <a:pt x="3549865" y="55587"/>
                  </a:lnTo>
                  <a:lnTo>
                    <a:pt x="3549865" y="59486"/>
                  </a:lnTo>
                  <a:lnTo>
                    <a:pt x="3549865" y="1491805"/>
                  </a:lnTo>
                  <a:lnTo>
                    <a:pt x="3549865" y="1495717"/>
                  </a:lnTo>
                  <a:lnTo>
                    <a:pt x="3549484" y="1499577"/>
                  </a:lnTo>
                  <a:lnTo>
                    <a:pt x="3548722" y="1503413"/>
                  </a:lnTo>
                  <a:lnTo>
                    <a:pt x="3547960" y="1507248"/>
                  </a:lnTo>
                  <a:lnTo>
                    <a:pt x="3546830" y="1510957"/>
                  </a:lnTo>
                  <a:lnTo>
                    <a:pt x="3545332" y="1514563"/>
                  </a:lnTo>
                  <a:lnTo>
                    <a:pt x="3543846" y="1518170"/>
                  </a:lnTo>
                  <a:lnTo>
                    <a:pt x="3542004" y="1521599"/>
                  </a:lnTo>
                  <a:lnTo>
                    <a:pt x="3539832" y="1524850"/>
                  </a:lnTo>
                  <a:lnTo>
                    <a:pt x="3537673" y="1528102"/>
                  </a:lnTo>
                  <a:lnTo>
                    <a:pt x="3523424" y="1541259"/>
                  </a:lnTo>
                  <a:lnTo>
                    <a:pt x="3520186" y="1543431"/>
                  </a:lnTo>
                  <a:lnTo>
                    <a:pt x="3494290" y="1551292"/>
                  </a:lnTo>
                  <a:lnTo>
                    <a:pt x="3490379" y="1551292"/>
                  </a:lnTo>
                  <a:lnTo>
                    <a:pt x="59486" y="1551292"/>
                  </a:lnTo>
                  <a:lnTo>
                    <a:pt x="55575" y="1551292"/>
                  </a:lnTo>
                  <a:lnTo>
                    <a:pt x="51701" y="1550911"/>
                  </a:lnTo>
                  <a:lnTo>
                    <a:pt x="47879" y="1550149"/>
                  </a:lnTo>
                  <a:lnTo>
                    <a:pt x="44043" y="1549387"/>
                  </a:lnTo>
                  <a:lnTo>
                    <a:pt x="40322" y="1548257"/>
                  </a:lnTo>
                  <a:lnTo>
                    <a:pt x="36715" y="1546758"/>
                  </a:lnTo>
                  <a:lnTo>
                    <a:pt x="33108" y="1545259"/>
                  </a:lnTo>
                  <a:lnTo>
                    <a:pt x="17424" y="1533867"/>
                  </a:lnTo>
                  <a:lnTo>
                    <a:pt x="14655" y="1531099"/>
                  </a:lnTo>
                  <a:lnTo>
                    <a:pt x="12192" y="1528102"/>
                  </a:lnTo>
                  <a:lnTo>
                    <a:pt x="10020" y="1524850"/>
                  </a:lnTo>
                  <a:lnTo>
                    <a:pt x="7848" y="1521599"/>
                  </a:lnTo>
                  <a:lnTo>
                    <a:pt x="0" y="1495717"/>
                  </a:lnTo>
                  <a:lnTo>
                    <a:pt x="0" y="1491805"/>
                  </a:lnTo>
                  <a:close/>
                </a:path>
              </a:pathLst>
            </a:custGeom>
            <a:ln w="9517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3794" y="2686900"/>
              <a:ext cx="133350" cy="1047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670401" y="2424858"/>
            <a:ext cx="2932430" cy="128651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50" spc="90" dirty="0">
                <a:solidFill>
                  <a:srgbClr val="404155"/>
                </a:solidFill>
                <a:latin typeface="Trebuchet MS"/>
                <a:cs typeface="Trebuchet MS"/>
              </a:rPr>
              <a:t>Seamless</a:t>
            </a:r>
            <a:r>
              <a:rPr sz="1650" spc="-195" dirty="0">
                <a:solidFill>
                  <a:srgbClr val="404155"/>
                </a:solidFill>
                <a:latin typeface="Trebuchet MS"/>
                <a:cs typeface="Trebuchet MS"/>
              </a:rPr>
              <a:t> </a:t>
            </a:r>
            <a:r>
              <a:rPr sz="1650" spc="235" dirty="0">
                <a:solidFill>
                  <a:srgbClr val="404155"/>
                </a:solidFill>
                <a:latin typeface="Trebuchet MS"/>
                <a:cs typeface="Trebuchet MS"/>
              </a:rPr>
              <a:t>Na</a:t>
            </a:r>
            <a:r>
              <a:rPr sz="1650" dirty="0">
                <a:solidFill>
                  <a:srgbClr val="404155"/>
                </a:solidFill>
                <a:latin typeface="Trebuchet MS"/>
                <a:cs typeface="Trebuchet MS"/>
              </a:rPr>
              <a:t>  </a:t>
            </a:r>
            <a:r>
              <a:rPr sz="1650" spc="60" dirty="0">
                <a:solidFill>
                  <a:srgbClr val="404155"/>
                </a:solidFill>
                <a:latin typeface="Trebuchet MS"/>
                <a:cs typeface="Trebuchet MS"/>
              </a:rPr>
              <a:t>igation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100"/>
              </a:lnSpc>
              <a:spcBef>
                <a:spcPts val="315"/>
              </a:spcBef>
            </a:pP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Easily</a:t>
            </a:r>
            <a:r>
              <a:rPr sz="1350" spc="-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plan</a:t>
            </a:r>
            <a:r>
              <a:rPr sz="1350" spc="-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-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customize</a:t>
            </a:r>
            <a:r>
              <a:rPr sz="1350" spc="-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your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itinerary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404155"/>
                </a:solidFill>
                <a:latin typeface="Microsoft Sans Serif"/>
                <a:cs typeface="Microsoft Sans Serif"/>
              </a:rPr>
              <a:t>with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user-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friendly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features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interactive</a:t>
            </a:r>
            <a:r>
              <a:rPr sz="1350" spc="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tools.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2971" y="2379260"/>
            <a:ext cx="3569335" cy="1560830"/>
            <a:chOff x="7232971" y="2379260"/>
            <a:chExt cx="3569335" cy="1560830"/>
          </a:xfrm>
        </p:grpSpPr>
        <p:sp>
          <p:nvSpPr>
            <p:cNvPr id="10" name="object 10"/>
            <p:cNvSpPr/>
            <p:nvPr/>
          </p:nvSpPr>
          <p:spPr>
            <a:xfrm>
              <a:off x="7237730" y="2384018"/>
              <a:ext cx="3559810" cy="1551305"/>
            </a:xfrm>
            <a:custGeom>
              <a:avLst/>
              <a:gdLst/>
              <a:ahLst/>
              <a:cxnLst/>
              <a:rect l="l" t="t" r="r" b="b"/>
              <a:pathLst>
                <a:path w="3559809" h="1551304">
                  <a:moveTo>
                    <a:pt x="3503803" y="0"/>
                  </a:moveTo>
                  <a:lnTo>
                    <a:pt x="55575" y="0"/>
                  </a:lnTo>
                  <a:lnTo>
                    <a:pt x="51701" y="393"/>
                  </a:lnTo>
                  <a:lnTo>
                    <a:pt x="14655" y="20193"/>
                  </a:lnTo>
                  <a:lnTo>
                    <a:pt x="0" y="55587"/>
                  </a:lnTo>
                  <a:lnTo>
                    <a:pt x="0" y="1491805"/>
                  </a:lnTo>
                  <a:lnTo>
                    <a:pt x="0" y="1495717"/>
                  </a:lnTo>
                  <a:lnTo>
                    <a:pt x="14655" y="1531099"/>
                  </a:lnTo>
                  <a:lnTo>
                    <a:pt x="51701" y="1550911"/>
                  </a:lnTo>
                  <a:lnTo>
                    <a:pt x="55575" y="1551292"/>
                  </a:lnTo>
                  <a:lnTo>
                    <a:pt x="3503803" y="1551292"/>
                  </a:lnTo>
                  <a:lnTo>
                    <a:pt x="3539197" y="1536623"/>
                  </a:lnTo>
                  <a:lnTo>
                    <a:pt x="3558997" y="1499577"/>
                  </a:lnTo>
                  <a:lnTo>
                    <a:pt x="3559378" y="1495717"/>
                  </a:lnTo>
                  <a:lnTo>
                    <a:pt x="3559378" y="55587"/>
                  </a:lnTo>
                  <a:lnTo>
                    <a:pt x="3544722" y="20193"/>
                  </a:lnTo>
                  <a:lnTo>
                    <a:pt x="3507676" y="393"/>
                  </a:lnTo>
                  <a:lnTo>
                    <a:pt x="3503803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7730" y="2384018"/>
              <a:ext cx="3559810" cy="1551305"/>
            </a:xfrm>
            <a:custGeom>
              <a:avLst/>
              <a:gdLst/>
              <a:ahLst/>
              <a:cxnLst/>
              <a:rect l="l" t="t" r="r" b="b"/>
              <a:pathLst>
                <a:path w="3559809" h="1551304">
                  <a:moveTo>
                    <a:pt x="0" y="1491805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28"/>
                  </a:lnTo>
                  <a:lnTo>
                    <a:pt x="6019" y="33108"/>
                  </a:lnTo>
                  <a:lnTo>
                    <a:pt x="7848" y="29692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26441" y="10033"/>
                  </a:lnTo>
                  <a:lnTo>
                    <a:pt x="29679" y="7861"/>
                  </a:lnTo>
                  <a:lnTo>
                    <a:pt x="47879" y="1155"/>
                  </a:lnTo>
                  <a:lnTo>
                    <a:pt x="51701" y="393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499904" y="0"/>
                  </a:lnTo>
                  <a:lnTo>
                    <a:pt x="3503803" y="0"/>
                  </a:lnTo>
                  <a:lnTo>
                    <a:pt x="3507676" y="393"/>
                  </a:lnTo>
                  <a:lnTo>
                    <a:pt x="3511499" y="1155"/>
                  </a:lnTo>
                  <a:lnTo>
                    <a:pt x="3515334" y="1905"/>
                  </a:lnTo>
                  <a:lnTo>
                    <a:pt x="3519055" y="3035"/>
                  </a:lnTo>
                  <a:lnTo>
                    <a:pt x="3522662" y="4533"/>
                  </a:lnTo>
                  <a:lnTo>
                    <a:pt x="3526269" y="6032"/>
                  </a:lnTo>
                  <a:lnTo>
                    <a:pt x="3553358" y="33108"/>
                  </a:lnTo>
                  <a:lnTo>
                    <a:pt x="3559378" y="55587"/>
                  </a:lnTo>
                  <a:lnTo>
                    <a:pt x="3559378" y="59486"/>
                  </a:lnTo>
                  <a:lnTo>
                    <a:pt x="3559378" y="1491805"/>
                  </a:lnTo>
                  <a:lnTo>
                    <a:pt x="3559378" y="1495717"/>
                  </a:lnTo>
                  <a:lnTo>
                    <a:pt x="3558997" y="1499577"/>
                  </a:lnTo>
                  <a:lnTo>
                    <a:pt x="3558235" y="1503413"/>
                  </a:lnTo>
                  <a:lnTo>
                    <a:pt x="3557473" y="1507248"/>
                  </a:lnTo>
                  <a:lnTo>
                    <a:pt x="3536200" y="1539087"/>
                  </a:lnTo>
                  <a:lnTo>
                    <a:pt x="3522662" y="1546758"/>
                  </a:lnTo>
                  <a:lnTo>
                    <a:pt x="3519055" y="1548257"/>
                  </a:lnTo>
                  <a:lnTo>
                    <a:pt x="3515334" y="1549387"/>
                  </a:lnTo>
                  <a:lnTo>
                    <a:pt x="3511499" y="1550149"/>
                  </a:lnTo>
                  <a:lnTo>
                    <a:pt x="3507676" y="1550911"/>
                  </a:lnTo>
                  <a:lnTo>
                    <a:pt x="3503803" y="1551292"/>
                  </a:lnTo>
                  <a:lnTo>
                    <a:pt x="3499904" y="1551292"/>
                  </a:lnTo>
                  <a:lnTo>
                    <a:pt x="59486" y="1551292"/>
                  </a:lnTo>
                  <a:lnTo>
                    <a:pt x="55575" y="1551292"/>
                  </a:lnTo>
                  <a:lnTo>
                    <a:pt x="51701" y="1550911"/>
                  </a:lnTo>
                  <a:lnTo>
                    <a:pt x="47879" y="1550149"/>
                  </a:lnTo>
                  <a:lnTo>
                    <a:pt x="44043" y="1549387"/>
                  </a:lnTo>
                  <a:lnTo>
                    <a:pt x="26441" y="1541259"/>
                  </a:lnTo>
                  <a:lnTo>
                    <a:pt x="23190" y="1539087"/>
                  </a:lnTo>
                  <a:lnTo>
                    <a:pt x="10020" y="1524850"/>
                  </a:lnTo>
                  <a:lnTo>
                    <a:pt x="7848" y="1521599"/>
                  </a:lnTo>
                  <a:lnTo>
                    <a:pt x="6019" y="1518170"/>
                  </a:lnTo>
                  <a:lnTo>
                    <a:pt x="4533" y="1514563"/>
                  </a:lnTo>
                  <a:lnTo>
                    <a:pt x="3035" y="1510957"/>
                  </a:lnTo>
                  <a:lnTo>
                    <a:pt x="1905" y="1507248"/>
                  </a:lnTo>
                  <a:lnTo>
                    <a:pt x="1143" y="1503413"/>
                  </a:lnTo>
                  <a:lnTo>
                    <a:pt x="381" y="1499577"/>
                  </a:lnTo>
                  <a:lnTo>
                    <a:pt x="0" y="1495717"/>
                  </a:lnTo>
                  <a:lnTo>
                    <a:pt x="0" y="1491805"/>
                  </a:lnTo>
                  <a:close/>
                </a:path>
              </a:pathLst>
            </a:custGeom>
            <a:ln w="9517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2343" y="2686900"/>
              <a:ext cx="133350" cy="1047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403477" y="2424858"/>
            <a:ext cx="3053715" cy="12865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84455">
              <a:lnSpc>
                <a:spcPct val="139000"/>
              </a:lnSpc>
              <a:spcBef>
                <a:spcPts val="440"/>
              </a:spcBef>
            </a:pPr>
            <a:r>
              <a:rPr sz="1650" spc="60" dirty="0">
                <a:solidFill>
                  <a:srgbClr val="404155"/>
                </a:solidFill>
                <a:latin typeface="Trebuchet MS"/>
                <a:cs typeface="Trebuchet MS"/>
              </a:rPr>
              <a:t>Real-</a:t>
            </a:r>
            <a:r>
              <a:rPr sz="1650" spc="70" dirty="0">
                <a:solidFill>
                  <a:srgbClr val="404155"/>
                </a:solidFill>
                <a:latin typeface="Trebuchet MS"/>
                <a:cs typeface="Trebuchet MS"/>
              </a:rPr>
              <a:t>Time</a:t>
            </a:r>
            <a:r>
              <a:rPr sz="1650" spc="-190" dirty="0">
                <a:solidFill>
                  <a:srgbClr val="404155"/>
                </a:solidFill>
                <a:latin typeface="Trebuchet MS"/>
                <a:cs typeface="Trebuchet MS"/>
              </a:rPr>
              <a:t> </a:t>
            </a:r>
            <a:r>
              <a:rPr sz="1650" spc="240" dirty="0">
                <a:solidFill>
                  <a:srgbClr val="404155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404155"/>
                </a:solidFill>
                <a:latin typeface="Trebuchet MS"/>
                <a:cs typeface="Trebuchet MS"/>
              </a:rPr>
              <a:t>  </a:t>
            </a:r>
            <a:r>
              <a:rPr sz="1650" spc="-10" dirty="0">
                <a:solidFill>
                  <a:srgbClr val="404155"/>
                </a:solidFill>
                <a:latin typeface="Trebuchet MS"/>
                <a:cs typeface="Trebuchet MS"/>
              </a:rPr>
              <a:t>ailability</a:t>
            </a:r>
            <a:r>
              <a:rPr sz="1650" spc="500" dirty="0">
                <a:solidFill>
                  <a:srgbClr val="404155"/>
                </a:solidFill>
                <a:latin typeface="Trebuchet MS"/>
                <a:cs typeface="Trebuchet MS"/>
              </a:rPr>
              <a:t> 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Instantly</a:t>
            </a:r>
            <a:r>
              <a:rPr sz="1350" spc="-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view</a:t>
            </a:r>
            <a:r>
              <a:rPr sz="1350" spc="-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book 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transportation</a:t>
            </a:r>
            <a:r>
              <a:rPr sz="1350" spc="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accommodation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options </a:t>
            </a:r>
            <a:r>
              <a:rPr sz="1350" spc="95" dirty="0">
                <a:solidFill>
                  <a:srgbClr val="404155"/>
                </a:solidFill>
                <a:latin typeface="Microsoft Sans Serif"/>
                <a:cs typeface="Microsoft Sans Serif"/>
              </a:rPr>
              <a:t>with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live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availability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updates.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02283" y="4111375"/>
            <a:ext cx="7299959" cy="1275715"/>
            <a:chOff x="3502283" y="4111375"/>
            <a:chExt cx="7299959" cy="1275715"/>
          </a:xfrm>
        </p:grpSpPr>
        <p:sp>
          <p:nvSpPr>
            <p:cNvPr id="15" name="object 15"/>
            <p:cNvSpPr/>
            <p:nvPr/>
          </p:nvSpPr>
          <p:spPr>
            <a:xfrm>
              <a:off x="3507041" y="4116133"/>
              <a:ext cx="7290434" cy="1266190"/>
            </a:xfrm>
            <a:custGeom>
              <a:avLst/>
              <a:gdLst/>
              <a:ahLst/>
              <a:cxnLst/>
              <a:rect l="l" t="t" r="r" b="b"/>
              <a:pathLst>
                <a:path w="7290434" h="1266189">
                  <a:moveTo>
                    <a:pt x="7234491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1206289"/>
                  </a:lnTo>
                  <a:lnTo>
                    <a:pt x="0" y="1210193"/>
                  </a:lnTo>
                  <a:lnTo>
                    <a:pt x="14655" y="1245584"/>
                  </a:lnTo>
                  <a:lnTo>
                    <a:pt x="51701" y="1265388"/>
                  </a:lnTo>
                  <a:lnTo>
                    <a:pt x="55575" y="1265765"/>
                  </a:lnTo>
                  <a:lnTo>
                    <a:pt x="7234491" y="1265765"/>
                  </a:lnTo>
                  <a:lnTo>
                    <a:pt x="7269886" y="1251106"/>
                  </a:lnTo>
                  <a:lnTo>
                    <a:pt x="7289685" y="1214057"/>
                  </a:lnTo>
                  <a:lnTo>
                    <a:pt x="7290066" y="1210193"/>
                  </a:lnTo>
                  <a:lnTo>
                    <a:pt x="7290066" y="55575"/>
                  </a:lnTo>
                  <a:lnTo>
                    <a:pt x="7275411" y="20180"/>
                  </a:lnTo>
                  <a:lnTo>
                    <a:pt x="7238365" y="381"/>
                  </a:lnTo>
                  <a:lnTo>
                    <a:pt x="7234491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7041" y="4116133"/>
              <a:ext cx="7290434" cy="1266190"/>
            </a:xfrm>
            <a:custGeom>
              <a:avLst/>
              <a:gdLst/>
              <a:ahLst/>
              <a:cxnLst/>
              <a:rect l="l" t="t" r="r" b="b"/>
              <a:pathLst>
                <a:path w="7290434" h="1266189">
                  <a:moveTo>
                    <a:pt x="0" y="1206289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7230592" y="0"/>
                  </a:lnTo>
                  <a:lnTo>
                    <a:pt x="7234491" y="0"/>
                  </a:lnTo>
                  <a:lnTo>
                    <a:pt x="7238365" y="381"/>
                  </a:lnTo>
                  <a:lnTo>
                    <a:pt x="7242187" y="1143"/>
                  </a:lnTo>
                  <a:lnTo>
                    <a:pt x="7246023" y="1905"/>
                  </a:lnTo>
                  <a:lnTo>
                    <a:pt x="7272655" y="17424"/>
                  </a:lnTo>
                  <a:lnTo>
                    <a:pt x="7275411" y="20180"/>
                  </a:lnTo>
                  <a:lnTo>
                    <a:pt x="7288923" y="47879"/>
                  </a:lnTo>
                  <a:lnTo>
                    <a:pt x="7289685" y="51701"/>
                  </a:lnTo>
                  <a:lnTo>
                    <a:pt x="7290066" y="55575"/>
                  </a:lnTo>
                  <a:lnTo>
                    <a:pt x="7290066" y="59474"/>
                  </a:lnTo>
                  <a:lnTo>
                    <a:pt x="7290066" y="1206289"/>
                  </a:lnTo>
                  <a:lnTo>
                    <a:pt x="7290066" y="1210193"/>
                  </a:lnTo>
                  <a:lnTo>
                    <a:pt x="7289685" y="1214057"/>
                  </a:lnTo>
                  <a:lnTo>
                    <a:pt x="7272655" y="1248347"/>
                  </a:lnTo>
                  <a:lnTo>
                    <a:pt x="7253351" y="1261240"/>
                  </a:lnTo>
                  <a:lnTo>
                    <a:pt x="7249744" y="1262734"/>
                  </a:lnTo>
                  <a:lnTo>
                    <a:pt x="7246023" y="1263860"/>
                  </a:lnTo>
                  <a:lnTo>
                    <a:pt x="7242187" y="1264624"/>
                  </a:lnTo>
                  <a:lnTo>
                    <a:pt x="7238365" y="1265388"/>
                  </a:lnTo>
                  <a:lnTo>
                    <a:pt x="7234491" y="1265765"/>
                  </a:lnTo>
                  <a:lnTo>
                    <a:pt x="7230592" y="1265770"/>
                  </a:lnTo>
                  <a:lnTo>
                    <a:pt x="59486" y="1265770"/>
                  </a:lnTo>
                  <a:lnTo>
                    <a:pt x="55575" y="1265765"/>
                  </a:lnTo>
                  <a:lnTo>
                    <a:pt x="51701" y="1265388"/>
                  </a:lnTo>
                  <a:lnTo>
                    <a:pt x="47879" y="1264624"/>
                  </a:lnTo>
                  <a:lnTo>
                    <a:pt x="44043" y="1263860"/>
                  </a:lnTo>
                  <a:lnTo>
                    <a:pt x="40322" y="1262734"/>
                  </a:lnTo>
                  <a:lnTo>
                    <a:pt x="36715" y="1261240"/>
                  </a:lnTo>
                  <a:lnTo>
                    <a:pt x="33108" y="1259747"/>
                  </a:lnTo>
                  <a:lnTo>
                    <a:pt x="17424" y="1248347"/>
                  </a:lnTo>
                  <a:lnTo>
                    <a:pt x="14655" y="1245584"/>
                  </a:lnTo>
                  <a:lnTo>
                    <a:pt x="0" y="1210193"/>
                  </a:lnTo>
                  <a:lnTo>
                    <a:pt x="0" y="1206289"/>
                  </a:lnTo>
                  <a:close/>
                </a:path>
              </a:pathLst>
            </a:custGeom>
            <a:ln w="9517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70401" y="4156960"/>
            <a:ext cx="6559550" cy="100076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50" spc="65" dirty="0">
                <a:solidFill>
                  <a:srgbClr val="404155"/>
                </a:solidFill>
                <a:latin typeface="Trebuchet MS"/>
                <a:cs typeface="Trebuchet MS"/>
              </a:rPr>
              <a:t>Personalized</a:t>
            </a:r>
            <a:r>
              <a:rPr sz="1650" spc="-190" dirty="0">
                <a:solidFill>
                  <a:srgbClr val="404155"/>
                </a:solidFill>
                <a:latin typeface="Trebuchet MS"/>
                <a:cs typeface="Trebuchet MS"/>
              </a:rPr>
              <a:t> </a:t>
            </a:r>
            <a:r>
              <a:rPr sz="1650" spc="75" dirty="0">
                <a:solidFill>
                  <a:srgbClr val="404155"/>
                </a:solidFill>
                <a:latin typeface="Trebuchet MS"/>
                <a:cs typeface="Trebuchet MS"/>
              </a:rPr>
              <a:t>Recommendations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9500"/>
              </a:lnSpc>
              <a:spcBef>
                <a:spcPts val="390"/>
              </a:spcBef>
            </a:pP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Receive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tailored</a:t>
            </a:r>
            <a:r>
              <a:rPr sz="1350" spc="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suggestions</a:t>
            </a:r>
            <a:r>
              <a:rPr sz="1350" spc="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based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on</a:t>
            </a:r>
            <a:r>
              <a:rPr sz="1350" spc="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your</a:t>
            </a:r>
            <a:r>
              <a:rPr sz="1350" spc="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preferences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sz="1350" spc="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create</a:t>
            </a:r>
            <a:r>
              <a:rPr sz="1350" spc="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a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personalized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</a:t>
            </a:r>
            <a:r>
              <a:rPr sz="1350" spc="-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plan.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538580"/>
            <a:ext cx="6667500" cy="10725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40"/>
              </a:spcBef>
            </a:pPr>
            <a:r>
              <a:rPr spc="250" dirty="0">
                <a:latin typeface="Calibri"/>
                <a:cs typeface="Calibri"/>
              </a:rPr>
              <a:t>Employee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spc="200" dirty="0">
                <a:latin typeface="Calibri"/>
                <a:cs typeface="Calibri"/>
              </a:rPr>
              <a:t>Interface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spc="195" dirty="0">
                <a:latin typeface="Calibri"/>
                <a:cs typeface="Calibri"/>
              </a:rPr>
              <a:t>for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spc="320" dirty="0">
                <a:latin typeface="Calibri"/>
                <a:cs typeface="Calibri"/>
              </a:rPr>
              <a:t>Managing </a:t>
            </a:r>
            <a:r>
              <a:rPr spc="340" dirty="0">
                <a:latin typeface="Calibri"/>
                <a:cs typeface="Calibri"/>
              </a:rPr>
              <a:t>Bookings</a:t>
            </a:r>
          </a:p>
        </p:txBody>
      </p:sp>
      <p:sp>
        <p:nvSpPr>
          <p:cNvPr id="3" name="object 3"/>
          <p:cNvSpPr/>
          <p:nvPr/>
        </p:nvSpPr>
        <p:spPr>
          <a:xfrm>
            <a:off x="1698802" y="2940773"/>
            <a:ext cx="257175" cy="342900"/>
          </a:xfrm>
          <a:custGeom>
            <a:avLst/>
            <a:gdLst/>
            <a:ahLst/>
            <a:cxnLst/>
            <a:rect l="l" t="t" r="r" b="b"/>
            <a:pathLst>
              <a:path w="257175" h="342900">
                <a:moveTo>
                  <a:pt x="155841" y="0"/>
                </a:moveTo>
                <a:lnTo>
                  <a:pt x="42824" y="0"/>
                </a:lnTo>
                <a:lnTo>
                  <a:pt x="26167" y="3369"/>
                </a:lnTo>
                <a:lnTo>
                  <a:pt x="12553" y="12553"/>
                </a:lnTo>
                <a:lnTo>
                  <a:pt x="3369" y="26167"/>
                </a:lnTo>
                <a:lnTo>
                  <a:pt x="0" y="42824"/>
                </a:lnTo>
                <a:lnTo>
                  <a:pt x="0" y="299783"/>
                </a:lnTo>
                <a:lnTo>
                  <a:pt x="3369" y="316440"/>
                </a:lnTo>
                <a:lnTo>
                  <a:pt x="12553" y="330053"/>
                </a:lnTo>
                <a:lnTo>
                  <a:pt x="26167" y="339238"/>
                </a:lnTo>
                <a:lnTo>
                  <a:pt x="42824" y="342607"/>
                </a:lnTo>
                <a:lnTo>
                  <a:pt x="214134" y="342607"/>
                </a:lnTo>
                <a:lnTo>
                  <a:pt x="230784" y="339238"/>
                </a:lnTo>
                <a:lnTo>
                  <a:pt x="244394" y="330053"/>
                </a:lnTo>
                <a:lnTo>
                  <a:pt x="250360" y="321208"/>
                </a:lnTo>
                <a:lnTo>
                  <a:pt x="42824" y="321208"/>
                </a:lnTo>
                <a:lnTo>
                  <a:pt x="34479" y="319527"/>
                </a:lnTo>
                <a:lnTo>
                  <a:pt x="27674" y="314939"/>
                </a:lnTo>
                <a:lnTo>
                  <a:pt x="23091" y="308129"/>
                </a:lnTo>
                <a:lnTo>
                  <a:pt x="21412" y="299783"/>
                </a:lnTo>
                <a:lnTo>
                  <a:pt x="21412" y="42824"/>
                </a:lnTo>
                <a:lnTo>
                  <a:pt x="23091" y="34485"/>
                </a:lnTo>
                <a:lnTo>
                  <a:pt x="27674" y="27679"/>
                </a:lnTo>
                <a:lnTo>
                  <a:pt x="34479" y="23093"/>
                </a:lnTo>
                <a:lnTo>
                  <a:pt x="42824" y="21412"/>
                </a:lnTo>
                <a:lnTo>
                  <a:pt x="181990" y="21412"/>
                </a:lnTo>
                <a:lnTo>
                  <a:pt x="164007" y="3416"/>
                </a:lnTo>
                <a:lnTo>
                  <a:pt x="155841" y="0"/>
                </a:lnTo>
                <a:close/>
              </a:path>
              <a:path w="257175" h="342900">
                <a:moveTo>
                  <a:pt x="181990" y="21412"/>
                </a:moveTo>
                <a:lnTo>
                  <a:pt x="128473" y="21412"/>
                </a:lnTo>
                <a:lnTo>
                  <a:pt x="128473" y="96354"/>
                </a:lnTo>
                <a:lnTo>
                  <a:pt x="130998" y="108860"/>
                </a:lnTo>
                <a:lnTo>
                  <a:pt x="137883" y="119073"/>
                </a:lnTo>
                <a:lnTo>
                  <a:pt x="148093" y="125960"/>
                </a:lnTo>
                <a:lnTo>
                  <a:pt x="160591" y="128485"/>
                </a:lnTo>
                <a:lnTo>
                  <a:pt x="235546" y="128485"/>
                </a:lnTo>
                <a:lnTo>
                  <a:pt x="235546" y="299783"/>
                </a:lnTo>
                <a:lnTo>
                  <a:pt x="233865" y="308129"/>
                </a:lnTo>
                <a:lnTo>
                  <a:pt x="229279" y="314939"/>
                </a:lnTo>
                <a:lnTo>
                  <a:pt x="222473" y="319527"/>
                </a:lnTo>
                <a:lnTo>
                  <a:pt x="214134" y="321208"/>
                </a:lnTo>
                <a:lnTo>
                  <a:pt x="250360" y="321208"/>
                </a:lnTo>
                <a:lnTo>
                  <a:pt x="253577" y="316440"/>
                </a:lnTo>
                <a:lnTo>
                  <a:pt x="256946" y="299783"/>
                </a:lnTo>
                <a:lnTo>
                  <a:pt x="256946" y="107073"/>
                </a:lnTo>
                <a:lnTo>
                  <a:pt x="154711" y="107073"/>
                </a:lnTo>
                <a:lnTo>
                  <a:pt x="149885" y="102247"/>
                </a:lnTo>
                <a:lnTo>
                  <a:pt x="149885" y="21755"/>
                </a:lnTo>
                <a:lnTo>
                  <a:pt x="182333" y="21755"/>
                </a:lnTo>
                <a:lnTo>
                  <a:pt x="181990" y="21412"/>
                </a:lnTo>
                <a:close/>
              </a:path>
              <a:path w="257175" h="342900">
                <a:moveTo>
                  <a:pt x="101714" y="147624"/>
                </a:moveTo>
                <a:lnTo>
                  <a:pt x="80275" y="157972"/>
                </a:lnTo>
                <a:lnTo>
                  <a:pt x="63322" y="174291"/>
                </a:lnTo>
                <a:lnTo>
                  <a:pt x="52179" y="195245"/>
                </a:lnTo>
                <a:lnTo>
                  <a:pt x="48171" y="219494"/>
                </a:lnTo>
                <a:lnTo>
                  <a:pt x="54057" y="248675"/>
                </a:lnTo>
                <a:lnTo>
                  <a:pt x="70113" y="272495"/>
                </a:lnTo>
                <a:lnTo>
                  <a:pt x="93937" y="288550"/>
                </a:lnTo>
                <a:lnTo>
                  <a:pt x="123126" y="294436"/>
                </a:lnTo>
                <a:lnTo>
                  <a:pt x="147366" y="290428"/>
                </a:lnTo>
                <a:lnTo>
                  <a:pt x="168314" y="279285"/>
                </a:lnTo>
                <a:lnTo>
                  <a:pt x="174342" y="273024"/>
                </a:lnTo>
                <a:lnTo>
                  <a:pt x="123190" y="273024"/>
                </a:lnTo>
                <a:lnTo>
                  <a:pt x="102345" y="268818"/>
                </a:lnTo>
                <a:lnTo>
                  <a:pt x="85326" y="257346"/>
                </a:lnTo>
                <a:lnTo>
                  <a:pt x="73853" y="240331"/>
                </a:lnTo>
                <a:lnTo>
                  <a:pt x="69646" y="219494"/>
                </a:lnTo>
                <a:lnTo>
                  <a:pt x="72004" y="203722"/>
                </a:lnTo>
                <a:lnTo>
                  <a:pt x="78611" y="189815"/>
                </a:lnTo>
                <a:lnTo>
                  <a:pt x="88768" y="178483"/>
                </a:lnTo>
                <a:lnTo>
                  <a:pt x="101777" y="170434"/>
                </a:lnTo>
                <a:lnTo>
                  <a:pt x="101714" y="147624"/>
                </a:lnTo>
                <a:close/>
              </a:path>
              <a:path w="257175" h="342900">
                <a:moveTo>
                  <a:pt x="194995" y="240893"/>
                </a:moveTo>
                <a:lnTo>
                  <a:pt x="172237" y="240893"/>
                </a:lnTo>
                <a:lnTo>
                  <a:pt x="164187" y="253907"/>
                </a:lnTo>
                <a:lnTo>
                  <a:pt x="152857" y="264064"/>
                </a:lnTo>
                <a:lnTo>
                  <a:pt x="138954" y="270668"/>
                </a:lnTo>
                <a:lnTo>
                  <a:pt x="123190" y="273024"/>
                </a:lnTo>
                <a:lnTo>
                  <a:pt x="174342" y="273024"/>
                </a:lnTo>
                <a:lnTo>
                  <a:pt x="184635" y="262332"/>
                </a:lnTo>
                <a:lnTo>
                  <a:pt x="194995" y="240893"/>
                </a:lnTo>
                <a:close/>
              </a:path>
              <a:path w="257175" h="342900">
                <a:moveTo>
                  <a:pt x="128473" y="139179"/>
                </a:moveTo>
                <a:lnTo>
                  <a:pt x="122580" y="139179"/>
                </a:lnTo>
                <a:lnTo>
                  <a:pt x="117767" y="144005"/>
                </a:lnTo>
                <a:lnTo>
                  <a:pt x="117767" y="220027"/>
                </a:lnTo>
                <a:lnTo>
                  <a:pt x="122580" y="224840"/>
                </a:lnTo>
                <a:lnTo>
                  <a:pt x="198602" y="224840"/>
                </a:lnTo>
                <a:lnTo>
                  <a:pt x="203415" y="220027"/>
                </a:lnTo>
                <a:lnTo>
                  <a:pt x="203415" y="214134"/>
                </a:lnTo>
                <a:lnTo>
                  <a:pt x="201257" y="203428"/>
                </a:lnTo>
                <a:lnTo>
                  <a:pt x="139179" y="203428"/>
                </a:lnTo>
                <a:lnTo>
                  <a:pt x="139179" y="161671"/>
                </a:lnTo>
                <a:lnTo>
                  <a:pt x="181849" y="161671"/>
                </a:lnTo>
                <a:lnTo>
                  <a:pt x="181479" y="161121"/>
                </a:lnTo>
                <a:lnTo>
                  <a:pt x="157660" y="145065"/>
                </a:lnTo>
                <a:lnTo>
                  <a:pt x="128473" y="139179"/>
                </a:lnTo>
                <a:close/>
              </a:path>
              <a:path w="257175" h="342900">
                <a:moveTo>
                  <a:pt x="181849" y="161671"/>
                </a:moveTo>
                <a:lnTo>
                  <a:pt x="139179" y="161671"/>
                </a:lnTo>
                <a:lnTo>
                  <a:pt x="153937" y="167056"/>
                </a:lnTo>
                <a:lnTo>
                  <a:pt x="166306" y="176301"/>
                </a:lnTo>
                <a:lnTo>
                  <a:pt x="175551" y="188670"/>
                </a:lnTo>
                <a:lnTo>
                  <a:pt x="180936" y="203428"/>
                </a:lnTo>
                <a:lnTo>
                  <a:pt x="201257" y="203428"/>
                </a:lnTo>
                <a:lnTo>
                  <a:pt x="197531" y="184945"/>
                </a:lnTo>
                <a:lnTo>
                  <a:pt x="181849" y="161671"/>
                </a:lnTo>
                <a:close/>
              </a:path>
              <a:path w="257175" h="342900">
                <a:moveTo>
                  <a:pt x="182333" y="21755"/>
                </a:moveTo>
                <a:lnTo>
                  <a:pt x="149885" y="21755"/>
                </a:lnTo>
                <a:lnTo>
                  <a:pt x="151765" y="22212"/>
                </a:lnTo>
                <a:lnTo>
                  <a:pt x="153504" y="23152"/>
                </a:lnTo>
                <a:lnTo>
                  <a:pt x="154838" y="24561"/>
                </a:lnTo>
                <a:lnTo>
                  <a:pt x="233794" y="103517"/>
                </a:lnTo>
                <a:lnTo>
                  <a:pt x="234734" y="105194"/>
                </a:lnTo>
                <a:lnTo>
                  <a:pt x="235204" y="107073"/>
                </a:lnTo>
                <a:lnTo>
                  <a:pt x="256946" y="107073"/>
                </a:lnTo>
                <a:lnTo>
                  <a:pt x="256946" y="101180"/>
                </a:lnTo>
                <a:lnTo>
                  <a:pt x="253542" y="93014"/>
                </a:lnTo>
                <a:lnTo>
                  <a:pt x="182333" y="21755"/>
                </a:lnTo>
                <a:close/>
              </a:path>
            </a:pathLst>
          </a:custGeom>
          <a:solidFill>
            <a:srgbClr val="496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515" y="3319459"/>
            <a:ext cx="2296160" cy="155321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50" spc="155" dirty="0">
                <a:solidFill>
                  <a:srgbClr val="404155"/>
                </a:solidFill>
                <a:latin typeface="Calibri"/>
                <a:cs typeface="Calibri"/>
              </a:rPr>
              <a:t>Analytics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2600"/>
              </a:lnSpc>
              <a:spcBef>
                <a:spcPts val="340"/>
              </a:spcBef>
            </a:pP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Access</a:t>
            </a:r>
            <a:r>
              <a:rPr sz="1350" spc="10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comprehensive</a:t>
            </a:r>
            <a:r>
              <a:rPr sz="1350" spc="10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data and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insights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optimize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booking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management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enhance</a:t>
            </a:r>
            <a:r>
              <a:rPr sz="1350" spc="17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user</a:t>
            </a:r>
            <a:r>
              <a:rPr sz="1350" spc="17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experience.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3991" y="2997873"/>
            <a:ext cx="342900" cy="228600"/>
          </a:xfrm>
          <a:custGeom>
            <a:avLst/>
            <a:gdLst/>
            <a:ahLst/>
            <a:cxnLst/>
            <a:rect l="l" t="t" r="r" b="b"/>
            <a:pathLst>
              <a:path w="342900" h="228600">
                <a:moveTo>
                  <a:pt x="304546" y="0"/>
                </a:moveTo>
                <a:lnTo>
                  <a:pt x="38061" y="0"/>
                </a:lnTo>
                <a:lnTo>
                  <a:pt x="23258" y="2995"/>
                </a:lnTo>
                <a:lnTo>
                  <a:pt x="11158" y="11160"/>
                </a:lnTo>
                <a:lnTo>
                  <a:pt x="2995" y="23263"/>
                </a:lnTo>
                <a:lnTo>
                  <a:pt x="0" y="38074"/>
                </a:lnTo>
                <a:lnTo>
                  <a:pt x="0" y="81673"/>
                </a:lnTo>
                <a:lnTo>
                  <a:pt x="2908" y="85483"/>
                </a:lnTo>
                <a:lnTo>
                  <a:pt x="7137" y="86550"/>
                </a:lnTo>
                <a:lnTo>
                  <a:pt x="15674" y="90327"/>
                </a:lnTo>
                <a:lnTo>
                  <a:pt x="22458" y="96566"/>
                </a:lnTo>
                <a:lnTo>
                  <a:pt x="26934" y="104711"/>
                </a:lnTo>
                <a:lnTo>
                  <a:pt x="28549" y="114211"/>
                </a:lnTo>
                <a:lnTo>
                  <a:pt x="26934" y="123708"/>
                </a:lnTo>
                <a:lnTo>
                  <a:pt x="22458" y="131851"/>
                </a:lnTo>
                <a:lnTo>
                  <a:pt x="15674" y="138089"/>
                </a:lnTo>
                <a:lnTo>
                  <a:pt x="7137" y="141871"/>
                </a:lnTo>
                <a:lnTo>
                  <a:pt x="2908" y="142938"/>
                </a:lnTo>
                <a:lnTo>
                  <a:pt x="0" y="146735"/>
                </a:lnTo>
                <a:lnTo>
                  <a:pt x="0" y="190347"/>
                </a:lnTo>
                <a:lnTo>
                  <a:pt x="2995" y="205151"/>
                </a:lnTo>
                <a:lnTo>
                  <a:pt x="11158" y="217250"/>
                </a:lnTo>
                <a:lnTo>
                  <a:pt x="23258" y="225414"/>
                </a:lnTo>
                <a:lnTo>
                  <a:pt x="38061" y="228409"/>
                </a:lnTo>
                <a:lnTo>
                  <a:pt x="304546" y="228409"/>
                </a:lnTo>
                <a:lnTo>
                  <a:pt x="319349" y="225414"/>
                </a:lnTo>
                <a:lnTo>
                  <a:pt x="331449" y="217250"/>
                </a:lnTo>
                <a:lnTo>
                  <a:pt x="336756" y="209384"/>
                </a:lnTo>
                <a:lnTo>
                  <a:pt x="38061" y="209384"/>
                </a:lnTo>
                <a:lnTo>
                  <a:pt x="30647" y="207890"/>
                </a:lnTo>
                <a:lnTo>
                  <a:pt x="24601" y="203814"/>
                </a:lnTo>
                <a:lnTo>
                  <a:pt x="20529" y="197763"/>
                </a:lnTo>
                <a:lnTo>
                  <a:pt x="19037" y="190347"/>
                </a:lnTo>
                <a:lnTo>
                  <a:pt x="19037" y="157810"/>
                </a:lnTo>
                <a:lnTo>
                  <a:pt x="30570" y="150654"/>
                </a:lnTo>
                <a:lnTo>
                  <a:pt x="39598" y="140582"/>
                </a:lnTo>
                <a:lnTo>
                  <a:pt x="45483" y="128224"/>
                </a:lnTo>
                <a:lnTo>
                  <a:pt x="47586" y="114211"/>
                </a:lnTo>
                <a:lnTo>
                  <a:pt x="45483" y="100192"/>
                </a:lnTo>
                <a:lnTo>
                  <a:pt x="39598" y="87834"/>
                </a:lnTo>
                <a:lnTo>
                  <a:pt x="30570" y="77765"/>
                </a:lnTo>
                <a:lnTo>
                  <a:pt x="19037" y="70612"/>
                </a:lnTo>
                <a:lnTo>
                  <a:pt x="19037" y="38074"/>
                </a:lnTo>
                <a:lnTo>
                  <a:pt x="20529" y="30658"/>
                </a:lnTo>
                <a:lnTo>
                  <a:pt x="24601" y="24607"/>
                </a:lnTo>
                <a:lnTo>
                  <a:pt x="30647" y="20531"/>
                </a:lnTo>
                <a:lnTo>
                  <a:pt x="38061" y="19037"/>
                </a:lnTo>
                <a:lnTo>
                  <a:pt x="336762" y="19037"/>
                </a:lnTo>
                <a:lnTo>
                  <a:pt x="331449" y="11160"/>
                </a:lnTo>
                <a:lnTo>
                  <a:pt x="319349" y="2995"/>
                </a:lnTo>
                <a:lnTo>
                  <a:pt x="304546" y="0"/>
                </a:lnTo>
                <a:close/>
              </a:path>
              <a:path w="342900" h="228600">
                <a:moveTo>
                  <a:pt x="336762" y="19037"/>
                </a:moveTo>
                <a:lnTo>
                  <a:pt x="304546" y="19037"/>
                </a:lnTo>
                <a:lnTo>
                  <a:pt x="311960" y="20531"/>
                </a:lnTo>
                <a:lnTo>
                  <a:pt x="318006" y="24607"/>
                </a:lnTo>
                <a:lnTo>
                  <a:pt x="322078" y="30658"/>
                </a:lnTo>
                <a:lnTo>
                  <a:pt x="323570" y="38074"/>
                </a:lnTo>
                <a:lnTo>
                  <a:pt x="323570" y="70612"/>
                </a:lnTo>
                <a:lnTo>
                  <a:pt x="312037" y="77765"/>
                </a:lnTo>
                <a:lnTo>
                  <a:pt x="303009" y="87834"/>
                </a:lnTo>
                <a:lnTo>
                  <a:pt x="297124" y="100192"/>
                </a:lnTo>
                <a:lnTo>
                  <a:pt x="295021" y="114211"/>
                </a:lnTo>
                <a:lnTo>
                  <a:pt x="297124" y="128224"/>
                </a:lnTo>
                <a:lnTo>
                  <a:pt x="303009" y="140582"/>
                </a:lnTo>
                <a:lnTo>
                  <a:pt x="312037" y="150654"/>
                </a:lnTo>
                <a:lnTo>
                  <a:pt x="323570" y="157810"/>
                </a:lnTo>
                <a:lnTo>
                  <a:pt x="323570" y="190347"/>
                </a:lnTo>
                <a:lnTo>
                  <a:pt x="322078" y="197763"/>
                </a:lnTo>
                <a:lnTo>
                  <a:pt x="318006" y="203814"/>
                </a:lnTo>
                <a:lnTo>
                  <a:pt x="311960" y="207890"/>
                </a:lnTo>
                <a:lnTo>
                  <a:pt x="304546" y="209384"/>
                </a:lnTo>
                <a:lnTo>
                  <a:pt x="336756" y="209384"/>
                </a:lnTo>
                <a:lnTo>
                  <a:pt x="339612" y="205151"/>
                </a:lnTo>
                <a:lnTo>
                  <a:pt x="342607" y="190347"/>
                </a:lnTo>
                <a:lnTo>
                  <a:pt x="342607" y="146735"/>
                </a:lnTo>
                <a:lnTo>
                  <a:pt x="339699" y="142938"/>
                </a:lnTo>
                <a:lnTo>
                  <a:pt x="335470" y="141871"/>
                </a:lnTo>
                <a:lnTo>
                  <a:pt x="326933" y="138089"/>
                </a:lnTo>
                <a:lnTo>
                  <a:pt x="320149" y="131851"/>
                </a:lnTo>
                <a:lnTo>
                  <a:pt x="315673" y="123708"/>
                </a:lnTo>
                <a:lnTo>
                  <a:pt x="314058" y="114211"/>
                </a:lnTo>
                <a:lnTo>
                  <a:pt x="315673" y="104711"/>
                </a:lnTo>
                <a:lnTo>
                  <a:pt x="320149" y="96566"/>
                </a:lnTo>
                <a:lnTo>
                  <a:pt x="326933" y="90327"/>
                </a:lnTo>
                <a:lnTo>
                  <a:pt x="335470" y="86550"/>
                </a:lnTo>
                <a:lnTo>
                  <a:pt x="339699" y="85483"/>
                </a:lnTo>
                <a:lnTo>
                  <a:pt x="342607" y="81673"/>
                </a:lnTo>
                <a:lnTo>
                  <a:pt x="342607" y="38074"/>
                </a:lnTo>
                <a:lnTo>
                  <a:pt x="339612" y="23263"/>
                </a:lnTo>
                <a:lnTo>
                  <a:pt x="336762" y="19037"/>
                </a:lnTo>
                <a:close/>
              </a:path>
            </a:pathLst>
          </a:custGeom>
          <a:solidFill>
            <a:srgbClr val="496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36529" y="3319459"/>
            <a:ext cx="2517140" cy="127698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50" spc="114" dirty="0">
                <a:solidFill>
                  <a:srgbClr val="404155"/>
                </a:solidFill>
                <a:latin typeface="Calibri"/>
                <a:cs typeface="Calibri"/>
              </a:rPr>
              <a:t>Support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1800"/>
              </a:lnSpc>
              <a:spcBef>
                <a:spcPts val="355"/>
              </a:spcBef>
            </a:pP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Effortlessly</a:t>
            </a:r>
            <a:r>
              <a:rPr sz="1350" spc="204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handle</a:t>
            </a:r>
            <a:r>
              <a:rPr sz="1350" spc="2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customer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inquiries</a:t>
            </a:r>
            <a:r>
              <a:rPr sz="1350" spc="8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8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provide</a:t>
            </a:r>
            <a:r>
              <a:rPr sz="1350" spc="9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seamless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assistance</a:t>
            </a:r>
            <a:r>
              <a:rPr sz="1350" spc="1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sz="1350" spc="1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travelers.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52004" y="294077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598" y="128485"/>
                </a:moveTo>
                <a:lnTo>
                  <a:pt x="4826" y="128485"/>
                </a:lnTo>
                <a:lnTo>
                  <a:pt x="0" y="133299"/>
                </a:lnTo>
                <a:lnTo>
                  <a:pt x="0" y="256959"/>
                </a:lnTo>
                <a:lnTo>
                  <a:pt x="6730" y="290299"/>
                </a:lnTo>
                <a:lnTo>
                  <a:pt x="25084" y="317523"/>
                </a:lnTo>
                <a:lnTo>
                  <a:pt x="52308" y="335877"/>
                </a:lnTo>
                <a:lnTo>
                  <a:pt x="85648" y="342607"/>
                </a:lnTo>
                <a:lnTo>
                  <a:pt x="252145" y="342607"/>
                </a:lnTo>
                <a:lnTo>
                  <a:pt x="256959" y="337794"/>
                </a:lnTo>
                <a:lnTo>
                  <a:pt x="256959" y="326021"/>
                </a:lnTo>
                <a:lnTo>
                  <a:pt x="252145" y="321208"/>
                </a:lnTo>
                <a:lnTo>
                  <a:pt x="85648" y="321208"/>
                </a:lnTo>
                <a:lnTo>
                  <a:pt x="60652" y="316157"/>
                </a:lnTo>
                <a:lnTo>
                  <a:pt x="40233" y="302385"/>
                </a:lnTo>
                <a:lnTo>
                  <a:pt x="26462" y="281962"/>
                </a:lnTo>
                <a:lnTo>
                  <a:pt x="21412" y="256959"/>
                </a:lnTo>
                <a:lnTo>
                  <a:pt x="21412" y="133299"/>
                </a:lnTo>
                <a:lnTo>
                  <a:pt x="16598" y="128485"/>
                </a:lnTo>
                <a:close/>
              </a:path>
              <a:path w="342900" h="342900">
                <a:moveTo>
                  <a:pt x="299783" y="42824"/>
                </a:moveTo>
                <a:lnTo>
                  <a:pt x="107073" y="42824"/>
                </a:lnTo>
                <a:lnTo>
                  <a:pt x="90414" y="46193"/>
                </a:lnTo>
                <a:lnTo>
                  <a:pt x="76796" y="55378"/>
                </a:lnTo>
                <a:lnTo>
                  <a:pt x="67608" y="68991"/>
                </a:lnTo>
                <a:lnTo>
                  <a:pt x="64236" y="85648"/>
                </a:lnTo>
                <a:lnTo>
                  <a:pt x="64236" y="235546"/>
                </a:lnTo>
                <a:lnTo>
                  <a:pt x="67608" y="252203"/>
                </a:lnTo>
                <a:lnTo>
                  <a:pt x="76796" y="265817"/>
                </a:lnTo>
                <a:lnTo>
                  <a:pt x="90414" y="275001"/>
                </a:lnTo>
                <a:lnTo>
                  <a:pt x="107073" y="278371"/>
                </a:lnTo>
                <a:lnTo>
                  <a:pt x="299783" y="278371"/>
                </a:lnTo>
                <a:lnTo>
                  <a:pt x="316442" y="275001"/>
                </a:lnTo>
                <a:lnTo>
                  <a:pt x="330060" y="265817"/>
                </a:lnTo>
                <a:lnTo>
                  <a:pt x="336039" y="256959"/>
                </a:lnTo>
                <a:lnTo>
                  <a:pt x="107073" y="256959"/>
                </a:lnTo>
                <a:lnTo>
                  <a:pt x="98727" y="255279"/>
                </a:lnTo>
                <a:lnTo>
                  <a:pt x="91917" y="250696"/>
                </a:lnTo>
                <a:lnTo>
                  <a:pt x="87330" y="243891"/>
                </a:lnTo>
                <a:lnTo>
                  <a:pt x="85648" y="235546"/>
                </a:lnTo>
                <a:lnTo>
                  <a:pt x="85648" y="128485"/>
                </a:lnTo>
                <a:lnTo>
                  <a:pt x="342620" y="128485"/>
                </a:lnTo>
                <a:lnTo>
                  <a:pt x="342620" y="107073"/>
                </a:lnTo>
                <a:lnTo>
                  <a:pt x="85648" y="107073"/>
                </a:lnTo>
                <a:lnTo>
                  <a:pt x="85648" y="85648"/>
                </a:lnTo>
                <a:lnTo>
                  <a:pt x="87330" y="77309"/>
                </a:lnTo>
                <a:lnTo>
                  <a:pt x="91917" y="70504"/>
                </a:lnTo>
                <a:lnTo>
                  <a:pt x="98727" y="65917"/>
                </a:lnTo>
                <a:lnTo>
                  <a:pt x="107073" y="64236"/>
                </a:lnTo>
                <a:lnTo>
                  <a:pt x="336039" y="64236"/>
                </a:lnTo>
                <a:lnTo>
                  <a:pt x="330060" y="55378"/>
                </a:lnTo>
                <a:lnTo>
                  <a:pt x="316442" y="46193"/>
                </a:lnTo>
                <a:lnTo>
                  <a:pt x="299783" y="42824"/>
                </a:lnTo>
                <a:close/>
              </a:path>
              <a:path w="342900" h="342900">
                <a:moveTo>
                  <a:pt x="342620" y="128485"/>
                </a:moveTo>
                <a:lnTo>
                  <a:pt x="321208" y="128485"/>
                </a:lnTo>
                <a:lnTo>
                  <a:pt x="321208" y="235546"/>
                </a:lnTo>
                <a:lnTo>
                  <a:pt x="319527" y="243891"/>
                </a:lnTo>
                <a:lnTo>
                  <a:pt x="314939" y="250696"/>
                </a:lnTo>
                <a:lnTo>
                  <a:pt x="308129" y="255279"/>
                </a:lnTo>
                <a:lnTo>
                  <a:pt x="299783" y="256959"/>
                </a:lnTo>
                <a:lnTo>
                  <a:pt x="336039" y="256959"/>
                </a:lnTo>
                <a:lnTo>
                  <a:pt x="339249" y="252203"/>
                </a:lnTo>
                <a:lnTo>
                  <a:pt x="342620" y="235546"/>
                </a:lnTo>
                <a:lnTo>
                  <a:pt x="342620" y="128485"/>
                </a:lnTo>
                <a:close/>
              </a:path>
              <a:path w="342900" h="342900">
                <a:moveTo>
                  <a:pt x="336039" y="64236"/>
                </a:moveTo>
                <a:lnTo>
                  <a:pt x="299783" y="64236"/>
                </a:lnTo>
                <a:lnTo>
                  <a:pt x="308129" y="65917"/>
                </a:lnTo>
                <a:lnTo>
                  <a:pt x="314939" y="70504"/>
                </a:lnTo>
                <a:lnTo>
                  <a:pt x="319527" y="77309"/>
                </a:lnTo>
                <a:lnTo>
                  <a:pt x="321208" y="85648"/>
                </a:lnTo>
                <a:lnTo>
                  <a:pt x="321208" y="107073"/>
                </a:lnTo>
                <a:lnTo>
                  <a:pt x="342620" y="107073"/>
                </a:lnTo>
                <a:lnTo>
                  <a:pt x="342620" y="85648"/>
                </a:lnTo>
                <a:lnTo>
                  <a:pt x="339249" y="68991"/>
                </a:lnTo>
                <a:lnTo>
                  <a:pt x="336039" y="64236"/>
                </a:lnTo>
                <a:close/>
              </a:path>
              <a:path w="342900" h="342900">
                <a:moveTo>
                  <a:pt x="145072" y="0"/>
                </a:moveTo>
                <a:lnTo>
                  <a:pt x="133299" y="0"/>
                </a:lnTo>
                <a:lnTo>
                  <a:pt x="128485" y="4813"/>
                </a:lnTo>
                <a:lnTo>
                  <a:pt x="128485" y="42824"/>
                </a:lnTo>
                <a:lnTo>
                  <a:pt x="149898" y="42824"/>
                </a:lnTo>
                <a:lnTo>
                  <a:pt x="149898" y="4813"/>
                </a:lnTo>
                <a:lnTo>
                  <a:pt x="145072" y="0"/>
                </a:lnTo>
                <a:close/>
              </a:path>
              <a:path w="342900" h="342900">
                <a:moveTo>
                  <a:pt x="273558" y="0"/>
                </a:moveTo>
                <a:lnTo>
                  <a:pt x="261785" y="0"/>
                </a:lnTo>
                <a:lnTo>
                  <a:pt x="256959" y="4813"/>
                </a:lnTo>
                <a:lnTo>
                  <a:pt x="256959" y="42824"/>
                </a:lnTo>
                <a:lnTo>
                  <a:pt x="278371" y="42824"/>
                </a:lnTo>
                <a:lnTo>
                  <a:pt x="278371" y="4813"/>
                </a:lnTo>
                <a:lnTo>
                  <a:pt x="273558" y="0"/>
                </a:lnTo>
                <a:close/>
              </a:path>
            </a:pathLst>
          </a:custGeom>
          <a:solidFill>
            <a:srgbClr val="496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34555" y="3319459"/>
            <a:ext cx="2554605" cy="155321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50" spc="155" dirty="0">
                <a:solidFill>
                  <a:srgbClr val="404155"/>
                </a:solidFill>
                <a:latin typeface="Calibri"/>
                <a:cs typeface="Calibri"/>
              </a:rPr>
              <a:t>Calendar</a:t>
            </a:r>
            <a:r>
              <a:rPr sz="1650" spc="-65" dirty="0">
                <a:solidFill>
                  <a:srgbClr val="404155"/>
                </a:solidFill>
                <a:latin typeface="Calibri"/>
                <a:cs typeface="Calibri"/>
              </a:rPr>
              <a:t> </a:t>
            </a:r>
            <a:r>
              <a:rPr sz="1650" spc="170" dirty="0">
                <a:solidFill>
                  <a:srgbClr val="404155"/>
                </a:solidFill>
                <a:latin typeface="Calibri"/>
                <a:cs typeface="Calibri"/>
              </a:rPr>
              <a:t>View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2600"/>
              </a:lnSpc>
              <a:spcBef>
                <a:spcPts val="340"/>
              </a:spcBef>
            </a:pP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Manage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bookings</a:t>
            </a:r>
            <a:r>
              <a:rPr sz="1350" spc="-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efficiently </a:t>
            </a:r>
            <a:r>
              <a:rPr sz="1350" spc="95" dirty="0">
                <a:solidFill>
                  <a:srgbClr val="404155"/>
                </a:solidFill>
                <a:latin typeface="Microsoft Sans Serif"/>
                <a:cs typeface="Microsoft Sans Serif"/>
              </a:rPr>
              <a:t>with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an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intuitive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calendar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interface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404155"/>
                </a:solidFill>
                <a:latin typeface="Microsoft Sans Serif"/>
                <a:cs typeface="Microsoft Sans Serif"/>
              </a:rPr>
              <a:t>for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clear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visibility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organization.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3930" y="253"/>
            <a:ext cx="2846069" cy="64401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40"/>
              </a:spcBef>
            </a:pPr>
            <a:r>
              <a:rPr spc="105" dirty="0"/>
              <a:t>Feedback</a:t>
            </a:r>
            <a:r>
              <a:rPr spc="-390" dirty="0"/>
              <a:t> </a:t>
            </a:r>
            <a:r>
              <a:rPr spc="175" dirty="0"/>
              <a:t>and</a:t>
            </a:r>
            <a:r>
              <a:rPr spc="-385" dirty="0"/>
              <a:t> </a:t>
            </a:r>
            <a:r>
              <a:rPr spc="200" dirty="0"/>
              <a:t>Rating</a:t>
            </a:r>
            <a:r>
              <a:rPr spc="-385" dirty="0"/>
              <a:t> </a:t>
            </a:r>
            <a:r>
              <a:rPr spc="190" dirty="0"/>
              <a:t>System</a:t>
            </a:r>
            <a:r>
              <a:rPr spc="-390" dirty="0"/>
              <a:t> </a:t>
            </a:r>
            <a:r>
              <a:rPr spc="45" dirty="0"/>
              <a:t>for </a:t>
            </a:r>
            <a:r>
              <a:rPr spc="260" dirty="0"/>
              <a:t>Users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41761" y="2507106"/>
            <a:ext cx="867410" cy="1381760"/>
            <a:chOff x="641761" y="2507106"/>
            <a:chExt cx="867410" cy="1381760"/>
          </a:xfrm>
        </p:grpSpPr>
        <p:sp>
          <p:nvSpPr>
            <p:cNvPr id="7" name="object 7"/>
            <p:cNvSpPr/>
            <p:nvPr/>
          </p:nvSpPr>
          <p:spPr>
            <a:xfrm>
              <a:off x="647159" y="2512504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5" h="1370964">
                  <a:moveTo>
                    <a:pt x="856533" y="0"/>
                  </a:moveTo>
                  <a:lnTo>
                    <a:pt x="428268" y="171310"/>
                  </a:lnTo>
                  <a:lnTo>
                    <a:pt x="0" y="0"/>
                  </a:lnTo>
                  <a:lnTo>
                    <a:pt x="0" y="1199146"/>
                  </a:lnTo>
                  <a:lnTo>
                    <a:pt x="428268" y="1370457"/>
                  </a:lnTo>
                  <a:lnTo>
                    <a:pt x="856533" y="1199146"/>
                  </a:lnTo>
                  <a:lnTo>
                    <a:pt x="856533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159" y="2512504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5" h="1370964">
                  <a:moveTo>
                    <a:pt x="0" y="1199146"/>
                  </a:moveTo>
                  <a:lnTo>
                    <a:pt x="428268" y="1370457"/>
                  </a:lnTo>
                  <a:lnTo>
                    <a:pt x="856533" y="1199146"/>
                  </a:lnTo>
                  <a:lnTo>
                    <a:pt x="856533" y="0"/>
                  </a:lnTo>
                  <a:lnTo>
                    <a:pt x="428268" y="171310"/>
                  </a:lnTo>
                  <a:lnTo>
                    <a:pt x="0" y="0"/>
                  </a:lnTo>
                  <a:lnTo>
                    <a:pt x="0" y="1199146"/>
                  </a:lnTo>
                  <a:close/>
                </a:path>
              </a:pathLst>
            </a:custGeom>
            <a:ln w="10706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0052" y="3042271"/>
            <a:ext cx="10160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15" dirty="0">
                <a:solidFill>
                  <a:srgbClr val="404155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7173" y="2810614"/>
            <a:ext cx="133350" cy="1047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43198" y="2548571"/>
            <a:ext cx="5412105" cy="101028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50" spc="135" dirty="0">
                <a:solidFill>
                  <a:srgbClr val="404155"/>
                </a:solidFill>
                <a:latin typeface="Trebuchet MS"/>
                <a:cs typeface="Trebuchet MS"/>
              </a:rPr>
              <a:t>User</a:t>
            </a:r>
            <a:r>
              <a:rPr sz="1650" spc="-195" dirty="0">
                <a:solidFill>
                  <a:srgbClr val="404155"/>
                </a:solidFill>
                <a:latin typeface="Trebuchet MS"/>
                <a:cs typeface="Trebuchet MS"/>
              </a:rPr>
              <a:t> </a:t>
            </a:r>
            <a:r>
              <a:rPr sz="1650" spc="120" dirty="0">
                <a:solidFill>
                  <a:srgbClr val="404155"/>
                </a:solidFill>
                <a:latin typeface="Trebuchet MS"/>
                <a:cs typeface="Trebuchet MS"/>
              </a:rPr>
              <a:t>Re</a:t>
            </a:r>
            <a:r>
              <a:rPr sz="1650" spc="495" dirty="0">
                <a:solidFill>
                  <a:srgbClr val="404155"/>
                </a:solidFill>
                <a:latin typeface="Trebuchet MS"/>
                <a:cs typeface="Trebuchet MS"/>
              </a:rPr>
              <a:t> </a:t>
            </a:r>
            <a:r>
              <a:rPr sz="1650" spc="65" dirty="0">
                <a:solidFill>
                  <a:srgbClr val="404155"/>
                </a:solidFill>
                <a:latin typeface="Trebuchet MS"/>
                <a:cs typeface="Trebuchet MS"/>
              </a:rPr>
              <a:t>iews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100"/>
              </a:lnSpc>
              <a:spcBef>
                <a:spcPts val="315"/>
              </a:spcBef>
            </a:pP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Engage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404155"/>
                </a:solidFill>
                <a:latin typeface="Microsoft Sans Serif"/>
                <a:cs typeface="Microsoft Sans Serif"/>
              </a:rPr>
              <a:t>with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authentic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user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reviews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3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ratings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make</a:t>
            </a:r>
            <a:r>
              <a:rPr sz="1350" spc="3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informed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decisions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share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your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experiences.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1805" y="3877607"/>
            <a:ext cx="867410" cy="1381760"/>
            <a:chOff x="641805" y="3877607"/>
            <a:chExt cx="867410" cy="1381760"/>
          </a:xfrm>
        </p:grpSpPr>
        <p:sp>
          <p:nvSpPr>
            <p:cNvPr id="13" name="object 13"/>
            <p:cNvSpPr/>
            <p:nvPr/>
          </p:nvSpPr>
          <p:spPr>
            <a:xfrm>
              <a:off x="647158" y="3882961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5" h="1370964">
                  <a:moveTo>
                    <a:pt x="856533" y="0"/>
                  </a:moveTo>
                  <a:lnTo>
                    <a:pt x="428268" y="171310"/>
                  </a:lnTo>
                  <a:lnTo>
                    <a:pt x="0" y="0"/>
                  </a:lnTo>
                  <a:lnTo>
                    <a:pt x="0" y="1199146"/>
                  </a:lnTo>
                  <a:lnTo>
                    <a:pt x="428268" y="1370459"/>
                  </a:lnTo>
                  <a:lnTo>
                    <a:pt x="856533" y="1199146"/>
                  </a:lnTo>
                  <a:lnTo>
                    <a:pt x="856533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158" y="3882961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5" h="1370964">
                  <a:moveTo>
                    <a:pt x="0" y="1199146"/>
                  </a:moveTo>
                  <a:lnTo>
                    <a:pt x="428268" y="1370459"/>
                  </a:lnTo>
                  <a:lnTo>
                    <a:pt x="856533" y="1199146"/>
                  </a:lnTo>
                  <a:lnTo>
                    <a:pt x="856533" y="0"/>
                  </a:lnTo>
                  <a:lnTo>
                    <a:pt x="428268" y="171310"/>
                  </a:lnTo>
                  <a:lnTo>
                    <a:pt x="0" y="0"/>
                  </a:lnTo>
                  <a:lnTo>
                    <a:pt x="0" y="1199146"/>
                  </a:lnTo>
                  <a:close/>
                </a:path>
              </a:pathLst>
            </a:custGeom>
            <a:ln w="10706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0902" y="4412740"/>
            <a:ext cx="16002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>
                <a:solidFill>
                  <a:srgbClr val="404155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8960" y="4181083"/>
            <a:ext cx="133350" cy="10477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743198" y="3919041"/>
            <a:ext cx="5589270" cy="101028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50" dirty="0">
                <a:solidFill>
                  <a:srgbClr val="404155"/>
                </a:solidFill>
                <a:latin typeface="Trebuchet MS"/>
                <a:cs typeface="Trebuchet MS"/>
              </a:rPr>
              <a:t>Interacti</a:t>
            </a:r>
            <a:r>
              <a:rPr sz="1650" spc="140" dirty="0">
                <a:solidFill>
                  <a:srgbClr val="404155"/>
                </a:solidFill>
                <a:latin typeface="Trebuchet MS"/>
                <a:cs typeface="Trebuchet MS"/>
              </a:rPr>
              <a:t>  </a:t>
            </a:r>
            <a:r>
              <a:rPr sz="1650" spc="-90" dirty="0">
                <a:solidFill>
                  <a:srgbClr val="404155"/>
                </a:solidFill>
                <a:latin typeface="Trebuchet MS"/>
                <a:cs typeface="Trebuchet MS"/>
              </a:rPr>
              <a:t>e</a:t>
            </a:r>
            <a:r>
              <a:rPr sz="1650" spc="-100" dirty="0">
                <a:solidFill>
                  <a:srgbClr val="404155"/>
                </a:solidFill>
                <a:latin typeface="Trebuchet MS"/>
                <a:cs typeface="Trebuchet MS"/>
              </a:rPr>
              <a:t> </a:t>
            </a:r>
            <a:r>
              <a:rPr sz="1650" spc="60" dirty="0">
                <a:solidFill>
                  <a:srgbClr val="404155"/>
                </a:solidFill>
                <a:latin typeface="Trebuchet MS"/>
                <a:cs typeface="Trebuchet MS"/>
              </a:rPr>
              <a:t>Feedback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100"/>
              </a:lnSpc>
              <a:spcBef>
                <a:spcPts val="315"/>
              </a:spcBef>
            </a:pP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Share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 your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feedback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enhance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future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experiences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through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valuable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input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constructive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suggestions.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2865120" cy="64401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9038" y="748512"/>
            <a:ext cx="260350" cy="2095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9578" y="510744"/>
            <a:ext cx="5535295" cy="10725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40"/>
              </a:spcBef>
              <a:tabLst>
                <a:tab pos="5187315" algn="l"/>
              </a:tabLst>
            </a:pPr>
            <a:r>
              <a:rPr spc="235" dirty="0">
                <a:latin typeface="Calibri"/>
                <a:cs typeface="Calibri"/>
              </a:rPr>
              <a:t>Benefits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spc="150" dirty="0">
                <a:latin typeface="Calibri"/>
                <a:cs typeface="Calibri"/>
              </a:rPr>
              <a:t>of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spc="420" dirty="0">
                <a:latin typeface="Calibri"/>
                <a:cs typeface="Calibri"/>
              </a:rPr>
              <a:t>Using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spc="135" dirty="0">
                <a:latin typeface="Calibri"/>
                <a:cs typeface="Calibri"/>
              </a:rPr>
              <a:t>the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spc="280" dirty="0">
                <a:latin typeface="Calibri"/>
                <a:cs typeface="Calibri"/>
              </a:rPr>
              <a:t>Tra</a:t>
            </a:r>
            <a:r>
              <a:rPr dirty="0">
                <a:latin typeface="Calibri"/>
                <a:cs typeface="Calibri"/>
              </a:rPr>
              <a:t>	</a:t>
            </a:r>
            <a:r>
              <a:rPr spc="70" dirty="0">
                <a:latin typeface="Calibri"/>
                <a:cs typeface="Calibri"/>
              </a:rPr>
              <a:t>el </a:t>
            </a:r>
            <a:r>
              <a:rPr spc="250" dirty="0">
                <a:latin typeface="Calibri"/>
                <a:cs typeface="Calibri"/>
              </a:rPr>
              <a:t>Itinerary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spc="285" dirty="0">
                <a:latin typeface="Calibri"/>
                <a:cs typeface="Calibri"/>
              </a:rPr>
              <a:t>Planner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566515" y="1817763"/>
            <a:ext cx="989965" cy="4130675"/>
            <a:chOff x="3566515" y="1817763"/>
            <a:chExt cx="989965" cy="4130675"/>
          </a:xfrm>
        </p:grpSpPr>
        <p:sp>
          <p:nvSpPr>
            <p:cNvPr id="6" name="object 6"/>
            <p:cNvSpPr/>
            <p:nvPr/>
          </p:nvSpPr>
          <p:spPr>
            <a:xfrm>
              <a:off x="3740213" y="1817763"/>
              <a:ext cx="816610" cy="4130675"/>
            </a:xfrm>
            <a:custGeom>
              <a:avLst/>
              <a:gdLst/>
              <a:ahLst/>
              <a:cxnLst/>
              <a:rect l="l" t="t" r="r" b="b"/>
              <a:pathLst>
                <a:path w="816610" h="4130675">
                  <a:moveTo>
                    <a:pt x="38061" y="16510"/>
                  </a:moveTo>
                  <a:lnTo>
                    <a:pt x="21551" y="0"/>
                  </a:lnTo>
                  <a:lnTo>
                    <a:pt x="16510" y="0"/>
                  </a:lnTo>
                  <a:lnTo>
                    <a:pt x="0" y="16510"/>
                  </a:lnTo>
                  <a:lnTo>
                    <a:pt x="0" y="4111371"/>
                  </a:lnTo>
                  <a:lnTo>
                    <a:pt x="0" y="4113898"/>
                  </a:lnTo>
                  <a:lnTo>
                    <a:pt x="16510" y="4130408"/>
                  </a:lnTo>
                  <a:lnTo>
                    <a:pt x="21551" y="4130408"/>
                  </a:lnTo>
                  <a:lnTo>
                    <a:pt x="38061" y="4113898"/>
                  </a:lnTo>
                  <a:lnTo>
                    <a:pt x="38061" y="16510"/>
                  </a:lnTo>
                  <a:close/>
                </a:path>
                <a:path w="816610" h="4130675">
                  <a:moveTo>
                    <a:pt x="816089" y="328371"/>
                  </a:moveTo>
                  <a:lnTo>
                    <a:pt x="803706" y="315988"/>
                  </a:lnTo>
                  <a:lnTo>
                    <a:pt x="228892" y="315988"/>
                  </a:lnTo>
                  <a:lnTo>
                    <a:pt x="216509" y="328371"/>
                  </a:lnTo>
                  <a:lnTo>
                    <a:pt x="216509" y="330263"/>
                  </a:lnTo>
                  <a:lnTo>
                    <a:pt x="216509" y="332155"/>
                  </a:lnTo>
                  <a:lnTo>
                    <a:pt x="228892" y="344538"/>
                  </a:lnTo>
                  <a:lnTo>
                    <a:pt x="803706" y="344538"/>
                  </a:lnTo>
                  <a:lnTo>
                    <a:pt x="816089" y="332155"/>
                  </a:lnTo>
                  <a:lnTo>
                    <a:pt x="816089" y="328371"/>
                  </a:lnTo>
                  <a:close/>
                </a:path>
              </a:pathLst>
            </a:custGeom>
            <a:solidFill>
              <a:srgbClr val="B8B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1278" y="1965274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107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55" y="350977"/>
                  </a:lnTo>
                  <a:lnTo>
                    <a:pt x="51714" y="370776"/>
                  </a:lnTo>
                  <a:lnTo>
                    <a:pt x="55575" y="371170"/>
                  </a:lnTo>
                  <a:lnTo>
                    <a:pt x="325107" y="371170"/>
                  </a:lnTo>
                  <a:lnTo>
                    <a:pt x="360502" y="356501"/>
                  </a:lnTo>
                  <a:lnTo>
                    <a:pt x="380301" y="319455"/>
                  </a:lnTo>
                  <a:lnTo>
                    <a:pt x="380682" y="315582"/>
                  </a:lnTo>
                  <a:lnTo>
                    <a:pt x="380682" y="55575"/>
                  </a:lnTo>
                  <a:lnTo>
                    <a:pt x="366026" y="20180"/>
                  </a:lnTo>
                  <a:lnTo>
                    <a:pt x="328980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1278" y="1965274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33" y="26428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93" y="14655"/>
                  </a:lnTo>
                  <a:lnTo>
                    <a:pt x="23190" y="12192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21208" y="0"/>
                  </a:lnTo>
                  <a:lnTo>
                    <a:pt x="325107" y="0"/>
                  </a:lnTo>
                  <a:lnTo>
                    <a:pt x="328980" y="381"/>
                  </a:lnTo>
                  <a:lnTo>
                    <a:pt x="332803" y="1143"/>
                  </a:lnTo>
                  <a:lnTo>
                    <a:pt x="336638" y="1905"/>
                  </a:lnTo>
                  <a:lnTo>
                    <a:pt x="363258" y="17424"/>
                  </a:lnTo>
                  <a:lnTo>
                    <a:pt x="366026" y="20180"/>
                  </a:lnTo>
                  <a:lnTo>
                    <a:pt x="376148" y="36715"/>
                  </a:lnTo>
                  <a:lnTo>
                    <a:pt x="377647" y="40335"/>
                  </a:lnTo>
                  <a:lnTo>
                    <a:pt x="378777" y="44043"/>
                  </a:lnTo>
                  <a:lnTo>
                    <a:pt x="379539" y="47879"/>
                  </a:lnTo>
                  <a:lnTo>
                    <a:pt x="380301" y="51714"/>
                  </a:lnTo>
                  <a:lnTo>
                    <a:pt x="380682" y="55575"/>
                  </a:lnTo>
                  <a:lnTo>
                    <a:pt x="380682" y="59486"/>
                  </a:lnTo>
                  <a:lnTo>
                    <a:pt x="380682" y="311683"/>
                  </a:lnTo>
                  <a:lnTo>
                    <a:pt x="380682" y="315582"/>
                  </a:lnTo>
                  <a:lnTo>
                    <a:pt x="380301" y="319455"/>
                  </a:lnTo>
                  <a:lnTo>
                    <a:pt x="379539" y="323291"/>
                  </a:lnTo>
                  <a:lnTo>
                    <a:pt x="378777" y="327113"/>
                  </a:lnTo>
                  <a:lnTo>
                    <a:pt x="377647" y="330835"/>
                  </a:lnTo>
                  <a:lnTo>
                    <a:pt x="376148" y="334454"/>
                  </a:lnTo>
                  <a:lnTo>
                    <a:pt x="374662" y="338061"/>
                  </a:lnTo>
                  <a:lnTo>
                    <a:pt x="363258" y="353745"/>
                  </a:lnTo>
                  <a:lnTo>
                    <a:pt x="360502" y="356501"/>
                  </a:lnTo>
                  <a:lnTo>
                    <a:pt x="357492" y="358965"/>
                  </a:lnTo>
                  <a:lnTo>
                    <a:pt x="354241" y="361137"/>
                  </a:lnTo>
                  <a:lnTo>
                    <a:pt x="351002" y="363308"/>
                  </a:lnTo>
                  <a:lnTo>
                    <a:pt x="347573" y="365137"/>
                  </a:lnTo>
                  <a:lnTo>
                    <a:pt x="343966" y="366636"/>
                  </a:lnTo>
                  <a:lnTo>
                    <a:pt x="340360" y="368134"/>
                  </a:lnTo>
                  <a:lnTo>
                    <a:pt x="336638" y="369265"/>
                  </a:lnTo>
                  <a:lnTo>
                    <a:pt x="332803" y="370027"/>
                  </a:lnTo>
                  <a:lnTo>
                    <a:pt x="328980" y="370776"/>
                  </a:lnTo>
                  <a:lnTo>
                    <a:pt x="325107" y="371170"/>
                  </a:lnTo>
                  <a:lnTo>
                    <a:pt x="321208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76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40335" y="368134"/>
                  </a:lnTo>
                  <a:lnTo>
                    <a:pt x="36728" y="366636"/>
                  </a:lnTo>
                  <a:lnTo>
                    <a:pt x="33108" y="365137"/>
                  </a:lnTo>
                  <a:lnTo>
                    <a:pt x="29679" y="363308"/>
                  </a:lnTo>
                  <a:lnTo>
                    <a:pt x="26441" y="361137"/>
                  </a:lnTo>
                  <a:lnTo>
                    <a:pt x="23190" y="358965"/>
                  </a:lnTo>
                  <a:lnTo>
                    <a:pt x="10033" y="344728"/>
                  </a:lnTo>
                  <a:lnTo>
                    <a:pt x="7848" y="341477"/>
                  </a:lnTo>
                  <a:lnTo>
                    <a:pt x="6019" y="338061"/>
                  </a:lnTo>
                  <a:lnTo>
                    <a:pt x="4533" y="334454"/>
                  </a:lnTo>
                  <a:lnTo>
                    <a:pt x="3035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08476" y="1985884"/>
            <a:ext cx="10160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470" dirty="0">
                <a:solidFill>
                  <a:srgbClr val="404155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8732" y="1853833"/>
            <a:ext cx="5432425" cy="101028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50" spc="150" dirty="0">
                <a:solidFill>
                  <a:srgbClr val="404155"/>
                </a:solidFill>
                <a:latin typeface="Calibri"/>
                <a:cs typeface="Calibri"/>
              </a:rPr>
              <a:t>Efficiency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100"/>
              </a:lnSpc>
              <a:spcBef>
                <a:spcPts val="315"/>
              </a:spcBef>
            </a:pP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Streamline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planning</a:t>
            </a:r>
            <a:r>
              <a:rPr sz="1350" spc="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booking</a:t>
            </a:r>
            <a:r>
              <a:rPr sz="1350" spc="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process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404155"/>
                </a:solidFill>
                <a:latin typeface="Microsoft Sans Serif"/>
                <a:cs typeface="Microsoft Sans Serif"/>
              </a:rPr>
              <a:t>for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a</a:t>
            </a:r>
            <a:r>
              <a:rPr sz="1350" spc="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stress-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free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efficient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experience.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66515" y="3388067"/>
            <a:ext cx="989965" cy="390525"/>
            <a:chOff x="3566515" y="3388067"/>
            <a:chExt cx="989965" cy="390525"/>
          </a:xfrm>
        </p:grpSpPr>
        <p:sp>
          <p:nvSpPr>
            <p:cNvPr id="12" name="object 12"/>
            <p:cNvSpPr/>
            <p:nvPr/>
          </p:nvSpPr>
          <p:spPr>
            <a:xfrm>
              <a:off x="3956723" y="3561308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583069" y="0"/>
                  </a:moveTo>
                  <a:lnTo>
                    <a:pt x="16510" y="0"/>
                  </a:lnTo>
                  <a:lnTo>
                    <a:pt x="14084" y="495"/>
                  </a:lnTo>
                  <a:lnTo>
                    <a:pt x="0" y="16510"/>
                  </a:lnTo>
                  <a:lnTo>
                    <a:pt x="0" y="19037"/>
                  </a:lnTo>
                  <a:lnTo>
                    <a:pt x="0" y="21564"/>
                  </a:lnTo>
                  <a:lnTo>
                    <a:pt x="16510" y="38074"/>
                  </a:lnTo>
                  <a:lnTo>
                    <a:pt x="583069" y="38074"/>
                  </a:lnTo>
                  <a:lnTo>
                    <a:pt x="599579" y="21564"/>
                  </a:lnTo>
                  <a:lnTo>
                    <a:pt x="599579" y="16510"/>
                  </a:lnTo>
                  <a:lnTo>
                    <a:pt x="585495" y="495"/>
                  </a:lnTo>
                  <a:lnTo>
                    <a:pt x="583069" y="0"/>
                  </a:lnTo>
                  <a:close/>
                </a:path>
              </a:pathLst>
            </a:custGeom>
            <a:solidFill>
              <a:srgbClr val="B8B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1278" y="339283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5107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55" y="360502"/>
                  </a:lnTo>
                  <a:lnTo>
                    <a:pt x="51714" y="380301"/>
                  </a:lnTo>
                  <a:lnTo>
                    <a:pt x="55575" y="380682"/>
                  </a:lnTo>
                  <a:lnTo>
                    <a:pt x="325107" y="380682"/>
                  </a:lnTo>
                  <a:lnTo>
                    <a:pt x="360502" y="366026"/>
                  </a:lnTo>
                  <a:lnTo>
                    <a:pt x="380301" y="328980"/>
                  </a:lnTo>
                  <a:lnTo>
                    <a:pt x="380682" y="325107"/>
                  </a:lnTo>
                  <a:lnTo>
                    <a:pt x="380682" y="55575"/>
                  </a:lnTo>
                  <a:lnTo>
                    <a:pt x="366026" y="20180"/>
                  </a:lnTo>
                  <a:lnTo>
                    <a:pt x="328980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1278" y="339283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92"/>
                  </a:lnTo>
                  <a:lnTo>
                    <a:pt x="10033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36728" y="4533"/>
                  </a:lnTo>
                  <a:lnTo>
                    <a:pt x="40335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21208" y="0"/>
                  </a:lnTo>
                  <a:lnTo>
                    <a:pt x="325107" y="0"/>
                  </a:lnTo>
                  <a:lnTo>
                    <a:pt x="328980" y="381"/>
                  </a:lnTo>
                  <a:lnTo>
                    <a:pt x="332803" y="1143"/>
                  </a:lnTo>
                  <a:lnTo>
                    <a:pt x="336638" y="1905"/>
                  </a:lnTo>
                  <a:lnTo>
                    <a:pt x="363258" y="17424"/>
                  </a:lnTo>
                  <a:lnTo>
                    <a:pt x="366026" y="20180"/>
                  </a:lnTo>
                  <a:lnTo>
                    <a:pt x="376148" y="36715"/>
                  </a:lnTo>
                  <a:lnTo>
                    <a:pt x="377647" y="40335"/>
                  </a:lnTo>
                  <a:lnTo>
                    <a:pt x="378777" y="44043"/>
                  </a:lnTo>
                  <a:lnTo>
                    <a:pt x="379539" y="47879"/>
                  </a:lnTo>
                  <a:lnTo>
                    <a:pt x="380301" y="51714"/>
                  </a:lnTo>
                  <a:lnTo>
                    <a:pt x="380682" y="55575"/>
                  </a:lnTo>
                  <a:lnTo>
                    <a:pt x="380682" y="59486"/>
                  </a:lnTo>
                  <a:lnTo>
                    <a:pt x="380682" y="321208"/>
                  </a:lnTo>
                  <a:lnTo>
                    <a:pt x="380682" y="325107"/>
                  </a:lnTo>
                  <a:lnTo>
                    <a:pt x="380301" y="328980"/>
                  </a:lnTo>
                  <a:lnTo>
                    <a:pt x="379539" y="332803"/>
                  </a:lnTo>
                  <a:lnTo>
                    <a:pt x="378777" y="336638"/>
                  </a:lnTo>
                  <a:lnTo>
                    <a:pt x="377647" y="340360"/>
                  </a:lnTo>
                  <a:lnTo>
                    <a:pt x="376148" y="343966"/>
                  </a:lnTo>
                  <a:lnTo>
                    <a:pt x="374662" y="347573"/>
                  </a:lnTo>
                  <a:lnTo>
                    <a:pt x="363258" y="363270"/>
                  </a:lnTo>
                  <a:lnTo>
                    <a:pt x="360502" y="366026"/>
                  </a:lnTo>
                  <a:lnTo>
                    <a:pt x="357492" y="368490"/>
                  </a:lnTo>
                  <a:lnTo>
                    <a:pt x="354241" y="370662"/>
                  </a:lnTo>
                  <a:lnTo>
                    <a:pt x="351002" y="372833"/>
                  </a:lnTo>
                  <a:lnTo>
                    <a:pt x="332803" y="379539"/>
                  </a:lnTo>
                  <a:lnTo>
                    <a:pt x="328980" y="380301"/>
                  </a:lnTo>
                  <a:lnTo>
                    <a:pt x="325107" y="380682"/>
                  </a:lnTo>
                  <a:lnTo>
                    <a:pt x="321208" y="380682"/>
                  </a:lnTo>
                  <a:lnTo>
                    <a:pt x="59486" y="380682"/>
                  </a:lnTo>
                  <a:lnTo>
                    <a:pt x="55575" y="380682"/>
                  </a:lnTo>
                  <a:lnTo>
                    <a:pt x="51714" y="380301"/>
                  </a:lnTo>
                  <a:lnTo>
                    <a:pt x="47879" y="379539"/>
                  </a:lnTo>
                  <a:lnTo>
                    <a:pt x="44043" y="378777"/>
                  </a:lnTo>
                  <a:lnTo>
                    <a:pt x="26441" y="370662"/>
                  </a:lnTo>
                  <a:lnTo>
                    <a:pt x="23190" y="368490"/>
                  </a:lnTo>
                  <a:lnTo>
                    <a:pt x="10033" y="354253"/>
                  </a:lnTo>
                  <a:lnTo>
                    <a:pt x="7848" y="351002"/>
                  </a:lnTo>
                  <a:lnTo>
                    <a:pt x="6019" y="347573"/>
                  </a:lnTo>
                  <a:lnTo>
                    <a:pt x="4533" y="343966"/>
                  </a:lnTo>
                  <a:lnTo>
                    <a:pt x="3035" y="340360"/>
                  </a:lnTo>
                  <a:lnTo>
                    <a:pt x="1905" y="336638"/>
                  </a:lnTo>
                  <a:lnTo>
                    <a:pt x="1143" y="332803"/>
                  </a:lnTo>
                  <a:lnTo>
                    <a:pt x="381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79481" y="3413441"/>
            <a:ext cx="16002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>
                <a:solidFill>
                  <a:srgbClr val="404155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8735" y="3290915"/>
            <a:ext cx="5582920" cy="101028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50" spc="130" dirty="0">
                <a:solidFill>
                  <a:srgbClr val="404155"/>
                </a:solidFill>
                <a:latin typeface="Calibri"/>
                <a:cs typeface="Calibri"/>
              </a:rPr>
              <a:t>Personalization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100"/>
              </a:lnSpc>
              <a:spcBef>
                <a:spcPts val="315"/>
              </a:spcBef>
            </a:pP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Receive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tailored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recommendations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personalized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itineraries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404155"/>
                </a:solidFill>
                <a:latin typeface="Microsoft Sans Serif"/>
                <a:cs typeface="Microsoft Sans Serif"/>
              </a:rPr>
              <a:t>for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50" dirty="0">
                <a:solidFill>
                  <a:srgbClr val="404155"/>
                </a:solidFill>
                <a:latin typeface="Microsoft Sans Serif"/>
                <a:cs typeface="Microsoft Sans Serif"/>
              </a:rPr>
              <a:t>a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unique</a:t>
            </a:r>
            <a:r>
              <a:rPr sz="1350" spc="-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adventure.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66519" y="4825153"/>
            <a:ext cx="989965" cy="381000"/>
            <a:chOff x="3566519" y="4825153"/>
            <a:chExt cx="989965" cy="381000"/>
          </a:xfrm>
        </p:grpSpPr>
        <p:sp>
          <p:nvSpPr>
            <p:cNvPr id="18" name="object 18"/>
            <p:cNvSpPr/>
            <p:nvPr/>
          </p:nvSpPr>
          <p:spPr>
            <a:xfrm>
              <a:off x="3956723" y="4998389"/>
              <a:ext cx="600075" cy="28575"/>
            </a:xfrm>
            <a:custGeom>
              <a:avLst/>
              <a:gdLst/>
              <a:ahLst/>
              <a:cxnLst/>
              <a:rect l="l" t="t" r="r" b="b"/>
              <a:pathLst>
                <a:path w="600075" h="28575">
                  <a:moveTo>
                    <a:pt x="587197" y="0"/>
                  </a:moveTo>
                  <a:lnTo>
                    <a:pt x="12382" y="0"/>
                  </a:lnTo>
                  <a:lnTo>
                    <a:pt x="10553" y="368"/>
                  </a:lnTo>
                  <a:lnTo>
                    <a:pt x="0" y="12382"/>
                  </a:lnTo>
                  <a:lnTo>
                    <a:pt x="0" y="14287"/>
                  </a:lnTo>
                  <a:lnTo>
                    <a:pt x="0" y="16167"/>
                  </a:lnTo>
                  <a:lnTo>
                    <a:pt x="12382" y="28549"/>
                  </a:lnTo>
                  <a:lnTo>
                    <a:pt x="587197" y="28549"/>
                  </a:lnTo>
                  <a:lnTo>
                    <a:pt x="599579" y="16167"/>
                  </a:lnTo>
                  <a:lnTo>
                    <a:pt x="599579" y="12382"/>
                  </a:lnTo>
                  <a:lnTo>
                    <a:pt x="589013" y="368"/>
                  </a:lnTo>
                  <a:lnTo>
                    <a:pt x="587197" y="0"/>
                  </a:lnTo>
                  <a:close/>
                </a:path>
              </a:pathLst>
            </a:custGeom>
            <a:solidFill>
              <a:srgbClr val="B8B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1278" y="482991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107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10033" y="26441"/>
                  </a:lnTo>
                  <a:lnTo>
                    <a:pt x="7848" y="29679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55" y="350984"/>
                  </a:lnTo>
                  <a:lnTo>
                    <a:pt x="51714" y="370784"/>
                  </a:lnTo>
                  <a:lnTo>
                    <a:pt x="55575" y="371166"/>
                  </a:lnTo>
                  <a:lnTo>
                    <a:pt x="325107" y="371166"/>
                  </a:lnTo>
                  <a:lnTo>
                    <a:pt x="360502" y="356506"/>
                  </a:lnTo>
                  <a:lnTo>
                    <a:pt x="380301" y="319455"/>
                  </a:lnTo>
                  <a:lnTo>
                    <a:pt x="380682" y="315582"/>
                  </a:lnTo>
                  <a:lnTo>
                    <a:pt x="380682" y="55575"/>
                  </a:lnTo>
                  <a:lnTo>
                    <a:pt x="366026" y="20180"/>
                  </a:lnTo>
                  <a:lnTo>
                    <a:pt x="328980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71278" y="482991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683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33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93" y="14655"/>
                  </a:lnTo>
                  <a:lnTo>
                    <a:pt x="23190" y="12192"/>
                  </a:lnTo>
                  <a:lnTo>
                    <a:pt x="26441" y="10020"/>
                  </a:lnTo>
                  <a:lnTo>
                    <a:pt x="29679" y="7861"/>
                  </a:lnTo>
                  <a:lnTo>
                    <a:pt x="33108" y="6019"/>
                  </a:lnTo>
                  <a:lnTo>
                    <a:pt x="36728" y="4533"/>
                  </a:lnTo>
                  <a:lnTo>
                    <a:pt x="40335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21208" y="0"/>
                  </a:lnTo>
                  <a:lnTo>
                    <a:pt x="325107" y="0"/>
                  </a:lnTo>
                  <a:lnTo>
                    <a:pt x="328980" y="381"/>
                  </a:lnTo>
                  <a:lnTo>
                    <a:pt x="332803" y="1143"/>
                  </a:lnTo>
                  <a:lnTo>
                    <a:pt x="336638" y="1905"/>
                  </a:lnTo>
                  <a:lnTo>
                    <a:pt x="340360" y="3035"/>
                  </a:lnTo>
                  <a:lnTo>
                    <a:pt x="343966" y="4533"/>
                  </a:lnTo>
                  <a:lnTo>
                    <a:pt x="347573" y="6019"/>
                  </a:lnTo>
                  <a:lnTo>
                    <a:pt x="363258" y="17424"/>
                  </a:lnTo>
                  <a:lnTo>
                    <a:pt x="366026" y="20180"/>
                  </a:lnTo>
                  <a:lnTo>
                    <a:pt x="368490" y="23190"/>
                  </a:lnTo>
                  <a:lnTo>
                    <a:pt x="370662" y="26441"/>
                  </a:lnTo>
                  <a:lnTo>
                    <a:pt x="372833" y="29679"/>
                  </a:lnTo>
                  <a:lnTo>
                    <a:pt x="374662" y="33108"/>
                  </a:lnTo>
                  <a:lnTo>
                    <a:pt x="376148" y="36715"/>
                  </a:lnTo>
                  <a:lnTo>
                    <a:pt x="377647" y="40322"/>
                  </a:lnTo>
                  <a:lnTo>
                    <a:pt x="378777" y="44043"/>
                  </a:lnTo>
                  <a:lnTo>
                    <a:pt x="379539" y="47879"/>
                  </a:lnTo>
                  <a:lnTo>
                    <a:pt x="380301" y="51701"/>
                  </a:lnTo>
                  <a:lnTo>
                    <a:pt x="380682" y="55575"/>
                  </a:lnTo>
                  <a:lnTo>
                    <a:pt x="380682" y="59474"/>
                  </a:lnTo>
                  <a:lnTo>
                    <a:pt x="380682" y="311683"/>
                  </a:lnTo>
                  <a:lnTo>
                    <a:pt x="380682" y="315582"/>
                  </a:lnTo>
                  <a:lnTo>
                    <a:pt x="380301" y="319455"/>
                  </a:lnTo>
                  <a:lnTo>
                    <a:pt x="379539" y="323291"/>
                  </a:lnTo>
                  <a:lnTo>
                    <a:pt x="378777" y="327113"/>
                  </a:lnTo>
                  <a:lnTo>
                    <a:pt x="377647" y="330835"/>
                  </a:lnTo>
                  <a:lnTo>
                    <a:pt x="376148" y="334441"/>
                  </a:lnTo>
                  <a:lnTo>
                    <a:pt x="374662" y="338061"/>
                  </a:lnTo>
                  <a:lnTo>
                    <a:pt x="372833" y="341485"/>
                  </a:lnTo>
                  <a:lnTo>
                    <a:pt x="370662" y="344728"/>
                  </a:lnTo>
                  <a:lnTo>
                    <a:pt x="368490" y="347978"/>
                  </a:lnTo>
                  <a:lnTo>
                    <a:pt x="366026" y="350984"/>
                  </a:lnTo>
                  <a:lnTo>
                    <a:pt x="363258" y="353743"/>
                  </a:lnTo>
                  <a:lnTo>
                    <a:pt x="360502" y="356506"/>
                  </a:lnTo>
                  <a:lnTo>
                    <a:pt x="357492" y="358971"/>
                  </a:lnTo>
                  <a:lnTo>
                    <a:pt x="354241" y="361139"/>
                  </a:lnTo>
                  <a:lnTo>
                    <a:pt x="351002" y="363312"/>
                  </a:lnTo>
                  <a:lnTo>
                    <a:pt x="347573" y="365144"/>
                  </a:lnTo>
                  <a:lnTo>
                    <a:pt x="343966" y="366636"/>
                  </a:lnTo>
                  <a:lnTo>
                    <a:pt x="340360" y="368134"/>
                  </a:lnTo>
                  <a:lnTo>
                    <a:pt x="336638" y="369261"/>
                  </a:lnTo>
                  <a:lnTo>
                    <a:pt x="332803" y="370024"/>
                  </a:lnTo>
                  <a:lnTo>
                    <a:pt x="328980" y="370784"/>
                  </a:lnTo>
                  <a:lnTo>
                    <a:pt x="325107" y="371166"/>
                  </a:lnTo>
                  <a:lnTo>
                    <a:pt x="321208" y="371166"/>
                  </a:lnTo>
                  <a:lnTo>
                    <a:pt x="59486" y="371166"/>
                  </a:lnTo>
                  <a:lnTo>
                    <a:pt x="55575" y="371166"/>
                  </a:lnTo>
                  <a:lnTo>
                    <a:pt x="51714" y="370784"/>
                  </a:lnTo>
                  <a:lnTo>
                    <a:pt x="47879" y="370024"/>
                  </a:lnTo>
                  <a:lnTo>
                    <a:pt x="44043" y="369261"/>
                  </a:lnTo>
                  <a:lnTo>
                    <a:pt x="40335" y="368134"/>
                  </a:lnTo>
                  <a:lnTo>
                    <a:pt x="36728" y="366636"/>
                  </a:lnTo>
                  <a:lnTo>
                    <a:pt x="33108" y="365144"/>
                  </a:lnTo>
                  <a:lnTo>
                    <a:pt x="29679" y="363312"/>
                  </a:lnTo>
                  <a:lnTo>
                    <a:pt x="26441" y="361139"/>
                  </a:lnTo>
                  <a:lnTo>
                    <a:pt x="23190" y="358971"/>
                  </a:lnTo>
                  <a:lnTo>
                    <a:pt x="20193" y="356506"/>
                  </a:lnTo>
                  <a:lnTo>
                    <a:pt x="17424" y="353743"/>
                  </a:lnTo>
                  <a:lnTo>
                    <a:pt x="14655" y="350984"/>
                  </a:lnTo>
                  <a:lnTo>
                    <a:pt x="12192" y="347978"/>
                  </a:lnTo>
                  <a:lnTo>
                    <a:pt x="10033" y="344728"/>
                  </a:lnTo>
                  <a:lnTo>
                    <a:pt x="7848" y="341485"/>
                  </a:lnTo>
                  <a:lnTo>
                    <a:pt x="6019" y="338061"/>
                  </a:lnTo>
                  <a:lnTo>
                    <a:pt x="4533" y="334441"/>
                  </a:lnTo>
                  <a:lnTo>
                    <a:pt x="3035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74274" y="4850522"/>
            <a:ext cx="17018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70" dirty="0">
                <a:solidFill>
                  <a:srgbClr val="404155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8732" y="4739878"/>
            <a:ext cx="5779135" cy="98933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spc="130" dirty="0">
                <a:solidFill>
                  <a:srgbClr val="404155"/>
                </a:solidFill>
                <a:latin typeface="Calibri"/>
                <a:cs typeface="Calibri"/>
              </a:rPr>
              <a:t>Confidence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100"/>
              </a:lnSpc>
              <a:spcBef>
                <a:spcPts val="240"/>
              </a:spcBef>
            </a:pP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Gain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confidence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in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your</a:t>
            </a:r>
            <a:r>
              <a:rPr sz="1350" spc="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plans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404155"/>
                </a:solidFill>
                <a:latin typeface="Microsoft Sans Serif"/>
                <a:cs typeface="Microsoft Sans Serif"/>
              </a:rPr>
              <a:t>with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real-</a:t>
            </a:r>
            <a:r>
              <a:rPr sz="1350" spc="75" dirty="0">
                <a:solidFill>
                  <a:srgbClr val="404155"/>
                </a:solidFill>
                <a:latin typeface="Microsoft Sans Serif"/>
                <a:cs typeface="Microsoft Sans Serif"/>
              </a:rPr>
              <a:t>time</a:t>
            </a:r>
            <a:r>
              <a:rPr sz="1350" spc="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updates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secure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booking</a:t>
            </a:r>
            <a:r>
              <a:rPr sz="1350" spc="-2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management.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2109598"/>
            <a:ext cx="541464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310" dirty="0">
                <a:latin typeface="Calibri"/>
                <a:cs typeface="Calibri"/>
              </a:rPr>
              <a:t>Conclusion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285" dirty="0">
                <a:latin typeface="Calibri"/>
                <a:cs typeface="Calibri"/>
              </a:rPr>
              <a:t>and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spc="365" dirty="0">
                <a:latin typeface="Calibri"/>
                <a:cs typeface="Calibri"/>
              </a:rPr>
              <a:t>Next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spc="225" dirty="0">
                <a:latin typeface="Calibri"/>
                <a:cs typeface="Calibri"/>
              </a:rPr>
              <a:t>Steps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5969" y="3102563"/>
            <a:ext cx="381000" cy="381000"/>
            <a:chOff x="1655969" y="3102563"/>
            <a:chExt cx="381000" cy="381000"/>
          </a:xfrm>
        </p:grpSpPr>
        <p:sp>
          <p:nvSpPr>
            <p:cNvPr id="4" name="object 4"/>
            <p:cNvSpPr/>
            <p:nvPr/>
          </p:nvSpPr>
          <p:spPr>
            <a:xfrm>
              <a:off x="1660728" y="310732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77"/>
                  </a:lnTo>
                  <a:lnTo>
                    <a:pt x="51714" y="370776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77" y="356501"/>
                  </a:lnTo>
                  <a:lnTo>
                    <a:pt x="370789" y="319455"/>
                  </a:lnTo>
                  <a:lnTo>
                    <a:pt x="371170" y="315595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55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0728" y="310732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28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55" y="381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58978" y="23190"/>
                  </a:lnTo>
                  <a:lnTo>
                    <a:pt x="361137" y="26428"/>
                  </a:lnTo>
                  <a:lnTo>
                    <a:pt x="363308" y="29679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35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75"/>
                  </a:lnTo>
                  <a:lnTo>
                    <a:pt x="371170" y="59486"/>
                  </a:lnTo>
                  <a:lnTo>
                    <a:pt x="371170" y="311683"/>
                  </a:lnTo>
                  <a:lnTo>
                    <a:pt x="371170" y="315595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26"/>
                  </a:lnTo>
                  <a:lnTo>
                    <a:pt x="368134" y="330835"/>
                  </a:lnTo>
                  <a:lnTo>
                    <a:pt x="366636" y="334454"/>
                  </a:lnTo>
                  <a:lnTo>
                    <a:pt x="365150" y="338061"/>
                  </a:lnTo>
                  <a:lnTo>
                    <a:pt x="363308" y="341477"/>
                  </a:lnTo>
                  <a:lnTo>
                    <a:pt x="361137" y="344728"/>
                  </a:lnTo>
                  <a:lnTo>
                    <a:pt x="358978" y="347980"/>
                  </a:lnTo>
                  <a:lnTo>
                    <a:pt x="344728" y="361137"/>
                  </a:lnTo>
                  <a:lnTo>
                    <a:pt x="341477" y="363308"/>
                  </a:lnTo>
                  <a:lnTo>
                    <a:pt x="338048" y="365137"/>
                  </a:lnTo>
                  <a:lnTo>
                    <a:pt x="334441" y="366636"/>
                  </a:lnTo>
                  <a:lnTo>
                    <a:pt x="330835" y="368134"/>
                  </a:lnTo>
                  <a:lnTo>
                    <a:pt x="327113" y="369265"/>
                  </a:lnTo>
                  <a:lnTo>
                    <a:pt x="323291" y="370027"/>
                  </a:lnTo>
                  <a:lnTo>
                    <a:pt x="319455" y="370776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76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37"/>
                  </a:lnTo>
                  <a:lnTo>
                    <a:pt x="29679" y="363308"/>
                  </a:lnTo>
                  <a:lnTo>
                    <a:pt x="26441" y="361137"/>
                  </a:lnTo>
                  <a:lnTo>
                    <a:pt x="23190" y="358965"/>
                  </a:lnTo>
                  <a:lnTo>
                    <a:pt x="4533" y="334454"/>
                  </a:lnTo>
                  <a:lnTo>
                    <a:pt x="3035" y="330835"/>
                  </a:lnTo>
                  <a:lnTo>
                    <a:pt x="1905" y="327126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93163" y="3127932"/>
            <a:ext cx="10160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470" dirty="0">
                <a:solidFill>
                  <a:srgbClr val="404155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5257" y="3024441"/>
            <a:ext cx="3190240" cy="128651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50" spc="140" dirty="0">
                <a:solidFill>
                  <a:srgbClr val="404155"/>
                </a:solidFill>
                <a:latin typeface="Calibri"/>
                <a:cs typeface="Calibri"/>
              </a:rPr>
              <a:t>Future</a:t>
            </a:r>
            <a:r>
              <a:rPr sz="1650" spc="-70" dirty="0">
                <a:solidFill>
                  <a:srgbClr val="404155"/>
                </a:solidFill>
                <a:latin typeface="Calibri"/>
                <a:cs typeface="Calibri"/>
              </a:rPr>
              <a:t> </a:t>
            </a:r>
            <a:r>
              <a:rPr sz="1650" spc="155" dirty="0">
                <a:solidFill>
                  <a:srgbClr val="404155"/>
                </a:solidFill>
                <a:latin typeface="Calibri"/>
                <a:cs typeface="Calibri"/>
              </a:rPr>
              <a:t>Explorations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100"/>
              </a:lnSpc>
              <a:spcBef>
                <a:spcPts val="315"/>
              </a:spcBef>
            </a:pP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Continue</a:t>
            </a:r>
            <a:r>
              <a:rPr sz="1350" spc="1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155"/>
                </a:solidFill>
                <a:latin typeface="Microsoft Sans Serif"/>
                <a:cs typeface="Microsoft Sans Serif"/>
              </a:rPr>
              <a:t>discovering</a:t>
            </a:r>
            <a:r>
              <a:rPr sz="1350" spc="1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new</a:t>
            </a:r>
            <a:r>
              <a:rPr sz="1350" spc="16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404155"/>
                </a:solidFill>
                <a:latin typeface="Microsoft Sans Serif"/>
                <a:cs typeface="Microsoft Sans Serif"/>
              </a:rPr>
              <a:t>destinations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unlock</a:t>
            </a:r>
            <a:r>
              <a:rPr sz="1350" spc="-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exciting</a:t>
            </a:r>
            <a:r>
              <a:rPr sz="1350" spc="-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 possibilities </a:t>
            </a:r>
            <a:r>
              <a:rPr sz="1350" spc="95" dirty="0">
                <a:solidFill>
                  <a:srgbClr val="404155"/>
                </a:solidFill>
                <a:latin typeface="Microsoft Sans Serif"/>
                <a:cs typeface="Microsoft Sans Serif"/>
              </a:rPr>
              <a:t>with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planner.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05415" y="3102563"/>
            <a:ext cx="390525" cy="381000"/>
            <a:chOff x="5805415" y="3102563"/>
            <a:chExt cx="390525" cy="381000"/>
          </a:xfrm>
        </p:grpSpPr>
        <p:sp>
          <p:nvSpPr>
            <p:cNvPr id="9" name="object 9"/>
            <p:cNvSpPr/>
            <p:nvPr/>
          </p:nvSpPr>
          <p:spPr>
            <a:xfrm>
              <a:off x="5810173" y="310732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77"/>
                  </a:lnTo>
                  <a:lnTo>
                    <a:pt x="51701" y="370776"/>
                  </a:lnTo>
                  <a:lnTo>
                    <a:pt x="55575" y="371170"/>
                  </a:lnTo>
                  <a:lnTo>
                    <a:pt x="325107" y="371170"/>
                  </a:lnTo>
                  <a:lnTo>
                    <a:pt x="360489" y="356501"/>
                  </a:lnTo>
                  <a:lnTo>
                    <a:pt x="380301" y="319455"/>
                  </a:lnTo>
                  <a:lnTo>
                    <a:pt x="380682" y="315595"/>
                  </a:lnTo>
                  <a:lnTo>
                    <a:pt x="380682" y="55575"/>
                  </a:lnTo>
                  <a:lnTo>
                    <a:pt x="366014" y="20180"/>
                  </a:lnTo>
                  <a:lnTo>
                    <a:pt x="328968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0173" y="310732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22" y="40335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68" y="381"/>
                  </a:lnTo>
                  <a:lnTo>
                    <a:pt x="363258" y="17424"/>
                  </a:lnTo>
                  <a:lnTo>
                    <a:pt x="370649" y="26428"/>
                  </a:lnTo>
                  <a:lnTo>
                    <a:pt x="372821" y="29679"/>
                  </a:lnTo>
                  <a:lnTo>
                    <a:pt x="374662" y="33108"/>
                  </a:lnTo>
                  <a:lnTo>
                    <a:pt x="376148" y="36715"/>
                  </a:lnTo>
                  <a:lnTo>
                    <a:pt x="377647" y="40335"/>
                  </a:lnTo>
                  <a:lnTo>
                    <a:pt x="378777" y="44043"/>
                  </a:lnTo>
                  <a:lnTo>
                    <a:pt x="379539" y="47879"/>
                  </a:lnTo>
                  <a:lnTo>
                    <a:pt x="380301" y="51714"/>
                  </a:lnTo>
                  <a:lnTo>
                    <a:pt x="380682" y="55575"/>
                  </a:lnTo>
                  <a:lnTo>
                    <a:pt x="380682" y="59486"/>
                  </a:lnTo>
                  <a:lnTo>
                    <a:pt x="380682" y="311683"/>
                  </a:lnTo>
                  <a:lnTo>
                    <a:pt x="380682" y="315595"/>
                  </a:lnTo>
                  <a:lnTo>
                    <a:pt x="380301" y="319455"/>
                  </a:lnTo>
                  <a:lnTo>
                    <a:pt x="379539" y="323291"/>
                  </a:lnTo>
                  <a:lnTo>
                    <a:pt x="378777" y="327126"/>
                  </a:lnTo>
                  <a:lnTo>
                    <a:pt x="377647" y="330835"/>
                  </a:lnTo>
                  <a:lnTo>
                    <a:pt x="376148" y="334454"/>
                  </a:lnTo>
                  <a:lnTo>
                    <a:pt x="374662" y="338061"/>
                  </a:lnTo>
                  <a:lnTo>
                    <a:pt x="372821" y="341477"/>
                  </a:lnTo>
                  <a:lnTo>
                    <a:pt x="370649" y="344728"/>
                  </a:lnTo>
                  <a:lnTo>
                    <a:pt x="368490" y="347980"/>
                  </a:lnTo>
                  <a:lnTo>
                    <a:pt x="354241" y="361137"/>
                  </a:lnTo>
                  <a:lnTo>
                    <a:pt x="350989" y="363308"/>
                  </a:lnTo>
                  <a:lnTo>
                    <a:pt x="347573" y="365137"/>
                  </a:lnTo>
                  <a:lnTo>
                    <a:pt x="343954" y="366636"/>
                  </a:lnTo>
                  <a:lnTo>
                    <a:pt x="340347" y="368134"/>
                  </a:lnTo>
                  <a:lnTo>
                    <a:pt x="336626" y="369265"/>
                  </a:lnTo>
                  <a:lnTo>
                    <a:pt x="332803" y="370027"/>
                  </a:lnTo>
                  <a:lnTo>
                    <a:pt x="328968" y="370776"/>
                  </a:lnTo>
                  <a:lnTo>
                    <a:pt x="325107" y="371170"/>
                  </a:lnTo>
                  <a:lnTo>
                    <a:pt x="321195" y="371170"/>
                  </a:lnTo>
                  <a:lnTo>
                    <a:pt x="59474" y="371170"/>
                  </a:lnTo>
                  <a:lnTo>
                    <a:pt x="55575" y="371170"/>
                  </a:lnTo>
                  <a:lnTo>
                    <a:pt x="51701" y="370776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37"/>
                  </a:lnTo>
                  <a:lnTo>
                    <a:pt x="17424" y="353745"/>
                  </a:lnTo>
                  <a:lnTo>
                    <a:pt x="14655" y="350977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B8B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18365" y="3127932"/>
            <a:ext cx="16002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>
                <a:solidFill>
                  <a:srgbClr val="404155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9455" y="3024441"/>
            <a:ext cx="2996565" cy="12865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470"/>
              </a:spcBef>
            </a:pPr>
            <a:r>
              <a:rPr sz="1650" spc="185" dirty="0">
                <a:solidFill>
                  <a:srgbClr val="404155"/>
                </a:solidFill>
                <a:latin typeface="Calibri"/>
                <a:cs typeface="Calibri"/>
              </a:rPr>
              <a:t>Ongoing</a:t>
            </a:r>
            <a:r>
              <a:rPr sz="1650" spc="-50" dirty="0">
                <a:solidFill>
                  <a:srgbClr val="404155"/>
                </a:solidFill>
                <a:latin typeface="Calibri"/>
                <a:cs typeface="Calibri"/>
              </a:rPr>
              <a:t> </a:t>
            </a:r>
            <a:r>
              <a:rPr sz="1650" spc="160" dirty="0">
                <a:solidFill>
                  <a:srgbClr val="404155"/>
                </a:solidFill>
                <a:latin typeface="Calibri"/>
                <a:cs typeface="Calibri"/>
              </a:rPr>
              <a:t>Enhancements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Expect</a:t>
            </a:r>
            <a:r>
              <a:rPr sz="1350" spc="9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continuous</a:t>
            </a:r>
            <a:r>
              <a:rPr sz="1350" spc="9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404155"/>
                </a:solidFill>
                <a:latin typeface="Microsoft Sans Serif"/>
                <a:cs typeface="Microsoft Sans Serif"/>
              </a:rPr>
              <a:t>platform </a:t>
            </a:r>
            <a:r>
              <a:rPr sz="1350" spc="60" dirty="0">
                <a:solidFill>
                  <a:srgbClr val="404155"/>
                </a:solidFill>
                <a:latin typeface="Microsoft Sans Serif"/>
                <a:cs typeface="Microsoft Sans Serif"/>
              </a:rPr>
              <a:t>improvements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155"/>
                </a:solidFill>
                <a:latin typeface="Microsoft Sans Serif"/>
                <a:cs typeface="Microsoft Sans Serif"/>
              </a:rPr>
              <a:t>elevate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your</a:t>
            </a:r>
            <a:r>
              <a:rPr sz="1350" spc="7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travel </a:t>
            </a:r>
            <a:r>
              <a:rPr sz="1350" spc="55" dirty="0">
                <a:solidFill>
                  <a:srgbClr val="404155"/>
                </a:solidFill>
                <a:latin typeface="Microsoft Sans Serif"/>
                <a:cs typeface="Microsoft Sans Serif"/>
              </a:rPr>
              <a:t>planning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sz="1350" spc="-15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404155"/>
                </a:solidFill>
                <a:latin typeface="Microsoft Sans Serif"/>
                <a:cs typeface="Microsoft Sans Serif"/>
              </a:rPr>
              <a:t>booking</a:t>
            </a:r>
            <a:r>
              <a:rPr sz="1350" spc="-10" dirty="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155"/>
                </a:solidFill>
                <a:latin typeface="Microsoft Sans Serif"/>
                <a:cs typeface="Microsoft Sans Serif"/>
              </a:rPr>
              <a:t>journey.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Microsoft Sans Serif</vt:lpstr>
      <vt:lpstr>Tahoma</vt:lpstr>
      <vt:lpstr>Trebuchet MS</vt:lpstr>
      <vt:lpstr>Office Theme</vt:lpstr>
      <vt:lpstr>Introduction to the Tra el Itinerary Planner</vt:lpstr>
      <vt:lpstr>Transportation Booking Options</vt:lpstr>
      <vt:lpstr>Hotel Booking Options</vt:lpstr>
      <vt:lpstr>User Interface for Planning and Booking</vt:lpstr>
      <vt:lpstr>Employee Interface for Managing Bookings</vt:lpstr>
      <vt:lpstr>Feedback and Rating System for Users</vt:lpstr>
      <vt:lpstr>Benefits of Using the Tra el Itinerary Planner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Tra el Itinerary Planner</dc:title>
  <dc:creator>Thrisha Pullayi</dc:creator>
  <cp:lastModifiedBy>Thrisha Pullayi</cp:lastModifiedBy>
  <cp:revision>1</cp:revision>
  <dcterms:created xsi:type="dcterms:W3CDTF">2024-03-11T17:53:06Z</dcterms:created>
  <dcterms:modified xsi:type="dcterms:W3CDTF">2024-03-11T17:55:45Z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2024-03-11T00:00:00Z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2024-03-11T00:00:00Z</vt:filetime>
  </property>
  <property fmtid="{D5CDD505-2E9C-101B-9397-08002B2CF9AE}" pid="5" name="Producer">
    <vt:lpwstr>GPL Ghostscript 10.02.0</vt:lpwstr>
  </property>
</Properties>
</file>