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1" r:id="rId7"/>
    <p:sldId id="283" r:id="rId8"/>
    <p:sldId id="280" r:id="rId9"/>
    <p:sldId id="282" r:id="rId10"/>
    <p:sldId id="284" r:id="rId11"/>
    <p:sldId id="286" r:id="rId12"/>
    <p:sldId id="287" r:id="rId13"/>
    <p:sldId id="285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3242A-ACEC-4F69-B264-8D76FCB7A525}" v="1807" dt="2024-03-11T17:49:2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09119-3A90-458D-87D4-0E5B1A4AFC3F}" type="doc">
      <dgm:prSet loTypeId="urn:microsoft.com/office/officeart/2005/8/layout/hierarchy4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DEAD8066-CA06-40CA-9B6A-1F0302FDACC7}">
      <dgm:prSet phldrT="[Text]"/>
      <dgm:spPr/>
      <dgm:t>
        <a:bodyPr/>
        <a:lstStyle/>
        <a:p>
          <a:r>
            <a:rPr lang="en-IN" b="0" i="0" dirty="0">
              <a:solidFill>
                <a:schemeClr val="tx2">
                  <a:lumMod val="10000"/>
                </a:schemeClr>
              </a:solidFill>
            </a:rPr>
            <a:t>Convenience</a:t>
          </a:r>
          <a:endParaRPr lang="en-IN" dirty="0">
            <a:solidFill>
              <a:schemeClr val="tx2">
                <a:lumMod val="10000"/>
              </a:schemeClr>
            </a:solidFill>
          </a:endParaRPr>
        </a:p>
      </dgm:t>
    </dgm:pt>
    <dgm:pt modelId="{C73392A8-3AA6-487E-ABBE-B4E2246059C9}" type="parTrans" cxnId="{1EE20967-7519-40D3-91BE-0E8C73DCAD72}">
      <dgm:prSet/>
      <dgm:spPr/>
      <dgm:t>
        <a:bodyPr/>
        <a:lstStyle/>
        <a:p>
          <a:endParaRPr lang="en-IN"/>
        </a:p>
      </dgm:t>
    </dgm:pt>
    <dgm:pt modelId="{A0349AFD-FFCD-44AA-8ECE-9BAA44F5D5B9}" type="sibTrans" cxnId="{1EE20967-7519-40D3-91BE-0E8C73DCAD72}">
      <dgm:prSet/>
      <dgm:spPr/>
      <dgm:t>
        <a:bodyPr/>
        <a:lstStyle/>
        <a:p>
          <a:endParaRPr lang="en-IN"/>
        </a:p>
      </dgm:t>
    </dgm:pt>
    <dgm:pt modelId="{62F67A73-29D2-4104-926A-8901EE7E2BD5}">
      <dgm:prSet phldrT="[Text]" custT="1"/>
      <dgm:spPr/>
      <dgm:t>
        <a:bodyPr/>
        <a:lstStyle/>
        <a:p>
          <a:r>
            <a:rPr lang="en-IN" sz="3600" b="0" i="0" dirty="0">
              <a:solidFill>
                <a:schemeClr val="tx2">
                  <a:lumMod val="10000"/>
                </a:schemeClr>
              </a:solidFill>
            </a:rPr>
            <a:t>Time Optimization</a:t>
          </a:r>
          <a:endParaRPr lang="en-IN" sz="3600" dirty="0">
            <a:solidFill>
              <a:schemeClr val="tx2">
                <a:lumMod val="10000"/>
              </a:schemeClr>
            </a:solidFill>
          </a:endParaRPr>
        </a:p>
      </dgm:t>
    </dgm:pt>
    <dgm:pt modelId="{6AA3AAF3-03BD-42C3-BD5E-FFEA209C5225}" type="parTrans" cxnId="{55E578DD-2096-4F91-A3C0-4F83141EB1BB}">
      <dgm:prSet/>
      <dgm:spPr/>
      <dgm:t>
        <a:bodyPr/>
        <a:lstStyle/>
        <a:p>
          <a:endParaRPr lang="en-IN"/>
        </a:p>
      </dgm:t>
    </dgm:pt>
    <dgm:pt modelId="{70F3AE19-7021-4C9C-84B1-CB131F72C69A}" type="sibTrans" cxnId="{55E578DD-2096-4F91-A3C0-4F83141EB1BB}">
      <dgm:prSet/>
      <dgm:spPr/>
      <dgm:t>
        <a:bodyPr/>
        <a:lstStyle/>
        <a:p>
          <a:endParaRPr lang="en-IN"/>
        </a:p>
      </dgm:t>
    </dgm:pt>
    <dgm:pt modelId="{7F5ACAAD-ACC7-4522-9499-BCA134F05DD6}">
      <dgm:prSet/>
      <dgm:spPr/>
      <dgm:t>
        <a:bodyPr/>
        <a:lstStyle/>
        <a:p>
          <a:r>
            <a:rPr lang="en-IN" b="0" i="0" dirty="0">
              <a:solidFill>
                <a:schemeClr val="tx2">
                  <a:lumMod val="10000"/>
                </a:schemeClr>
              </a:solidFill>
            </a:rPr>
            <a:t>Efficiency</a:t>
          </a:r>
          <a:endParaRPr lang="en-IN" dirty="0">
            <a:solidFill>
              <a:schemeClr val="tx2">
                <a:lumMod val="10000"/>
              </a:schemeClr>
            </a:solidFill>
          </a:endParaRPr>
        </a:p>
      </dgm:t>
    </dgm:pt>
    <dgm:pt modelId="{63983392-D2E6-4F7C-929F-FEF2A78D07CE}" type="parTrans" cxnId="{50E15D23-50A5-4205-AF82-F114E7563B83}">
      <dgm:prSet/>
      <dgm:spPr/>
      <dgm:t>
        <a:bodyPr/>
        <a:lstStyle/>
        <a:p>
          <a:endParaRPr lang="en-IN"/>
        </a:p>
      </dgm:t>
    </dgm:pt>
    <dgm:pt modelId="{7737C302-BE81-4EB6-8A88-A393393B3B1A}" type="sibTrans" cxnId="{50E15D23-50A5-4205-AF82-F114E7563B83}">
      <dgm:prSet/>
      <dgm:spPr/>
      <dgm:t>
        <a:bodyPr/>
        <a:lstStyle/>
        <a:p>
          <a:endParaRPr lang="en-IN"/>
        </a:p>
      </dgm:t>
    </dgm:pt>
    <dgm:pt modelId="{6D1404B1-CF48-4E8E-B8CB-F44E9EA19B87}">
      <dgm:prSet/>
      <dgm:spPr/>
      <dgm:t>
        <a:bodyPr/>
        <a:lstStyle/>
        <a:p>
          <a:r>
            <a:rPr lang="en-IN" b="0" i="0" dirty="0">
              <a:solidFill>
                <a:schemeClr val="tx2">
                  <a:lumMod val="10000"/>
                </a:schemeClr>
              </a:solidFill>
            </a:rPr>
            <a:t>Cost Control</a:t>
          </a:r>
          <a:endParaRPr lang="en-IN" dirty="0">
            <a:solidFill>
              <a:schemeClr val="tx2">
                <a:lumMod val="10000"/>
              </a:schemeClr>
            </a:solidFill>
          </a:endParaRPr>
        </a:p>
      </dgm:t>
    </dgm:pt>
    <dgm:pt modelId="{D46D5ADC-FF52-49CB-B6EB-B7F7E74B1BCD}" type="parTrans" cxnId="{D1E5E133-140D-4A14-8CF0-28507058019F}">
      <dgm:prSet/>
      <dgm:spPr/>
      <dgm:t>
        <a:bodyPr/>
        <a:lstStyle/>
        <a:p>
          <a:endParaRPr lang="en-IN"/>
        </a:p>
      </dgm:t>
    </dgm:pt>
    <dgm:pt modelId="{81AB58EC-C8CC-4D4C-8784-4F6005DE257C}" type="sibTrans" cxnId="{D1E5E133-140D-4A14-8CF0-28507058019F}">
      <dgm:prSet/>
      <dgm:spPr/>
      <dgm:t>
        <a:bodyPr/>
        <a:lstStyle/>
        <a:p>
          <a:endParaRPr lang="en-IN"/>
        </a:p>
      </dgm:t>
    </dgm:pt>
    <dgm:pt modelId="{2E91004A-9697-4D2F-A117-29F0B2C0911D}">
      <dgm:prSet/>
      <dgm:spPr/>
      <dgm:t>
        <a:bodyPr/>
        <a:lstStyle/>
        <a:p>
          <a:r>
            <a:rPr lang="en-IN" b="0" i="0" dirty="0">
              <a:solidFill>
                <a:schemeClr val="tx2">
                  <a:lumMod val="10000"/>
                </a:schemeClr>
              </a:solidFill>
            </a:rPr>
            <a:t>Exploration</a:t>
          </a:r>
          <a:endParaRPr lang="en-IN" dirty="0">
            <a:solidFill>
              <a:schemeClr val="tx2">
                <a:lumMod val="10000"/>
              </a:schemeClr>
            </a:solidFill>
          </a:endParaRPr>
        </a:p>
      </dgm:t>
    </dgm:pt>
    <dgm:pt modelId="{C0FEFA2F-1142-4205-9A5A-8654C08AEC67}" type="parTrans" cxnId="{A1F98BA6-CB27-4F3C-9C01-D25E816DADF5}">
      <dgm:prSet/>
      <dgm:spPr/>
      <dgm:t>
        <a:bodyPr/>
        <a:lstStyle/>
        <a:p>
          <a:endParaRPr lang="en-IN"/>
        </a:p>
      </dgm:t>
    </dgm:pt>
    <dgm:pt modelId="{F4DD170E-CD86-430E-AA76-597E9F583819}" type="sibTrans" cxnId="{A1F98BA6-CB27-4F3C-9C01-D25E816DADF5}">
      <dgm:prSet/>
      <dgm:spPr/>
      <dgm:t>
        <a:bodyPr/>
        <a:lstStyle/>
        <a:p>
          <a:endParaRPr lang="en-IN"/>
        </a:p>
      </dgm:t>
    </dgm:pt>
    <dgm:pt modelId="{C903A38B-D5A4-4166-B996-0FE70804BBE7}" type="pres">
      <dgm:prSet presAssocID="{77109119-3A90-458D-87D4-0E5B1A4AFC3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99BBB4-2A08-40FB-963E-E85EFFAB0B22}" type="pres">
      <dgm:prSet presAssocID="{DEAD8066-CA06-40CA-9B6A-1F0302FDACC7}" presName="vertOne" presStyleCnt="0"/>
      <dgm:spPr/>
    </dgm:pt>
    <dgm:pt modelId="{0461C642-F685-4EB7-9849-432629C39305}" type="pres">
      <dgm:prSet presAssocID="{DEAD8066-CA06-40CA-9B6A-1F0302FDACC7}" presName="txOne" presStyleLbl="node0" presStyleIdx="0" presStyleCnt="1" custScaleX="34573" custLinFactNeighborX="18023" custLinFactNeighborY="74101">
        <dgm:presLayoutVars>
          <dgm:chPref val="3"/>
        </dgm:presLayoutVars>
      </dgm:prSet>
      <dgm:spPr/>
    </dgm:pt>
    <dgm:pt modelId="{65627AE8-26CE-463E-8865-6D324FF08241}" type="pres">
      <dgm:prSet presAssocID="{DEAD8066-CA06-40CA-9B6A-1F0302FDACC7}" presName="parTransOne" presStyleCnt="0"/>
      <dgm:spPr/>
    </dgm:pt>
    <dgm:pt modelId="{EDF9D46E-2CF3-4BE5-8DED-CEFA3B851988}" type="pres">
      <dgm:prSet presAssocID="{DEAD8066-CA06-40CA-9B6A-1F0302FDACC7}" presName="horzOne" presStyleCnt="0"/>
      <dgm:spPr/>
    </dgm:pt>
    <dgm:pt modelId="{34141357-FBE5-4E03-A886-1E6F82BDD80B}" type="pres">
      <dgm:prSet presAssocID="{62F67A73-29D2-4104-926A-8901EE7E2BD5}" presName="vertTwo" presStyleCnt="0"/>
      <dgm:spPr/>
    </dgm:pt>
    <dgm:pt modelId="{F5E7A30A-4BB0-4FD7-B379-E2A17F200819}" type="pres">
      <dgm:prSet presAssocID="{62F67A73-29D2-4104-926A-8901EE7E2BD5}" presName="txTwo" presStyleLbl="node2" presStyleIdx="0" presStyleCnt="3" custScaleX="104289" custScaleY="99227" custLinFactY="-65965" custLinFactNeighborX="4348" custLinFactNeighborY="-100000">
        <dgm:presLayoutVars>
          <dgm:chPref val="3"/>
        </dgm:presLayoutVars>
      </dgm:prSet>
      <dgm:spPr/>
    </dgm:pt>
    <dgm:pt modelId="{A2839B99-3C52-464F-A619-7A80C0E1FE11}" type="pres">
      <dgm:prSet presAssocID="{62F67A73-29D2-4104-926A-8901EE7E2BD5}" presName="parTransTwo" presStyleCnt="0"/>
      <dgm:spPr/>
    </dgm:pt>
    <dgm:pt modelId="{DDC1B68A-DC42-4EB5-B79B-42CF6AA807F0}" type="pres">
      <dgm:prSet presAssocID="{62F67A73-29D2-4104-926A-8901EE7E2BD5}" presName="horzTwo" presStyleCnt="0"/>
      <dgm:spPr/>
    </dgm:pt>
    <dgm:pt modelId="{051CB1DF-707F-4ECA-8B41-CDD5E5639A3A}" type="pres">
      <dgm:prSet presAssocID="{2E91004A-9697-4D2F-A117-29F0B2C0911D}" presName="vertThree" presStyleCnt="0"/>
      <dgm:spPr/>
    </dgm:pt>
    <dgm:pt modelId="{6F3120C1-DE92-48E4-A47C-470125F1ACC7}" type="pres">
      <dgm:prSet presAssocID="{2E91004A-9697-4D2F-A117-29F0B2C0911D}" presName="txThree" presStyleLbl="node3" presStyleIdx="0" presStyleCnt="1" custScaleX="89948">
        <dgm:presLayoutVars>
          <dgm:chPref val="3"/>
        </dgm:presLayoutVars>
      </dgm:prSet>
      <dgm:spPr/>
    </dgm:pt>
    <dgm:pt modelId="{B2FEE4E2-4A7B-4953-8E41-F380A8DCA884}" type="pres">
      <dgm:prSet presAssocID="{2E91004A-9697-4D2F-A117-29F0B2C0911D}" presName="horzThree" presStyleCnt="0"/>
      <dgm:spPr/>
    </dgm:pt>
    <dgm:pt modelId="{04262EB2-61E7-4F8E-9922-A07851DD412E}" type="pres">
      <dgm:prSet presAssocID="{70F3AE19-7021-4C9C-84B1-CB131F72C69A}" presName="sibSpaceTwo" presStyleCnt="0"/>
      <dgm:spPr/>
    </dgm:pt>
    <dgm:pt modelId="{3E3FEAEC-34BD-45DD-A664-F0A62B6EE87F}" type="pres">
      <dgm:prSet presAssocID="{7F5ACAAD-ACC7-4522-9499-BCA134F05DD6}" presName="vertTwo" presStyleCnt="0"/>
      <dgm:spPr/>
    </dgm:pt>
    <dgm:pt modelId="{BE0042D0-7998-4595-AC08-DDDD0B850446}" type="pres">
      <dgm:prSet presAssocID="{7F5ACAAD-ACC7-4522-9499-BCA134F05DD6}" presName="txTwo" presStyleLbl="node2" presStyleIdx="1" presStyleCnt="3" custLinFactNeighborX="-2162" custLinFactNeighborY="25803">
        <dgm:presLayoutVars>
          <dgm:chPref val="3"/>
        </dgm:presLayoutVars>
      </dgm:prSet>
      <dgm:spPr/>
    </dgm:pt>
    <dgm:pt modelId="{6C3FD7F7-6FE7-4396-8833-A499973A373F}" type="pres">
      <dgm:prSet presAssocID="{7F5ACAAD-ACC7-4522-9499-BCA134F05DD6}" presName="horzTwo" presStyleCnt="0"/>
      <dgm:spPr/>
    </dgm:pt>
    <dgm:pt modelId="{F5ED4964-7048-4608-8B92-29552DD23FFA}" type="pres">
      <dgm:prSet presAssocID="{7737C302-BE81-4EB6-8A88-A393393B3B1A}" presName="sibSpaceTwo" presStyleCnt="0"/>
      <dgm:spPr/>
    </dgm:pt>
    <dgm:pt modelId="{4CE2131B-400D-43FA-B134-A475AAC3DC9F}" type="pres">
      <dgm:prSet presAssocID="{6D1404B1-CF48-4E8E-B8CB-F44E9EA19B87}" presName="vertTwo" presStyleCnt="0"/>
      <dgm:spPr/>
    </dgm:pt>
    <dgm:pt modelId="{948239DA-1D36-4443-A40E-8E1E78C880D1}" type="pres">
      <dgm:prSet presAssocID="{6D1404B1-CF48-4E8E-B8CB-F44E9EA19B87}" presName="txTwo" presStyleLbl="node2" presStyleIdx="2" presStyleCnt="3" custLinFactNeighborX="163" custLinFactNeighborY="94319">
        <dgm:presLayoutVars>
          <dgm:chPref val="3"/>
        </dgm:presLayoutVars>
      </dgm:prSet>
      <dgm:spPr/>
    </dgm:pt>
    <dgm:pt modelId="{3876F6D2-2695-4F6E-B096-01F83CD0070F}" type="pres">
      <dgm:prSet presAssocID="{6D1404B1-CF48-4E8E-B8CB-F44E9EA19B87}" presName="horzTwo" presStyleCnt="0"/>
      <dgm:spPr/>
    </dgm:pt>
  </dgm:ptLst>
  <dgm:cxnLst>
    <dgm:cxn modelId="{706D1F0B-4F6E-4128-A66B-8C834E52AFC6}" type="presOf" srcId="{77109119-3A90-458D-87D4-0E5B1A4AFC3F}" destId="{C903A38B-D5A4-4166-B996-0FE70804BBE7}" srcOrd="0" destOrd="0" presId="urn:microsoft.com/office/officeart/2005/8/layout/hierarchy4"/>
    <dgm:cxn modelId="{752E1318-A8A4-4C90-80F5-6193B422607F}" type="presOf" srcId="{DEAD8066-CA06-40CA-9B6A-1F0302FDACC7}" destId="{0461C642-F685-4EB7-9849-432629C39305}" srcOrd="0" destOrd="0" presId="urn:microsoft.com/office/officeart/2005/8/layout/hierarchy4"/>
    <dgm:cxn modelId="{50E15D23-50A5-4205-AF82-F114E7563B83}" srcId="{DEAD8066-CA06-40CA-9B6A-1F0302FDACC7}" destId="{7F5ACAAD-ACC7-4522-9499-BCA134F05DD6}" srcOrd="1" destOrd="0" parTransId="{63983392-D2E6-4F7C-929F-FEF2A78D07CE}" sibTransId="{7737C302-BE81-4EB6-8A88-A393393B3B1A}"/>
    <dgm:cxn modelId="{D1E5E133-140D-4A14-8CF0-28507058019F}" srcId="{DEAD8066-CA06-40CA-9B6A-1F0302FDACC7}" destId="{6D1404B1-CF48-4E8E-B8CB-F44E9EA19B87}" srcOrd="2" destOrd="0" parTransId="{D46D5ADC-FF52-49CB-B6EB-B7F7E74B1BCD}" sibTransId="{81AB58EC-C8CC-4D4C-8784-4F6005DE257C}"/>
    <dgm:cxn modelId="{DD2E3B37-9724-4E05-94F5-F586549A3B7F}" type="presOf" srcId="{2E91004A-9697-4D2F-A117-29F0B2C0911D}" destId="{6F3120C1-DE92-48E4-A47C-470125F1ACC7}" srcOrd="0" destOrd="0" presId="urn:microsoft.com/office/officeart/2005/8/layout/hierarchy4"/>
    <dgm:cxn modelId="{AE0E9162-FEFD-476F-8F27-52A48D0883E0}" type="presOf" srcId="{62F67A73-29D2-4104-926A-8901EE7E2BD5}" destId="{F5E7A30A-4BB0-4FD7-B379-E2A17F200819}" srcOrd="0" destOrd="0" presId="urn:microsoft.com/office/officeart/2005/8/layout/hierarchy4"/>
    <dgm:cxn modelId="{1EE20967-7519-40D3-91BE-0E8C73DCAD72}" srcId="{77109119-3A90-458D-87D4-0E5B1A4AFC3F}" destId="{DEAD8066-CA06-40CA-9B6A-1F0302FDACC7}" srcOrd="0" destOrd="0" parTransId="{C73392A8-3AA6-487E-ABBE-B4E2246059C9}" sibTransId="{A0349AFD-FFCD-44AA-8ECE-9BAA44F5D5B9}"/>
    <dgm:cxn modelId="{037A7A8E-0248-432C-838F-31D14714FDA7}" type="presOf" srcId="{6D1404B1-CF48-4E8E-B8CB-F44E9EA19B87}" destId="{948239DA-1D36-4443-A40E-8E1E78C880D1}" srcOrd="0" destOrd="0" presId="urn:microsoft.com/office/officeart/2005/8/layout/hierarchy4"/>
    <dgm:cxn modelId="{ADA244A3-E66B-4A2D-B0B9-54F8F80F83C0}" type="presOf" srcId="{7F5ACAAD-ACC7-4522-9499-BCA134F05DD6}" destId="{BE0042D0-7998-4595-AC08-DDDD0B850446}" srcOrd="0" destOrd="0" presId="urn:microsoft.com/office/officeart/2005/8/layout/hierarchy4"/>
    <dgm:cxn modelId="{A1F98BA6-CB27-4F3C-9C01-D25E816DADF5}" srcId="{62F67A73-29D2-4104-926A-8901EE7E2BD5}" destId="{2E91004A-9697-4D2F-A117-29F0B2C0911D}" srcOrd="0" destOrd="0" parTransId="{C0FEFA2F-1142-4205-9A5A-8654C08AEC67}" sibTransId="{F4DD170E-CD86-430E-AA76-597E9F583819}"/>
    <dgm:cxn modelId="{55E578DD-2096-4F91-A3C0-4F83141EB1BB}" srcId="{DEAD8066-CA06-40CA-9B6A-1F0302FDACC7}" destId="{62F67A73-29D2-4104-926A-8901EE7E2BD5}" srcOrd="0" destOrd="0" parTransId="{6AA3AAF3-03BD-42C3-BD5E-FFEA209C5225}" sibTransId="{70F3AE19-7021-4C9C-84B1-CB131F72C69A}"/>
    <dgm:cxn modelId="{4874607E-1E49-4739-9DCF-2DB73195B4CE}" type="presParOf" srcId="{C903A38B-D5A4-4166-B996-0FE70804BBE7}" destId="{0699BBB4-2A08-40FB-963E-E85EFFAB0B22}" srcOrd="0" destOrd="0" presId="urn:microsoft.com/office/officeart/2005/8/layout/hierarchy4"/>
    <dgm:cxn modelId="{E0EB0164-4D6C-4E55-9252-A95E19C6CE69}" type="presParOf" srcId="{0699BBB4-2A08-40FB-963E-E85EFFAB0B22}" destId="{0461C642-F685-4EB7-9849-432629C39305}" srcOrd="0" destOrd="0" presId="urn:microsoft.com/office/officeart/2005/8/layout/hierarchy4"/>
    <dgm:cxn modelId="{8419971B-6B69-43C0-BF9E-3B9024C19F29}" type="presParOf" srcId="{0699BBB4-2A08-40FB-963E-E85EFFAB0B22}" destId="{65627AE8-26CE-463E-8865-6D324FF08241}" srcOrd="1" destOrd="0" presId="urn:microsoft.com/office/officeart/2005/8/layout/hierarchy4"/>
    <dgm:cxn modelId="{6E33D6FE-30F1-48D8-A61E-D9F4FCB66849}" type="presParOf" srcId="{0699BBB4-2A08-40FB-963E-E85EFFAB0B22}" destId="{EDF9D46E-2CF3-4BE5-8DED-CEFA3B851988}" srcOrd="2" destOrd="0" presId="urn:microsoft.com/office/officeart/2005/8/layout/hierarchy4"/>
    <dgm:cxn modelId="{91B3C993-A9B8-44EC-A2BE-50151878CA1E}" type="presParOf" srcId="{EDF9D46E-2CF3-4BE5-8DED-CEFA3B851988}" destId="{34141357-FBE5-4E03-A886-1E6F82BDD80B}" srcOrd="0" destOrd="0" presId="urn:microsoft.com/office/officeart/2005/8/layout/hierarchy4"/>
    <dgm:cxn modelId="{F7C2B84B-534F-4B7A-BA74-BDBB3DCCDA59}" type="presParOf" srcId="{34141357-FBE5-4E03-A886-1E6F82BDD80B}" destId="{F5E7A30A-4BB0-4FD7-B379-E2A17F200819}" srcOrd="0" destOrd="0" presId="urn:microsoft.com/office/officeart/2005/8/layout/hierarchy4"/>
    <dgm:cxn modelId="{895EF012-4BB4-4FAE-9920-88648035F93D}" type="presParOf" srcId="{34141357-FBE5-4E03-A886-1E6F82BDD80B}" destId="{A2839B99-3C52-464F-A619-7A80C0E1FE11}" srcOrd="1" destOrd="0" presId="urn:microsoft.com/office/officeart/2005/8/layout/hierarchy4"/>
    <dgm:cxn modelId="{9F73CEE0-13E7-41F2-807A-9A0CB41B0E18}" type="presParOf" srcId="{34141357-FBE5-4E03-A886-1E6F82BDD80B}" destId="{DDC1B68A-DC42-4EB5-B79B-42CF6AA807F0}" srcOrd="2" destOrd="0" presId="urn:microsoft.com/office/officeart/2005/8/layout/hierarchy4"/>
    <dgm:cxn modelId="{6ADDCB6C-A852-414B-B764-15FE3CFE0F49}" type="presParOf" srcId="{DDC1B68A-DC42-4EB5-B79B-42CF6AA807F0}" destId="{051CB1DF-707F-4ECA-8B41-CDD5E5639A3A}" srcOrd="0" destOrd="0" presId="urn:microsoft.com/office/officeart/2005/8/layout/hierarchy4"/>
    <dgm:cxn modelId="{ED7B7CFB-2F6D-48F1-85A5-787BCED824DB}" type="presParOf" srcId="{051CB1DF-707F-4ECA-8B41-CDD5E5639A3A}" destId="{6F3120C1-DE92-48E4-A47C-470125F1ACC7}" srcOrd="0" destOrd="0" presId="urn:microsoft.com/office/officeart/2005/8/layout/hierarchy4"/>
    <dgm:cxn modelId="{92B73D7C-9889-4626-96E4-2B007038A74C}" type="presParOf" srcId="{051CB1DF-707F-4ECA-8B41-CDD5E5639A3A}" destId="{B2FEE4E2-4A7B-4953-8E41-F380A8DCA884}" srcOrd="1" destOrd="0" presId="urn:microsoft.com/office/officeart/2005/8/layout/hierarchy4"/>
    <dgm:cxn modelId="{3638E1B1-2DA1-482C-B47C-E7979CC7867D}" type="presParOf" srcId="{EDF9D46E-2CF3-4BE5-8DED-CEFA3B851988}" destId="{04262EB2-61E7-4F8E-9922-A07851DD412E}" srcOrd="1" destOrd="0" presId="urn:microsoft.com/office/officeart/2005/8/layout/hierarchy4"/>
    <dgm:cxn modelId="{1BD310C4-0566-45BC-A0E7-18760F5F3662}" type="presParOf" srcId="{EDF9D46E-2CF3-4BE5-8DED-CEFA3B851988}" destId="{3E3FEAEC-34BD-45DD-A664-F0A62B6EE87F}" srcOrd="2" destOrd="0" presId="urn:microsoft.com/office/officeart/2005/8/layout/hierarchy4"/>
    <dgm:cxn modelId="{B94EE9C1-8022-4691-9678-BDB2563EEA12}" type="presParOf" srcId="{3E3FEAEC-34BD-45DD-A664-F0A62B6EE87F}" destId="{BE0042D0-7998-4595-AC08-DDDD0B850446}" srcOrd="0" destOrd="0" presId="urn:microsoft.com/office/officeart/2005/8/layout/hierarchy4"/>
    <dgm:cxn modelId="{F1E2B127-F028-4748-A545-233A16DA7090}" type="presParOf" srcId="{3E3FEAEC-34BD-45DD-A664-F0A62B6EE87F}" destId="{6C3FD7F7-6FE7-4396-8833-A499973A373F}" srcOrd="1" destOrd="0" presId="urn:microsoft.com/office/officeart/2005/8/layout/hierarchy4"/>
    <dgm:cxn modelId="{FAC07429-30EC-4615-BC75-5566EC37E166}" type="presParOf" srcId="{EDF9D46E-2CF3-4BE5-8DED-CEFA3B851988}" destId="{F5ED4964-7048-4608-8B92-29552DD23FFA}" srcOrd="3" destOrd="0" presId="urn:microsoft.com/office/officeart/2005/8/layout/hierarchy4"/>
    <dgm:cxn modelId="{8E05DE14-FFB7-4DB0-AFA4-A6574B3F569A}" type="presParOf" srcId="{EDF9D46E-2CF3-4BE5-8DED-CEFA3B851988}" destId="{4CE2131B-400D-43FA-B134-A475AAC3DC9F}" srcOrd="4" destOrd="0" presId="urn:microsoft.com/office/officeart/2005/8/layout/hierarchy4"/>
    <dgm:cxn modelId="{C39BBD03-FC07-4BA1-AF7C-21593C95F111}" type="presParOf" srcId="{4CE2131B-400D-43FA-B134-A475AAC3DC9F}" destId="{948239DA-1D36-4443-A40E-8E1E78C880D1}" srcOrd="0" destOrd="0" presId="urn:microsoft.com/office/officeart/2005/8/layout/hierarchy4"/>
    <dgm:cxn modelId="{51C5E4AD-4935-47FD-85CD-CE4E5636E670}" type="presParOf" srcId="{4CE2131B-400D-43FA-B134-A475AAC3DC9F}" destId="{3876F6D2-2695-4F6E-B096-01F83CD0070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154F2-56E8-48FF-81C7-00F125E47BB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84E27B-5E2D-439E-95F5-6C5BB8E20AC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User  interface</a:t>
          </a:r>
        </a:p>
        <a:p>
          <a:endParaRPr lang="en-IN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gm:t>
    </dgm:pt>
    <dgm:pt modelId="{694F2839-CDC4-49C7-A682-CB9EFC0CA129}" type="parTrans" cxnId="{68BF2A42-AE2D-4765-9F41-E9C1F733C0F6}">
      <dgm:prSet/>
      <dgm:spPr/>
      <dgm:t>
        <a:bodyPr/>
        <a:lstStyle/>
        <a:p>
          <a:endParaRPr lang="en-IN"/>
        </a:p>
      </dgm:t>
    </dgm:pt>
    <dgm:pt modelId="{12FA2EB4-0DAF-4C6F-A120-217DFAB548F1}" type="sibTrans" cxnId="{68BF2A42-AE2D-4765-9F41-E9C1F733C0F6}">
      <dgm:prSet/>
      <dgm:spPr/>
      <dgm:t>
        <a:bodyPr/>
        <a:lstStyle/>
        <a:p>
          <a:endParaRPr lang="en-IN"/>
        </a:p>
      </dgm:t>
    </dgm:pt>
    <dgm:pt modelId="{56307EE4-B3F9-4EA3-99F4-054BBE3066C9}">
      <dgm:prSet phldrT="[Text]"/>
      <dgm:spPr/>
      <dgm:t>
        <a:bodyPr/>
        <a:lstStyle/>
        <a:p>
          <a:r>
            <a:rPr lang="en-IN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Employee interface</a:t>
          </a:r>
        </a:p>
        <a:p>
          <a:endParaRPr lang="en-IN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gm:t>
    </dgm:pt>
    <dgm:pt modelId="{DD131394-9C01-4E5B-83DF-EAFE983239EC}" type="parTrans" cxnId="{61AD811A-9DAF-4F80-BF38-411501AD9606}">
      <dgm:prSet/>
      <dgm:spPr/>
      <dgm:t>
        <a:bodyPr/>
        <a:lstStyle/>
        <a:p>
          <a:endParaRPr lang="en-IN"/>
        </a:p>
      </dgm:t>
    </dgm:pt>
    <dgm:pt modelId="{13D899CE-309B-4456-AE47-E75A53D10937}" type="sibTrans" cxnId="{61AD811A-9DAF-4F80-BF38-411501AD9606}">
      <dgm:prSet/>
      <dgm:spPr/>
      <dgm:t>
        <a:bodyPr/>
        <a:lstStyle/>
        <a:p>
          <a:endParaRPr lang="en-IN"/>
        </a:p>
      </dgm:t>
    </dgm:pt>
    <dgm:pt modelId="{D0F79888-4E9D-4E66-B7A2-7533071DDF46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Feedback &amp;review</a:t>
          </a:r>
        </a:p>
        <a:p>
          <a:r>
            <a:rPr lang="en-US">
              <a:solidFill>
                <a:schemeClr val="bg1">
                  <a:lumMod val="85000"/>
                  <a:lumOff val="15000"/>
                </a:schemeClr>
              </a:solidFill>
              <a:latin typeface="Agency FB" panose="020B0503020202020204" pitchFamily="34" charset="0"/>
            </a:rPr>
            <a:t> </a:t>
          </a:r>
          <a:endParaRPr lang="en-IN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gm:t>
    </dgm:pt>
    <dgm:pt modelId="{DB1094A3-ECA0-46A5-A46E-20B3C25F2AE5}" type="parTrans" cxnId="{52F0B63F-1565-44E9-8988-1C21DCC40B87}">
      <dgm:prSet/>
      <dgm:spPr/>
      <dgm:t>
        <a:bodyPr/>
        <a:lstStyle/>
        <a:p>
          <a:endParaRPr lang="en-IN"/>
        </a:p>
      </dgm:t>
    </dgm:pt>
    <dgm:pt modelId="{4ADC4255-A46B-497E-9327-59DDA5472B24}" type="sibTrans" cxnId="{52F0B63F-1565-44E9-8988-1C21DCC40B87}">
      <dgm:prSet/>
      <dgm:spPr/>
      <dgm:t>
        <a:bodyPr/>
        <a:lstStyle/>
        <a:p>
          <a:endParaRPr lang="en-IN"/>
        </a:p>
      </dgm:t>
    </dgm:pt>
    <dgm:pt modelId="{AAAFC20B-6501-4E8D-81C5-159F8FC12A5C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Hotel bookings</a:t>
          </a:r>
        </a:p>
        <a:p>
          <a:endParaRPr lang="en-IN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gm:t>
    </dgm:pt>
    <dgm:pt modelId="{FF2BA41C-AB1E-49B6-889D-862E921FDDD6}" type="parTrans" cxnId="{72636398-85F5-4EDD-81A1-C59D08108641}">
      <dgm:prSet/>
      <dgm:spPr/>
      <dgm:t>
        <a:bodyPr/>
        <a:lstStyle/>
        <a:p>
          <a:endParaRPr lang="en-IN"/>
        </a:p>
      </dgm:t>
    </dgm:pt>
    <dgm:pt modelId="{98CF9B0A-D7FB-464C-B88C-9F6C0207D4BA}" type="sibTrans" cxnId="{72636398-85F5-4EDD-81A1-C59D08108641}">
      <dgm:prSet/>
      <dgm:spPr/>
      <dgm:t>
        <a:bodyPr/>
        <a:lstStyle/>
        <a:p>
          <a:endParaRPr lang="en-IN"/>
        </a:p>
      </dgm:t>
    </dgm:pt>
    <dgm:pt modelId="{A0AD57C7-02E6-46E3-BA3C-0D21A0B62B19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Transportation bookings</a:t>
          </a:r>
        </a:p>
        <a:p>
          <a:endParaRPr lang="en-IN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gm:t>
    </dgm:pt>
    <dgm:pt modelId="{B54F0CFA-23E7-4044-9669-D883571B5E09}" type="sibTrans" cxnId="{94B0C011-2F8F-487A-9397-78E5F5E7C5FD}">
      <dgm:prSet/>
      <dgm:spPr/>
      <dgm:t>
        <a:bodyPr/>
        <a:lstStyle/>
        <a:p>
          <a:endParaRPr lang="en-IN"/>
        </a:p>
      </dgm:t>
    </dgm:pt>
    <dgm:pt modelId="{99136CF1-D314-4809-9FCD-62941B77F67F}" type="parTrans" cxnId="{94B0C011-2F8F-487A-9397-78E5F5E7C5FD}">
      <dgm:prSet/>
      <dgm:spPr/>
      <dgm:t>
        <a:bodyPr/>
        <a:lstStyle/>
        <a:p>
          <a:endParaRPr lang="en-IN"/>
        </a:p>
      </dgm:t>
    </dgm:pt>
    <dgm:pt modelId="{ABCA92DB-FC83-4359-8B06-07D5A500D5A6}" type="pres">
      <dgm:prSet presAssocID="{339154F2-56E8-48FF-81C7-00F125E47BB7}" presName="cycle" presStyleCnt="0">
        <dgm:presLayoutVars>
          <dgm:dir/>
          <dgm:resizeHandles val="exact"/>
        </dgm:presLayoutVars>
      </dgm:prSet>
      <dgm:spPr/>
    </dgm:pt>
    <dgm:pt modelId="{2A096193-3C39-49EA-8A9D-1FA8B89AADDA}" type="pres">
      <dgm:prSet presAssocID="{9C84E27B-5E2D-439E-95F5-6C5BB8E20ACA}" presName="node" presStyleLbl="node1" presStyleIdx="0" presStyleCnt="5" custScaleX="149119" custScaleY="56282" custRadScaleRad="100022" custRadScaleInc="-5017">
        <dgm:presLayoutVars>
          <dgm:bulletEnabled val="1"/>
        </dgm:presLayoutVars>
      </dgm:prSet>
      <dgm:spPr/>
    </dgm:pt>
    <dgm:pt modelId="{5C7E2E9A-57AE-4491-AA96-62F9A437CEB1}" type="pres">
      <dgm:prSet presAssocID="{9C84E27B-5E2D-439E-95F5-6C5BB8E20ACA}" presName="spNode" presStyleCnt="0"/>
      <dgm:spPr/>
    </dgm:pt>
    <dgm:pt modelId="{7424795D-8A01-48FA-A0C0-C5D1DCC0901C}" type="pres">
      <dgm:prSet presAssocID="{12FA2EB4-0DAF-4C6F-A120-217DFAB548F1}" presName="sibTrans" presStyleLbl="sibTrans1D1" presStyleIdx="0" presStyleCnt="5"/>
      <dgm:spPr/>
    </dgm:pt>
    <dgm:pt modelId="{392F8DB7-D92E-4428-9869-9B1C7596EDCF}" type="pres">
      <dgm:prSet presAssocID="{56307EE4-B3F9-4EA3-99F4-054BBE3066C9}" presName="node" presStyleLbl="node1" presStyleIdx="1" presStyleCnt="5" custScaleX="129697" custScaleY="77490" custRadScaleRad="121037" custRadScaleInc="13368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9C6DC8AF-BA42-40CC-BE41-414E00F196A9}" type="pres">
      <dgm:prSet presAssocID="{56307EE4-B3F9-4EA3-99F4-054BBE3066C9}" presName="spNode" presStyleCnt="0"/>
      <dgm:spPr/>
    </dgm:pt>
    <dgm:pt modelId="{33396A2F-3E42-4A56-A911-D9D3CC12CB3E}" type="pres">
      <dgm:prSet presAssocID="{13D899CE-309B-4456-AE47-E75A53D10937}" presName="sibTrans" presStyleLbl="sibTrans1D1" presStyleIdx="1" presStyleCnt="5"/>
      <dgm:spPr/>
    </dgm:pt>
    <dgm:pt modelId="{684793FE-3521-4891-9A57-A1499D67BFB0}" type="pres">
      <dgm:prSet presAssocID="{D0F79888-4E9D-4E66-B7A2-7533071DDF46}" presName="node" presStyleLbl="node1" presStyleIdx="2" presStyleCnt="5" custScaleX="132346" custScaleY="72417" custRadScaleRad="114541" custRadScaleInc="-37768">
        <dgm:presLayoutVars>
          <dgm:bulletEnabled val="1"/>
        </dgm:presLayoutVars>
      </dgm:prSet>
      <dgm:spPr/>
    </dgm:pt>
    <dgm:pt modelId="{0EA1F1C6-23D6-455E-8EF3-75407D3BEE00}" type="pres">
      <dgm:prSet presAssocID="{D0F79888-4E9D-4E66-B7A2-7533071DDF46}" presName="spNode" presStyleCnt="0"/>
      <dgm:spPr/>
    </dgm:pt>
    <dgm:pt modelId="{9317199C-E516-4957-8A3D-79FF4CE03CC8}" type="pres">
      <dgm:prSet presAssocID="{4ADC4255-A46B-497E-9327-59DDA5472B24}" presName="sibTrans" presStyleLbl="sibTrans1D1" presStyleIdx="2" presStyleCnt="5"/>
      <dgm:spPr/>
    </dgm:pt>
    <dgm:pt modelId="{83836F67-9DF7-422B-A57B-ED4FE54E8FE2}" type="pres">
      <dgm:prSet presAssocID="{AAAFC20B-6501-4E8D-81C5-159F8FC12A5C}" presName="node" presStyleLbl="node1" presStyleIdx="3" presStyleCnt="5" custScaleX="124595" custScaleY="77766">
        <dgm:presLayoutVars>
          <dgm:bulletEnabled val="1"/>
        </dgm:presLayoutVars>
      </dgm:prSet>
      <dgm:spPr/>
    </dgm:pt>
    <dgm:pt modelId="{12B3C8E1-092F-47BA-94D1-9C1F2897FD20}" type="pres">
      <dgm:prSet presAssocID="{AAAFC20B-6501-4E8D-81C5-159F8FC12A5C}" presName="spNode" presStyleCnt="0"/>
      <dgm:spPr/>
    </dgm:pt>
    <dgm:pt modelId="{DD50AD4C-4B38-4B8F-9B44-4DC7CA7232C3}" type="pres">
      <dgm:prSet presAssocID="{98CF9B0A-D7FB-464C-B88C-9F6C0207D4BA}" presName="sibTrans" presStyleLbl="sibTrans1D1" presStyleIdx="3" presStyleCnt="5"/>
      <dgm:spPr/>
    </dgm:pt>
    <dgm:pt modelId="{0F4BB428-C042-4750-B223-B9C4CD5EB211}" type="pres">
      <dgm:prSet presAssocID="{A0AD57C7-02E6-46E3-BA3C-0D21A0B62B19}" presName="node" presStyleLbl="node1" presStyleIdx="4" presStyleCnt="5" custScaleX="135512" custScaleY="81056">
        <dgm:presLayoutVars>
          <dgm:bulletEnabled val="1"/>
        </dgm:presLayoutVars>
      </dgm:prSet>
      <dgm:spPr/>
    </dgm:pt>
    <dgm:pt modelId="{CDC6CF41-BC64-4265-B6BE-E8ADA16B58E4}" type="pres">
      <dgm:prSet presAssocID="{A0AD57C7-02E6-46E3-BA3C-0D21A0B62B19}" presName="spNode" presStyleCnt="0"/>
      <dgm:spPr/>
    </dgm:pt>
    <dgm:pt modelId="{076DC3E2-F822-41A7-94C8-CC4D301250E0}" type="pres">
      <dgm:prSet presAssocID="{B54F0CFA-23E7-4044-9669-D883571B5E09}" presName="sibTrans" presStyleLbl="sibTrans1D1" presStyleIdx="4" presStyleCnt="5"/>
      <dgm:spPr/>
    </dgm:pt>
  </dgm:ptLst>
  <dgm:cxnLst>
    <dgm:cxn modelId="{5F05B006-61AD-454C-8BDF-D4601C1DE359}" type="presOf" srcId="{13D899CE-309B-4456-AE47-E75A53D10937}" destId="{33396A2F-3E42-4A56-A911-D9D3CC12CB3E}" srcOrd="0" destOrd="0" presId="urn:microsoft.com/office/officeart/2005/8/layout/cycle5"/>
    <dgm:cxn modelId="{4215300E-E746-4F86-8BDD-8C2B4C294A92}" type="presOf" srcId="{D0F79888-4E9D-4E66-B7A2-7533071DDF46}" destId="{684793FE-3521-4891-9A57-A1499D67BFB0}" srcOrd="0" destOrd="0" presId="urn:microsoft.com/office/officeart/2005/8/layout/cycle5"/>
    <dgm:cxn modelId="{94B0C011-2F8F-487A-9397-78E5F5E7C5FD}" srcId="{339154F2-56E8-48FF-81C7-00F125E47BB7}" destId="{A0AD57C7-02E6-46E3-BA3C-0D21A0B62B19}" srcOrd="4" destOrd="0" parTransId="{99136CF1-D314-4809-9FCD-62941B77F67F}" sibTransId="{B54F0CFA-23E7-4044-9669-D883571B5E09}"/>
    <dgm:cxn modelId="{61AD811A-9DAF-4F80-BF38-411501AD9606}" srcId="{339154F2-56E8-48FF-81C7-00F125E47BB7}" destId="{56307EE4-B3F9-4EA3-99F4-054BBE3066C9}" srcOrd="1" destOrd="0" parTransId="{DD131394-9C01-4E5B-83DF-EAFE983239EC}" sibTransId="{13D899CE-309B-4456-AE47-E75A53D10937}"/>
    <dgm:cxn modelId="{00787628-29D9-4306-931D-703DE35B34B5}" type="presOf" srcId="{339154F2-56E8-48FF-81C7-00F125E47BB7}" destId="{ABCA92DB-FC83-4359-8B06-07D5A500D5A6}" srcOrd="0" destOrd="0" presId="urn:microsoft.com/office/officeart/2005/8/layout/cycle5"/>
    <dgm:cxn modelId="{52F0B63F-1565-44E9-8988-1C21DCC40B87}" srcId="{339154F2-56E8-48FF-81C7-00F125E47BB7}" destId="{D0F79888-4E9D-4E66-B7A2-7533071DDF46}" srcOrd="2" destOrd="0" parTransId="{DB1094A3-ECA0-46A5-A46E-20B3C25F2AE5}" sibTransId="{4ADC4255-A46B-497E-9327-59DDA5472B24}"/>
    <dgm:cxn modelId="{7BE3955B-9140-4266-A19F-421235877E8B}" type="presOf" srcId="{56307EE4-B3F9-4EA3-99F4-054BBE3066C9}" destId="{392F8DB7-D92E-4428-9869-9B1C7596EDCF}" srcOrd="0" destOrd="0" presId="urn:microsoft.com/office/officeart/2005/8/layout/cycle5"/>
    <dgm:cxn modelId="{68BF2A42-AE2D-4765-9F41-E9C1F733C0F6}" srcId="{339154F2-56E8-48FF-81C7-00F125E47BB7}" destId="{9C84E27B-5E2D-439E-95F5-6C5BB8E20ACA}" srcOrd="0" destOrd="0" parTransId="{694F2839-CDC4-49C7-A682-CB9EFC0CA129}" sibTransId="{12FA2EB4-0DAF-4C6F-A120-217DFAB548F1}"/>
    <dgm:cxn modelId="{F8678F4C-E67B-4785-9839-9FCF2FC6B6E9}" type="presOf" srcId="{4ADC4255-A46B-497E-9327-59DDA5472B24}" destId="{9317199C-E516-4957-8A3D-79FF4CE03CC8}" srcOrd="0" destOrd="0" presId="urn:microsoft.com/office/officeart/2005/8/layout/cycle5"/>
    <dgm:cxn modelId="{2746D26F-5339-42D1-A8DD-D25F4502F295}" type="presOf" srcId="{A0AD57C7-02E6-46E3-BA3C-0D21A0B62B19}" destId="{0F4BB428-C042-4750-B223-B9C4CD5EB211}" srcOrd="0" destOrd="0" presId="urn:microsoft.com/office/officeart/2005/8/layout/cycle5"/>
    <dgm:cxn modelId="{CC7F8D74-2A62-4C84-8148-0F9491C76B2E}" type="presOf" srcId="{12FA2EB4-0DAF-4C6F-A120-217DFAB548F1}" destId="{7424795D-8A01-48FA-A0C0-C5D1DCC0901C}" srcOrd="0" destOrd="0" presId="urn:microsoft.com/office/officeart/2005/8/layout/cycle5"/>
    <dgm:cxn modelId="{10384F59-28DC-4906-8DB6-5A47644CC468}" type="presOf" srcId="{98CF9B0A-D7FB-464C-B88C-9F6C0207D4BA}" destId="{DD50AD4C-4B38-4B8F-9B44-4DC7CA7232C3}" srcOrd="0" destOrd="0" presId="urn:microsoft.com/office/officeart/2005/8/layout/cycle5"/>
    <dgm:cxn modelId="{041EC78B-1D8A-4CBF-9AB2-D4B2A76973D8}" type="presOf" srcId="{AAAFC20B-6501-4E8D-81C5-159F8FC12A5C}" destId="{83836F67-9DF7-422B-A57B-ED4FE54E8FE2}" srcOrd="0" destOrd="0" presId="urn:microsoft.com/office/officeart/2005/8/layout/cycle5"/>
    <dgm:cxn modelId="{72636398-85F5-4EDD-81A1-C59D08108641}" srcId="{339154F2-56E8-48FF-81C7-00F125E47BB7}" destId="{AAAFC20B-6501-4E8D-81C5-159F8FC12A5C}" srcOrd="3" destOrd="0" parTransId="{FF2BA41C-AB1E-49B6-889D-862E921FDDD6}" sibTransId="{98CF9B0A-D7FB-464C-B88C-9F6C0207D4BA}"/>
    <dgm:cxn modelId="{AEB213F0-EF17-4B9F-BC5A-9A339C6A2CBF}" type="presOf" srcId="{9C84E27B-5E2D-439E-95F5-6C5BB8E20ACA}" destId="{2A096193-3C39-49EA-8A9D-1FA8B89AADDA}" srcOrd="0" destOrd="0" presId="urn:microsoft.com/office/officeart/2005/8/layout/cycle5"/>
    <dgm:cxn modelId="{F8A44EFD-C07E-4D18-908D-B44673F40772}" type="presOf" srcId="{B54F0CFA-23E7-4044-9669-D883571B5E09}" destId="{076DC3E2-F822-41A7-94C8-CC4D301250E0}" srcOrd="0" destOrd="0" presId="urn:microsoft.com/office/officeart/2005/8/layout/cycle5"/>
    <dgm:cxn modelId="{35B6236B-7641-4FB0-9AC2-9DD4A6DABCDE}" type="presParOf" srcId="{ABCA92DB-FC83-4359-8B06-07D5A500D5A6}" destId="{2A096193-3C39-49EA-8A9D-1FA8B89AADDA}" srcOrd="0" destOrd="0" presId="urn:microsoft.com/office/officeart/2005/8/layout/cycle5"/>
    <dgm:cxn modelId="{0351F6BC-E067-49C9-A66B-E2A1EE9E50FA}" type="presParOf" srcId="{ABCA92DB-FC83-4359-8B06-07D5A500D5A6}" destId="{5C7E2E9A-57AE-4491-AA96-62F9A437CEB1}" srcOrd="1" destOrd="0" presId="urn:microsoft.com/office/officeart/2005/8/layout/cycle5"/>
    <dgm:cxn modelId="{FEEB79F4-34B2-400F-9026-96C00007FC0D}" type="presParOf" srcId="{ABCA92DB-FC83-4359-8B06-07D5A500D5A6}" destId="{7424795D-8A01-48FA-A0C0-C5D1DCC0901C}" srcOrd="2" destOrd="0" presId="urn:microsoft.com/office/officeart/2005/8/layout/cycle5"/>
    <dgm:cxn modelId="{649E4DF0-3314-4514-A4E2-DB6DA6230810}" type="presParOf" srcId="{ABCA92DB-FC83-4359-8B06-07D5A500D5A6}" destId="{392F8DB7-D92E-4428-9869-9B1C7596EDCF}" srcOrd="3" destOrd="0" presId="urn:microsoft.com/office/officeart/2005/8/layout/cycle5"/>
    <dgm:cxn modelId="{D46C0E68-7B3E-4BF7-A426-9FA8BD1CCE00}" type="presParOf" srcId="{ABCA92DB-FC83-4359-8B06-07D5A500D5A6}" destId="{9C6DC8AF-BA42-40CC-BE41-414E00F196A9}" srcOrd="4" destOrd="0" presId="urn:microsoft.com/office/officeart/2005/8/layout/cycle5"/>
    <dgm:cxn modelId="{717C3DFE-FE99-408A-987D-C92D4355B093}" type="presParOf" srcId="{ABCA92DB-FC83-4359-8B06-07D5A500D5A6}" destId="{33396A2F-3E42-4A56-A911-D9D3CC12CB3E}" srcOrd="5" destOrd="0" presId="urn:microsoft.com/office/officeart/2005/8/layout/cycle5"/>
    <dgm:cxn modelId="{37F00928-D1F6-4EB0-B0CE-B7E42ED1A1E8}" type="presParOf" srcId="{ABCA92DB-FC83-4359-8B06-07D5A500D5A6}" destId="{684793FE-3521-4891-9A57-A1499D67BFB0}" srcOrd="6" destOrd="0" presId="urn:microsoft.com/office/officeart/2005/8/layout/cycle5"/>
    <dgm:cxn modelId="{BC3E1EF8-CBA2-4A69-B0EA-0827789DC5A9}" type="presParOf" srcId="{ABCA92DB-FC83-4359-8B06-07D5A500D5A6}" destId="{0EA1F1C6-23D6-455E-8EF3-75407D3BEE00}" srcOrd="7" destOrd="0" presId="urn:microsoft.com/office/officeart/2005/8/layout/cycle5"/>
    <dgm:cxn modelId="{F7D21C0F-98E9-4C6E-BE49-D5E7CB426BD3}" type="presParOf" srcId="{ABCA92DB-FC83-4359-8B06-07D5A500D5A6}" destId="{9317199C-E516-4957-8A3D-79FF4CE03CC8}" srcOrd="8" destOrd="0" presId="urn:microsoft.com/office/officeart/2005/8/layout/cycle5"/>
    <dgm:cxn modelId="{1F7B0A80-28E3-43C6-B68F-E96E0493DD5E}" type="presParOf" srcId="{ABCA92DB-FC83-4359-8B06-07D5A500D5A6}" destId="{83836F67-9DF7-422B-A57B-ED4FE54E8FE2}" srcOrd="9" destOrd="0" presId="urn:microsoft.com/office/officeart/2005/8/layout/cycle5"/>
    <dgm:cxn modelId="{CFA87D5A-B95A-49EB-8A95-F98637B9C5EE}" type="presParOf" srcId="{ABCA92DB-FC83-4359-8B06-07D5A500D5A6}" destId="{12B3C8E1-092F-47BA-94D1-9C1F2897FD20}" srcOrd="10" destOrd="0" presId="urn:microsoft.com/office/officeart/2005/8/layout/cycle5"/>
    <dgm:cxn modelId="{B3C6A9FF-CBF4-46C3-A7FA-E5851500BF0D}" type="presParOf" srcId="{ABCA92DB-FC83-4359-8B06-07D5A500D5A6}" destId="{DD50AD4C-4B38-4B8F-9B44-4DC7CA7232C3}" srcOrd="11" destOrd="0" presId="urn:microsoft.com/office/officeart/2005/8/layout/cycle5"/>
    <dgm:cxn modelId="{C8E9A6EE-73D6-499C-8700-EAA62A22E4EA}" type="presParOf" srcId="{ABCA92DB-FC83-4359-8B06-07D5A500D5A6}" destId="{0F4BB428-C042-4750-B223-B9C4CD5EB211}" srcOrd="12" destOrd="0" presId="urn:microsoft.com/office/officeart/2005/8/layout/cycle5"/>
    <dgm:cxn modelId="{CD02A521-B188-45AA-B4E0-453194130B1A}" type="presParOf" srcId="{ABCA92DB-FC83-4359-8B06-07D5A500D5A6}" destId="{CDC6CF41-BC64-4265-B6BE-E8ADA16B58E4}" srcOrd="13" destOrd="0" presId="urn:microsoft.com/office/officeart/2005/8/layout/cycle5"/>
    <dgm:cxn modelId="{EFDEA4CE-752C-4634-8927-31C202903087}" type="presParOf" srcId="{ABCA92DB-FC83-4359-8B06-07D5A500D5A6}" destId="{076DC3E2-F822-41A7-94C8-CC4D301250E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88AC88-08AF-48B2-93D9-8ABE4899D5F8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A871188-9940-463D-B9C1-EA8C16C82058}">
      <dgm:prSet phldrT="[Text]"/>
      <dgm:spPr/>
      <dgm:t>
        <a:bodyPr/>
        <a:lstStyle/>
        <a:p>
          <a:r>
            <a:rPr lang="en-IN" dirty="0"/>
            <a:t>Hardware</a:t>
          </a:r>
        </a:p>
      </dgm:t>
    </dgm:pt>
    <dgm:pt modelId="{B9C9679C-2A17-4841-9FF8-1287788B042E}" type="parTrans" cxnId="{400AB7DD-7D29-472B-821C-7268939F7B02}">
      <dgm:prSet/>
      <dgm:spPr/>
      <dgm:t>
        <a:bodyPr/>
        <a:lstStyle/>
        <a:p>
          <a:endParaRPr lang="en-IN"/>
        </a:p>
      </dgm:t>
    </dgm:pt>
    <dgm:pt modelId="{6E94F500-85BD-4FB3-9D7E-48851BE74140}" type="sibTrans" cxnId="{400AB7DD-7D29-472B-821C-7268939F7B02}">
      <dgm:prSet/>
      <dgm:spPr/>
      <dgm:t>
        <a:bodyPr/>
        <a:lstStyle/>
        <a:p>
          <a:endParaRPr lang="en-IN"/>
        </a:p>
      </dgm:t>
    </dgm:pt>
    <dgm:pt modelId="{0C65E4C7-BF00-4321-B142-DAAF61852B60}">
      <dgm:prSet phldrT="[Text]"/>
      <dgm:spPr/>
      <dgm:t>
        <a:bodyPr/>
        <a:lstStyle/>
        <a:p>
          <a:r>
            <a: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A stable internet connection</a:t>
          </a:r>
          <a:endParaRPr lang="en-IN" dirty="0"/>
        </a:p>
      </dgm:t>
    </dgm:pt>
    <dgm:pt modelId="{775F1CDD-7FD7-471A-BD21-A60B687DCED8}" type="parTrans" cxnId="{B055EB5A-0A99-41AA-A691-84A8D98F3192}">
      <dgm:prSet/>
      <dgm:spPr/>
      <dgm:t>
        <a:bodyPr/>
        <a:lstStyle/>
        <a:p>
          <a:endParaRPr lang="en-IN"/>
        </a:p>
      </dgm:t>
    </dgm:pt>
    <dgm:pt modelId="{50090FF4-F2A8-453D-B807-FE45118E5BCF}" type="sibTrans" cxnId="{B055EB5A-0A99-41AA-A691-84A8D98F3192}">
      <dgm:prSet/>
      <dgm:spPr/>
      <dgm:t>
        <a:bodyPr/>
        <a:lstStyle/>
        <a:p>
          <a:endParaRPr lang="en-IN"/>
        </a:p>
      </dgm:t>
    </dgm:pt>
    <dgm:pt modelId="{C5664D0B-CF2F-48AA-ABBF-E272AA5136B6}">
      <dgm:prSet phldrT="[Text]"/>
      <dgm:spPr/>
      <dgm:t>
        <a:bodyPr/>
        <a:lstStyle/>
        <a:p>
          <a:r>
            <a:rPr lang="en-IN" dirty="0"/>
            <a:t>Software</a:t>
          </a:r>
        </a:p>
      </dgm:t>
    </dgm:pt>
    <dgm:pt modelId="{97FD1C47-5E2A-4A90-831D-7C2DFD702F94}" type="parTrans" cxnId="{A1C3D2A7-C2F9-4F83-A292-8671C41C9403}">
      <dgm:prSet/>
      <dgm:spPr/>
      <dgm:t>
        <a:bodyPr/>
        <a:lstStyle/>
        <a:p>
          <a:endParaRPr lang="en-IN"/>
        </a:p>
      </dgm:t>
    </dgm:pt>
    <dgm:pt modelId="{15A34D0B-2987-43F5-99CB-8FC29DC5F086}" type="sibTrans" cxnId="{A1C3D2A7-C2F9-4F83-A292-8671C41C9403}">
      <dgm:prSet/>
      <dgm:spPr/>
      <dgm:t>
        <a:bodyPr/>
        <a:lstStyle/>
        <a:p>
          <a:endParaRPr lang="en-IN"/>
        </a:p>
      </dgm:t>
    </dgm:pt>
    <dgm:pt modelId="{C22B09F6-948B-406E-9357-53D3B3FF5FC7}">
      <dgm:prSet phldrT="[Text]"/>
      <dgm:spPr/>
      <dgm:t>
        <a:bodyPr/>
        <a:lstStyle/>
        <a:p>
          <a:r>
            <a: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Python </a:t>
          </a:r>
          <a:endParaRPr lang="en-IN" dirty="0"/>
        </a:p>
      </dgm:t>
    </dgm:pt>
    <dgm:pt modelId="{70B35113-5669-445A-B318-B119AE14FF6C}" type="parTrans" cxnId="{C37555C3-E958-4C3B-8DF5-1951075BD4BA}">
      <dgm:prSet/>
      <dgm:spPr/>
      <dgm:t>
        <a:bodyPr/>
        <a:lstStyle/>
        <a:p>
          <a:endParaRPr lang="en-IN"/>
        </a:p>
      </dgm:t>
    </dgm:pt>
    <dgm:pt modelId="{E25D4066-64C3-4840-ACBF-28B7229664A0}" type="sibTrans" cxnId="{C37555C3-E958-4C3B-8DF5-1951075BD4BA}">
      <dgm:prSet/>
      <dgm:spPr/>
      <dgm:t>
        <a:bodyPr/>
        <a:lstStyle/>
        <a:p>
          <a:endParaRPr lang="en-IN"/>
        </a:p>
      </dgm:t>
    </dgm:pt>
    <dgm:pt modelId="{03A83BFA-2B88-4069-B6FC-907DEF0312D3}">
      <dgm:prSet/>
      <dgm:spPr/>
      <dgm:t>
        <a:bodyPr/>
        <a:lstStyle/>
        <a:p>
          <a:r>
            <a: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A device (phone, laptop , tablet , computer)</a:t>
          </a:r>
        </a:p>
      </dgm:t>
    </dgm:pt>
    <dgm:pt modelId="{36680939-33AE-4601-91D2-A9544968E12E}" type="parTrans" cxnId="{3CC1B2AE-920F-4887-855A-F66759885A2A}">
      <dgm:prSet/>
      <dgm:spPr/>
      <dgm:t>
        <a:bodyPr/>
        <a:lstStyle/>
        <a:p>
          <a:endParaRPr lang="en-IN"/>
        </a:p>
      </dgm:t>
    </dgm:pt>
    <dgm:pt modelId="{488297EA-0B4C-4381-BECD-0FD11D92DDFD}" type="sibTrans" cxnId="{3CC1B2AE-920F-4887-855A-F66759885A2A}">
      <dgm:prSet/>
      <dgm:spPr/>
      <dgm:t>
        <a:bodyPr/>
        <a:lstStyle/>
        <a:p>
          <a:endParaRPr lang="en-IN"/>
        </a:p>
      </dgm:t>
    </dgm:pt>
    <dgm:pt modelId="{9CB748A7-2517-4201-9F6A-67EDE19F7591}">
      <dgm:prSet/>
      <dgm:spPr/>
      <dgm:t>
        <a:bodyPr/>
        <a:lstStyle/>
        <a:p>
          <a:r>
            <a: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1 GB RAM to run the software </a:t>
          </a:r>
        </a:p>
      </dgm:t>
    </dgm:pt>
    <dgm:pt modelId="{602AEEF2-757C-4E16-BA4C-71D6066A156C}" type="parTrans" cxnId="{27922A10-DFDC-41E0-8BE0-7F611B90E8F5}">
      <dgm:prSet/>
      <dgm:spPr/>
      <dgm:t>
        <a:bodyPr/>
        <a:lstStyle/>
        <a:p>
          <a:endParaRPr lang="en-IN"/>
        </a:p>
      </dgm:t>
    </dgm:pt>
    <dgm:pt modelId="{3DB00279-B848-4062-8D39-C64C0E715889}" type="sibTrans" cxnId="{27922A10-DFDC-41E0-8BE0-7F611B90E8F5}">
      <dgm:prSet/>
      <dgm:spPr/>
      <dgm:t>
        <a:bodyPr/>
        <a:lstStyle/>
        <a:p>
          <a:endParaRPr lang="en-IN"/>
        </a:p>
      </dgm:t>
    </dgm:pt>
    <dgm:pt modelId="{E2EEDCC9-FB79-4CC7-807E-F5F13C35090E}">
      <dgm:prSet/>
      <dgm:spPr/>
      <dgm:t>
        <a:bodyPr/>
        <a:lstStyle/>
        <a:p>
          <a:r>
            <a: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MySQL </a:t>
          </a:r>
        </a:p>
      </dgm:t>
    </dgm:pt>
    <dgm:pt modelId="{6AE0DA6C-0FC6-48C4-B251-147B2DBE5D1E}" type="parTrans" cxnId="{FE30778D-EEEA-4AEA-B615-74BBA8517B71}">
      <dgm:prSet/>
      <dgm:spPr/>
      <dgm:t>
        <a:bodyPr/>
        <a:lstStyle/>
        <a:p>
          <a:endParaRPr lang="en-IN"/>
        </a:p>
      </dgm:t>
    </dgm:pt>
    <dgm:pt modelId="{86C224B3-CFD0-4914-8EF4-C9A9443DCE7A}" type="sibTrans" cxnId="{FE30778D-EEEA-4AEA-B615-74BBA8517B71}">
      <dgm:prSet/>
      <dgm:spPr/>
      <dgm:t>
        <a:bodyPr/>
        <a:lstStyle/>
        <a:p>
          <a:endParaRPr lang="en-IN"/>
        </a:p>
      </dgm:t>
    </dgm:pt>
    <dgm:pt modelId="{C0AB7852-2F76-4627-85E9-4163ED211366}">
      <dgm:prSet/>
      <dgm:spPr/>
      <dgm:t>
        <a:bodyPr/>
        <a:lstStyle/>
        <a:p>
          <a:r>
            <a: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Django library </a:t>
          </a:r>
        </a:p>
      </dgm:t>
    </dgm:pt>
    <dgm:pt modelId="{4668D6E3-5CC1-4916-88BF-42E1AB80F743}" type="parTrans" cxnId="{082008DF-8337-40E3-8BCF-C99130718BEA}">
      <dgm:prSet/>
      <dgm:spPr/>
      <dgm:t>
        <a:bodyPr/>
        <a:lstStyle/>
        <a:p>
          <a:endParaRPr lang="en-IN"/>
        </a:p>
      </dgm:t>
    </dgm:pt>
    <dgm:pt modelId="{FCF158AA-B0C0-472B-BEA0-8390FB47DC95}" type="sibTrans" cxnId="{082008DF-8337-40E3-8BCF-C99130718BEA}">
      <dgm:prSet/>
      <dgm:spPr/>
      <dgm:t>
        <a:bodyPr/>
        <a:lstStyle/>
        <a:p>
          <a:endParaRPr lang="en-IN"/>
        </a:p>
      </dgm:t>
    </dgm:pt>
    <dgm:pt modelId="{89D92541-4924-48F6-9317-4BDF77E1195E}">
      <dgm:prSet/>
      <dgm:spPr/>
      <dgm:t>
        <a:bodyPr/>
        <a:lstStyle/>
        <a:p>
          <a:r>
            <a: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 Modern web browsers (Chrome, Safari, Edge or Firefox) </a:t>
          </a:r>
          <a:endParaRPr lang="en-IN" dirty="0"/>
        </a:p>
      </dgm:t>
    </dgm:pt>
    <dgm:pt modelId="{E1CC7F6C-7722-4025-89D1-6EC212501C8D}" type="parTrans" cxnId="{C4217F5B-6D64-4971-9196-4EAC75834EDE}">
      <dgm:prSet/>
      <dgm:spPr/>
      <dgm:t>
        <a:bodyPr/>
        <a:lstStyle/>
        <a:p>
          <a:endParaRPr lang="en-IN"/>
        </a:p>
      </dgm:t>
    </dgm:pt>
    <dgm:pt modelId="{8D3D81AD-43A3-4C0D-9EE4-3D169B7A0654}" type="sibTrans" cxnId="{C4217F5B-6D64-4971-9196-4EAC75834EDE}">
      <dgm:prSet/>
      <dgm:spPr/>
      <dgm:t>
        <a:bodyPr/>
        <a:lstStyle/>
        <a:p>
          <a:endParaRPr lang="en-IN"/>
        </a:p>
      </dgm:t>
    </dgm:pt>
    <dgm:pt modelId="{D5529ECF-98E8-4BD6-850A-AD5F6F7CE28F}">
      <dgm:prSet/>
      <dgm:spPr/>
      <dgm:t>
        <a:bodyPr/>
        <a:lstStyle/>
        <a:p>
          <a:r>
            <a: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Html , </a:t>
          </a:r>
          <a:r>
            <a:rPr lang="en-IN" b="0" i="0" u="none" strike="noStrike" baseline="0" dirty="0" err="1">
              <a:solidFill>
                <a:srgbClr val="000000"/>
              </a:solidFill>
              <a:latin typeface="Times New Roman" panose="02020603050405020304" pitchFamily="18" charset="0"/>
            </a:rPr>
            <a:t>css</a:t>
          </a:r>
          <a:r>
            <a: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 , </a:t>
          </a:r>
          <a:r>
            <a:rPr lang="en-IN" b="0" i="0" u="none" strike="noStrike" baseline="0" dirty="0" err="1">
              <a:solidFill>
                <a:srgbClr val="000000"/>
              </a:solidFill>
              <a:latin typeface="Times New Roman" panose="02020603050405020304" pitchFamily="18" charset="0"/>
            </a:rPr>
            <a:t>javascript</a:t>
          </a:r>
          <a:endParaRPr lang="en-IN" b="0" i="0" u="none" strike="noStrike" baseline="0" dirty="0">
            <a:solidFill>
              <a:srgbClr val="000000"/>
            </a:solidFill>
            <a:latin typeface="Times New Roman" panose="02020603050405020304" pitchFamily="18" charset="0"/>
          </a:endParaRPr>
        </a:p>
      </dgm:t>
    </dgm:pt>
    <dgm:pt modelId="{F41F317A-6538-4CE1-956E-5D917A7C3711}" type="parTrans" cxnId="{F0077457-434B-4C2C-BCDF-359424146BBB}">
      <dgm:prSet/>
      <dgm:spPr/>
      <dgm:t>
        <a:bodyPr/>
        <a:lstStyle/>
        <a:p>
          <a:endParaRPr lang="en-IN"/>
        </a:p>
      </dgm:t>
    </dgm:pt>
    <dgm:pt modelId="{072F63A9-87CF-4982-BC13-F0317CF8BE3E}" type="sibTrans" cxnId="{F0077457-434B-4C2C-BCDF-359424146BBB}">
      <dgm:prSet/>
      <dgm:spPr/>
      <dgm:t>
        <a:bodyPr/>
        <a:lstStyle/>
        <a:p>
          <a:endParaRPr lang="en-IN"/>
        </a:p>
      </dgm:t>
    </dgm:pt>
    <dgm:pt modelId="{EB2AD22C-93D1-4E98-9515-83C3F28E9AC8}" type="pres">
      <dgm:prSet presAssocID="{FE88AC88-08AF-48B2-93D9-8ABE4899D5F8}" presName="Name0" presStyleCnt="0">
        <dgm:presLayoutVars>
          <dgm:dir/>
          <dgm:animLvl val="lvl"/>
          <dgm:resizeHandles val="exact"/>
        </dgm:presLayoutVars>
      </dgm:prSet>
      <dgm:spPr/>
    </dgm:pt>
    <dgm:pt modelId="{F3739877-1B73-492C-84F6-66FD1117B1AD}" type="pres">
      <dgm:prSet presAssocID="{BA871188-9940-463D-B9C1-EA8C16C82058}" presName="linNode" presStyleCnt="0"/>
      <dgm:spPr/>
    </dgm:pt>
    <dgm:pt modelId="{098D57F2-3A2D-4141-AD5D-28775C995BF1}" type="pres">
      <dgm:prSet presAssocID="{BA871188-9940-463D-B9C1-EA8C16C82058}" presName="parTx" presStyleLbl="revTx" presStyleIdx="0" presStyleCnt="2">
        <dgm:presLayoutVars>
          <dgm:chMax val="1"/>
          <dgm:bulletEnabled val="1"/>
        </dgm:presLayoutVars>
      </dgm:prSet>
      <dgm:spPr/>
    </dgm:pt>
    <dgm:pt modelId="{BEC6F6C5-5CF1-49CD-959B-8C5617E0BFE7}" type="pres">
      <dgm:prSet presAssocID="{BA871188-9940-463D-B9C1-EA8C16C82058}" presName="bracket" presStyleLbl="parChTrans1D1" presStyleIdx="0" presStyleCnt="2"/>
      <dgm:spPr/>
    </dgm:pt>
    <dgm:pt modelId="{AB901895-9A25-4B21-8BA0-E413FC964104}" type="pres">
      <dgm:prSet presAssocID="{BA871188-9940-463D-B9C1-EA8C16C82058}" presName="spH" presStyleCnt="0"/>
      <dgm:spPr/>
    </dgm:pt>
    <dgm:pt modelId="{DE180935-E6E5-40DA-8B2D-669E6CEFF941}" type="pres">
      <dgm:prSet presAssocID="{BA871188-9940-463D-B9C1-EA8C16C82058}" presName="desTx" presStyleLbl="node1" presStyleIdx="0" presStyleCnt="2" custScaleY="137124" custLinFactNeighborX="-76676" custLinFactNeighborY="-7962">
        <dgm:presLayoutVars>
          <dgm:bulletEnabled val="1"/>
        </dgm:presLayoutVars>
      </dgm:prSet>
      <dgm:spPr/>
    </dgm:pt>
    <dgm:pt modelId="{3F15226D-E077-4AA8-9C35-2544D67048D0}" type="pres">
      <dgm:prSet presAssocID="{6E94F500-85BD-4FB3-9D7E-48851BE74140}" presName="spV" presStyleCnt="0"/>
      <dgm:spPr/>
    </dgm:pt>
    <dgm:pt modelId="{010F583F-BF87-4E47-AC5E-17606EDDC235}" type="pres">
      <dgm:prSet presAssocID="{C5664D0B-CF2F-48AA-ABBF-E272AA5136B6}" presName="linNode" presStyleCnt="0"/>
      <dgm:spPr/>
    </dgm:pt>
    <dgm:pt modelId="{45D7D595-602F-4343-88A1-668FCD37436B}" type="pres">
      <dgm:prSet presAssocID="{C5664D0B-CF2F-48AA-ABBF-E272AA5136B6}" presName="parTx" presStyleLbl="revTx" presStyleIdx="1" presStyleCnt="2">
        <dgm:presLayoutVars>
          <dgm:chMax val="1"/>
          <dgm:bulletEnabled val="1"/>
        </dgm:presLayoutVars>
      </dgm:prSet>
      <dgm:spPr/>
    </dgm:pt>
    <dgm:pt modelId="{D3EFDE26-D50C-4EF5-BE43-1C6DE9175FE9}" type="pres">
      <dgm:prSet presAssocID="{C5664D0B-CF2F-48AA-ABBF-E272AA5136B6}" presName="bracket" presStyleLbl="parChTrans1D1" presStyleIdx="1" presStyleCnt="2"/>
      <dgm:spPr/>
    </dgm:pt>
    <dgm:pt modelId="{C77D0B53-11DC-493F-96B6-7993F979822A}" type="pres">
      <dgm:prSet presAssocID="{C5664D0B-CF2F-48AA-ABBF-E272AA5136B6}" presName="spH" presStyleCnt="0"/>
      <dgm:spPr/>
    </dgm:pt>
    <dgm:pt modelId="{8C357A16-359E-474B-9D27-932F8A9E2971}" type="pres">
      <dgm:prSet presAssocID="{C5664D0B-CF2F-48AA-ABBF-E272AA5136B6}" presName="desTx" presStyleLbl="node1" presStyleIdx="1" presStyleCnt="2" custScaleY="85550">
        <dgm:presLayoutVars>
          <dgm:bulletEnabled val="1"/>
        </dgm:presLayoutVars>
      </dgm:prSet>
      <dgm:spPr/>
    </dgm:pt>
  </dgm:ptLst>
  <dgm:cxnLst>
    <dgm:cxn modelId="{2FB6E205-110E-4A3E-9622-28452DE83537}" type="presOf" srcId="{D5529ECF-98E8-4BD6-850A-AD5F6F7CE28F}" destId="{8C357A16-359E-474B-9D27-932F8A9E2971}" srcOrd="0" destOrd="3" presId="urn:diagrams.loki3.com/BracketList"/>
    <dgm:cxn modelId="{9D11C70A-F84C-4D05-BFD5-0DFDA515417A}" type="presOf" srcId="{03A83BFA-2B88-4069-B6FC-907DEF0312D3}" destId="{DE180935-E6E5-40DA-8B2D-669E6CEFF941}" srcOrd="0" destOrd="1" presId="urn:diagrams.loki3.com/BracketList"/>
    <dgm:cxn modelId="{27922A10-DFDC-41E0-8BE0-7F611B90E8F5}" srcId="{BA871188-9940-463D-B9C1-EA8C16C82058}" destId="{9CB748A7-2517-4201-9F6A-67EDE19F7591}" srcOrd="2" destOrd="0" parTransId="{602AEEF2-757C-4E16-BA4C-71D6066A156C}" sibTransId="{3DB00279-B848-4062-8D39-C64C0E715889}"/>
    <dgm:cxn modelId="{7238121D-0E2E-4AA7-A0CE-65F79C2FEA85}" type="presOf" srcId="{BA871188-9940-463D-B9C1-EA8C16C82058}" destId="{098D57F2-3A2D-4141-AD5D-28775C995BF1}" srcOrd="0" destOrd="0" presId="urn:diagrams.loki3.com/BracketList"/>
    <dgm:cxn modelId="{0806DB3A-0D75-41F7-9B7D-F00FEBB080C2}" type="presOf" srcId="{C5664D0B-CF2F-48AA-ABBF-E272AA5136B6}" destId="{45D7D595-602F-4343-88A1-668FCD37436B}" srcOrd="0" destOrd="0" presId="urn:diagrams.loki3.com/BracketList"/>
    <dgm:cxn modelId="{C4217F5B-6D64-4971-9196-4EAC75834EDE}" srcId="{C5664D0B-CF2F-48AA-ABBF-E272AA5136B6}" destId="{89D92541-4924-48F6-9317-4BDF77E1195E}" srcOrd="4" destOrd="0" parTransId="{E1CC7F6C-7722-4025-89D1-6EC212501C8D}" sibTransId="{8D3D81AD-43A3-4C0D-9EE4-3D169B7A0654}"/>
    <dgm:cxn modelId="{A7368565-FF36-41EE-9641-CAE416DC2938}" type="presOf" srcId="{C22B09F6-948B-406E-9357-53D3B3FF5FC7}" destId="{8C357A16-359E-474B-9D27-932F8A9E2971}" srcOrd="0" destOrd="0" presId="urn:diagrams.loki3.com/BracketList"/>
    <dgm:cxn modelId="{D7C2A66E-9612-4A21-86B8-58FA3E6EA6B6}" type="presOf" srcId="{89D92541-4924-48F6-9317-4BDF77E1195E}" destId="{8C357A16-359E-474B-9D27-932F8A9E2971}" srcOrd="0" destOrd="4" presId="urn:diagrams.loki3.com/BracketList"/>
    <dgm:cxn modelId="{F0077457-434B-4C2C-BCDF-359424146BBB}" srcId="{C5664D0B-CF2F-48AA-ABBF-E272AA5136B6}" destId="{D5529ECF-98E8-4BD6-850A-AD5F6F7CE28F}" srcOrd="3" destOrd="0" parTransId="{F41F317A-6538-4CE1-956E-5D917A7C3711}" sibTransId="{072F63A9-87CF-4982-BC13-F0317CF8BE3E}"/>
    <dgm:cxn modelId="{D3E3335A-D8EC-4555-B4F2-B7C3AD95EF26}" type="presOf" srcId="{FE88AC88-08AF-48B2-93D9-8ABE4899D5F8}" destId="{EB2AD22C-93D1-4E98-9515-83C3F28E9AC8}" srcOrd="0" destOrd="0" presId="urn:diagrams.loki3.com/BracketList"/>
    <dgm:cxn modelId="{B055EB5A-0A99-41AA-A691-84A8D98F3192}" srcId="{BA871188-9940-463D-B9C1-EA8C16C82058}" destId="{0C65E4C7-BF00-4321-B142-DAAF61852B60}" srcOrd="0" destOrd="0" parTransId="{775F1CDD-7FD7-471A-BD21-A60B687DCED8}" sibTransId="{50090FF4-F2A8-453D-B807-FE45118E5BCF}"/>
    <dgm:cxn modelId="{FE30778D-EEEA-4AEA-B615-74BBA8517B71}" srcId="{C5664D0B-CF2F-48AA-ABBF-E272AA5136B6}" destId="{E2EEDCC9-FB79-4CC7-807E-F5F13C35090E}" srcOrd="1" destOrd="0" parTransId="{6AE0DA6C-0FC6-48C4-B251-147B2DBE5D1E}" sibTransId="{86C224B3-CFD0-4914-8EF4-C9A9443DCE7A}"/>
    <dgm:cxn modelId="{A1C3D2A7-C2F9-4F83-A292-8671C41C9403}" srcId="{FE88AC88-08AF-48B2-93D9-8ABE4899D5F8}" destId="{C5664D0B-CF2F-48AA-ABBF-E272AA5136B6}" srcOrd="1" destOrd="0" parTransId="{97FD1C47-5E2A-4A90-831D-7C2DFD702F94}" sibTransId="{15A34D0B-2987-43F5-99CB-8FC29DC5F086}"/>
    <dgm:cxn modelId="{BB2722AA-B523-4FEC-8E7B-DB91699905DB}" type="presOf" srcId="{9CB748A7-2517-4201-9F6A-67EDE19F7591}" destId="{DE180935-E6E5-40DA-8B2D-669E6CEFF941}" srcOrd="0" destOrd="2" presId="urn:diagrams.loki3.com/BracketList"/>
    <dgm:cxn modelId="{3CC1B2AE-920F-4887-855A-F66759885A2A}" srcId="{BA871188-9940-463D-B9C1-EA8C16C82058}" destId="{03A83BFA-2B88-4069-B6FC-907DEF0312D3}" srcOrd="1" destOrd="0" parTransId="{36680939-33AE-4601-91D2-A9544968E12E}" sibTransId="{488297EA-0B4C-4381-BECD-0FD11D92DDFD}"/>
    <dgm:cxn modelId="{7D49CDAF-A47B-4593-B023-40E6EC1D8AEF}" type="presOf" srcId="{C0AB7852-2F76-4627-85E9-4163ED211366}" destId="{8C357A16-359E-474B-9D27-932F8A9E2971}" srcOrd="0" destOrd="2" presId="urn:diagrams.loki3.com/BracketList"/>
    <dgm:cxn modelId="{4AB3AEB1-9423-4090-9D17-1BC88BD71393}" type="presOf" srcId="{E2EEDCC9-FB79-4CC7-807E-F5F13C35090E}" destId="{8C357A16-359E-474B-9D27-932F8A9E2971}" srcOrd="0" destOrd="1" presId="urn:diagrams.loki3.com/BracketList"/>
    <dgm:cxn modelId="{C37555C3-E958-4C3B-8DF5-1951075BD4BA}" srcId="{C5664D0B-CF2F-48AA-ABBF-E272AA5136B6}" destId="{C22B09F6-948B-406E-9357-53D3B3FF5FC7}" srcOrd="0" destOrd="0" parTransId="{70B35113-5669-445A-B318-B119AE14FF6C}" sibTransId="{E25D4066-64C3-4840-ACBF-28B7229664A0}"/>
    <dgm:cxn modelId="{400AB7DD-7D29-472B-821C-7268939F7B02}" srcId="{FE88AC88-08AF-48B2-93D9-8ABE4899D5F8}" destId="{BA871188-9940-463D-B9C1-EA8C16C82058}" srcOrd="0" destOrd="0" parTransId="{B9C9679C-2A17-4841-9FF8-1287788B042E}" sibTransId="{6E94F500-85BD-4FB3-9D7E-48851BE74140}"/>
    <dgm:cxn modelId="{082008DF-8337-40E3-8BCF-C99130718BEA}" srcId="{C5664D0B-CF2F-48AA-ABBF-E272AA5136B6}" destId="{C0AB7852-2F76-4627-85E9-4163ED211366}" srcOrd="2" destOrd="0" parTransId="{4668D6E3-5CC1-4916-88BF-42E1AB80F743}" sibTransId="{FCF158AA-B0C0-472B-BEA0-8390FB47DC95}"/>
    <dgm:cxn modelId="{265DB6EB-D0CD-448D-8EA6-6A07D26AEB4B}" type="presOf" srcId="{0C65E4C7-BF00-4321-B142-DAAF61852B60}" destId="{DE180935-E6E5-40DA-8B2D-669E6CEFF941}" srcOrd="0" destOrd="0" presId="urn:diagrams.loki3.com/BracketList"/>
    <dgm:cxn modelId="{F29EDF0E-EEB9-4C5D-81B7-B304609F832E}" type="presParOf" srcId="{EB2AD22C-93D1-4E98-9515-83C3F28E9AC8}" destId="{F3739877-1B73-492C-84F6-66FD1117B1AD}" srcOrd="0" destOrd="0" presId="urn:diagrams.loki3.com/BracketList"/>
    <dgm:cxn modelId="{A40BB235-2438-4152-9444-98CDED5BB288}" type="presParOf" srcId="{F3739877-1B73-492C-84F6-66FD1117B1AD}" destId="{098D57F2-3A2D-4141-AD5D-28775C995BF1}" srcOrd="0" destOrd="0" presId="urn:diagrams.loki3.com/BracketList"/>
    <dgm:cxn modelId="{9E79E30F-AFEC-4751-B1B0-23EF3952DCDD}" type="presParOf" srcId="{F3739877-1B73-492C-84F6-66FD1117B1AD}" destId="{BEC6F6C5-5CF1-49CD-959B-8C5617E0BFE7}" srcOrd="1" destOrd="0" presId="urn:diagrams.loki3.com/BracketList"/>
    <dgm:cxn modelId="{AD6E9BEA-1E2F-4334-8C88-B524971EDC94}" type="presParOf" srcId="{F3739877-1B73-492C-84F6-66FD1117B1AD}" destId="{AB901895-9A25-4B21-8BA0-E413FC964104}" srcOrd="2" destOrd="0" presId="urn:diagrams.loki3.com/BracketList"/>
    <dgm:cxn modelId="{029B8D62-6082-43E8-B57B-7CDE5FA9E4CE}" type="presParOf" srcId="{F3739877-1B73-492C-84F6-66FD1117B1AD}" destId="{DE180935-E6E5-40DA-8B2D-669E6CEFF941}" srcOrd="3" destOrd="0" presId="urn:diagrams.loki3.com/BracketList"/>
    <dgm:cxn modelId="{2834A927-5F74-4197-B330-F071744BB0A3}" type="presParOf" srcId="{EB2AD22C-93D1-4E98-9515-83C3F28E9AC8}" destId="{3F15226D-E077-4AA8-9C35-2544D67048D0}" srcOrd="1" destOrd="0" presId="urn:diagrams.loki3.com/BracketList"/>
    <dgm:cxn modelId="{307341FE-BD7D-4AC8-9788-CE6573ACA4F1}" type="presParOf" srcId="{EB2AD22C-93D1-4E98-9515-83C3F28E9AC8}" destId="{010F583F-BF87-4E47-AC5E-17606EDDC235}" srcOrd="2" destOrd="0" presId="urn:diagrams.loki3.com/BracketList"/>
    <dgm:cxn modelId="{662A921A-05F9-4949-B3B7-3E1D056B83C4}" type="presParOf" srcId="{010F583F-BF87-4E47-AC5E-17606EDDC235}" destId="{45D7D595-602F-4343-88A1-668FCD37436B}" srcOrd="0" destOrd="0" presId="urn:diagrams.loki3.com/BracketList"/>
    <dgm:cxn modelId="{2665AE96-520A-49EB-81E6-94A952F38B96}" type="presParOf" srcId="{010F583F-BF87-4E47-AC5E-17606EDDC235}" destId="{D3EFDE26-D50C-4EF5-BE43-1C6DE9175FE9}" srcOrd="1" destOrd="0" presId="urn:diagrams.loki3.com/BracketList"/>
    <dgm:cxn modelId="{DBFF7767-81A7-4395-B7BB-1F79AE4CF818}" type="presParOf" srcId="{010F583F-BF87-4E47-AC5E-17606EDDC235}" destId="{C77D0B53-11DC-493F-96B6-7993F979822A}" srcOrd="2" destOrd="0" presId="urn:diagrams.loki3.com/BracketList"/>
    <dgm:cxn modelId="{0B26BDBE-FB79-4E5F-8D1A-91EA0FBF94E1}" type="presParOf" srcId="{010F583F-BF87-4E47-AC5E-17606EDDC235}" destId="{8C357A16-359E-474B-9D27-932F8A9E297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78D391-34BE-4786-A0DB-5A2C7940DC6E}" type="doc">
      <dgm:prSet loTypeId="urn:diagrams.loki3.com/VaryingWidthList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76FB49FA-0359-41CD-A34B-79D78073FF4F}">
      <dgm:prSet/>
      <dgm:spPr/>
      <dgm:t>
        <a:bodyPr/>
        <a:lstStyle/>
        <a:p>
          <a:r>
            <a:rPr lang="en-IN" dirty="0"/>
            <a:t>Transportation &amp; Hotel info</a:t>
          </a:r>
        </a:p>
      </dgm:t>
    </dgm:pt>
    <dgm:pt modelId="{8D14D8FF-8B82-4BFD-B794-C378E85C0252}" type="parTrans" cxnId="{CAFD2AA7-A990-43B6-BBF1-FCD0740AFCE3}">
      <dgm:prSet/>
      <dgm:spPr/>
      <dgm:t>
        <a:bodyPr/>
        <a:lstStyle/>
        <a:p>
          <a:endParaRPr lang="en-IN"/>
        </a:p>
      </dgm:t>
    </dgm:pt>
    <dgm:pt modelId="{7DB1B566-EDB2-4295-B742-D53F03DB0922}" type="sibTrans" cxnId="{CAFD2AA7-A990-43B6-BBF1-FCD0740AFCE3}">
      <dgm:prSet/>
      <dgm:spPr/>
      <dgm:t>
        <a:bodyPr/>
        <a:lstStyle/>
        <a:p>
          <a:endParaRPr lang="en-IN"/>
        </a:p>
      </dgm:t>
    </dgm:pt>
    <dgm:pt modelId="{59B26116-5035-4CAD-A60C-95E36CB021C0}" type="pres">
      <dgm:prSet presAssocID="{F578D391-34BE-4786-A0DB-5A2C7940DC6E}" presName="Name0" presStyleCnt="0">
        <dgm:presLayoutVars>
          <dgm:resizeHandles/>
        </dgm:presLayoutVars>
      </dgm:prSet>
      <dgm:spPr/>
    </dgm:pt>
    <dgm:pt modelId="{12546156-C130-4E17-BE0B-FE0630FD0ACD}" type="pres">
      <dgm:prSet presAssocID="{76FB49FA-0359-41CD-A34B-79D78073FF4F}" presName="text" presStyleLbl="node1" presStyleIdx="0" presStyleCnt="1">
        <dgm:presLayoutVars>
          <dgm:bulletEnabled val="1"/>
        </dgm:presLayoutVars>
      </dgm:prSet>
      <dgm:spPr/>
    </dgm:pt>
  </dgm:ptLst>
  <dgm:cxnLst>
    <dgm:cxn modelId="{6E69B527-20E1-4674-AE9D-D5D0EAB5273B}" type="presOf" srcId="{F578D391-34BE-4786-A0DB-5A2C7940DC6E}" destId="{59B26116-5035-4CAD-A60C-95E36CB021C0}" srcOrd="0" destOrd="0" presId="urn:diagrams.loki3.com/VaryingWidthList"/>
    <dgm:cxn modelId="{CAFD2AA7-A990-43B6-BBF1-FCD0740AFCE3}" srcId="{F578D391-34BE-4786-A0DB-5A2C7940DC6E}" destId="{76FB49FA-0359-41CD-A34B-79D78073FF4F}" srcOrd="0" destOrd="0" parTransId="{8D14D8FF-8B82-4BFD-B794-C378E85C0252}" sibTransId="{7DB1B566-EDB2-4295-B742-D53F03DB0922}"/>
    <dgm:cxn modelId="{029604E4-A137-414F-921A-9BB98D07DCCE}" type="presOf" srcId="{76FB49FA-0359-41CD-A34B-79D78073FF4F}" destId="{12546156-C130-4E17-BE0B-FE0630FD0ACD}" srcOrd="0" destOrd="0" presId="urn:diagrams.loki3.com/VaryingWidthList"/>
    <dgm:cxn modelId="{6E7A7138-9B6C-4760-A3DB-444C66B065F5}" type="presParOf" srcId="{59B26116-5035-4CAD-A60C-95E36CB021C0}" destId="{12546156-C130-4E17-BE0B-FE0630FD0ACD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382F56-7017-481C-AD9E-A579D183F572}" type="doc">
      <dgm:prSet loTypeId="urn:diagrams.loki3.com/VaryingWidthList" loCatId="officeonline" qsTypeId="urn:microsoft.com/office/officeart/2005/8/quickstyle/simple1" qsCatId="simple" csTypeId="urn:microsoft.com/office/officeart/2005/8/colors/accent1_3" csCatId="accent1" phldr="1"/>
      <dgm:spPr/>
    </dgm:pt>
    <dgm:pt modelId="{C8E1AC0A-40E3-42EC-8C84-C68F77C49121}">
      <dgm:prSet phldrT="[Text]" custT="1"/>
      <dgm:spPr>
        <a:scene3d>
          <a:camera prst="orthographicFront"/>
          <a:lightRig rig="threePt" dir="t"/>
        </a:scene3d>
        <a:sp3d>
          <a:bevelT prst="convex"/>
        </a:sp3d>
      </dgm:spPr>
      <dgm:t>
        <a:bodyPr/>
        <a:lstStyle/>
        <a:p>
          <a:r>
            <a:rPr lang="en-IN" sz="1800" dirty="0"/>
            <a:t>Collecting transportation &amp; hotel details</a:t>
          </a:r>
        </a:p>
      </dgm:t>
    </dgm:pt>
    <dgm:pt modelId="{35BC8E43-CD2C-4AA3-B112-F54093FB5FFE}" type="parTrans" cxnId="{68276CBB-6C9E-4C65-8848-AC57558013C2}">
      <dgm:prSet/>
      <dgm:spPr/>
      <dgm:t>
        <a:bodyPr/>
        <a:lstStyle/>
        <a:p>
          <a:endParaRPr lang="en-IN"/>
        </a:p>
      </dgm:t>
    </dgm:pt>
    <dgm:pt modelId="{CB01C895-5101-450C-A013-823EFF1FF3A2}" type="sibTrans" cxnId="{68276CBB-6C9E-4C65-8848-AC57558013C2}">
      <dgm:prSet/>
      <dgm:spPr/>
      <dgm:t>
        <a:bodyPr/>
        <a:lstStyle/>
        <a:p>
          <a:endParaRPr lang="en-IN"/>
        </a:p>
      </dgm:t>
    </dgm:pt>
    <dgm:pt modelId="{D3AF2585-46A7-465E-85AA-397640C26184}">
      <dgm:prSet phldrT="[Text]" custT="1"/>
      <dgm:spPr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IN" sz="1800" dirty="0"/>
            <a:t>Collaborating with transport &amp; hotel  logistics</a:t>
          </a:r>
        </a:p>
      </dgm:t>
    </dgm:pt>
    <dgm:pt modelId="{C85CCB44-37A4-4D60-ABA2-EE330F7A0672}" type="parTrans" cxnId="{E053F397-59DC-419E-99E5-981C966B7936}">
      <dgm:prSet/>
      <dgm:spPr/>
      <dgm:t>
        <a:bodyPr/>
        <a:lstStyle/>
        <a:p>
          <a:endParaRPr lang="en-IN"/>
        </a:p>
      </dgm:t>
    </dgm:pt>
    <dgm:pt modelId="{E793FC1C-2B92-410B-9AB2-B7B89C0D1489}" type="sibTrans" cxnId="{E053F397-59DC-419E-99E5-981C966B7936}">
      <dgm:prSet/>
      <dgm:spPr/>
      <dgm:t>
        <a:bodyPr/>
        <a:lstStyle/>
        <a:p>
          <a:endParaRPr lang="en-IN"/>
        </a:p>
      </dgm:t>
    </dgm:pt>
    <dgm:pt modelId="{F338E706-F353-466C-A013-48E4C7910CB3}">
      <dgm:prSet phldrT="[Text]" custT="1"/>
      <dgm:spPr/>
      <dgm:t>
        <a:bodyPr/>
        <a:lstStyle/>
        <a:p>
          <a:r>
            <a:rPr lang="en-IN" sz="1800" dirty="0"/>
            <a:t>Storing details into database</a:t>
          </a:r>
        </a:p>
      </dgm:t>
    </dgm:pt>
    <dgm:pt modelId="{35B8307B-0548-4B7C-B24F-B49F43A1637E}" type="parTrans" cxnId="{02E5CA89-F43C-4FA4-AA7D-28048D567731}">
      <dgm:prSet/>
      <dgm:spPr/>
      <dgm:t>
        <a:bodyPr/>
        <a:lstStyle/>
        <a:p>
          <a:endParaRPr lang="en-IN"/>
        </a:p>
      </dgm:t>
    </dgm:pt>
    <dgm:pt modelId="{9B9FF6B2-2CEE-4777-936C-D10BE0ECB02C}" type="sibTrans" cxnId="{02E5CA89-F43C-4FA4-AA7D-28048D567731}">
      <dgm:prSet/>
      <dgm:spPr/>
      <dgm:t>
        <a:bodyPr/>
        <a:lstStyle/>
        <a:p>
          <a:endParaRPr lang="en-IN"/>
        </a:p>
      </dgm:t>
    </dgm:pt>
    <dgm:pt modelId="{763708F4-6A9E-48A8-B80D-12CC29F9D4EE}" type="pres">
      <dgm:prSet presAssocID="{B0382F56-7017-481C-AD9E-A579D183F572}" presName="Name0" presStyleCnt="0">
        <dgm:presLayoutVars>
          <dgm:resizeHandles/>
        </dgm:presLayoutVars>
      </dgm:prSet>
      <dgm:spPr/>
    </dgm:pt>
    <dgm:pt modelId="{FEBE44F3-ED2F-4AD5-9A6A-0E815EB16FA7}" type="pres">
      <dgm:prSet presAssocID="{C8E1AC0A-40E3-42EC-8C84-C68F77C49121}" presName="text" presStyleLbl="node1" presStyleIdx="0" presStyleCnt="3" custScaleX="175326" custScaleY="49764" custLinFactY="-2170" custLinFactNeighborX="-40" custLinFactNeighborY="-100000">
        <dgm:presLayoutVars>
          <dgm:bulletEnabled val="1"/>
        </dgm:presLayoutVars>
      </dgm:prSet>
      <dgm:spPr/>
    </dgm:pt>
    <dgm:pt modelId="{5693A43C-53EA-4DDA-BA2A-0ED18A75285B}" type="pres">
      <dgm:prSet presAssocID="{CB01C895-5101-450C-A013-823EFF1FF3A2}" presName="space" presStyleCnt="0"/>
      <dgm:spPr/>
    </dgm:pt>
    <dgm:pt modelId="{78670B6B-D10F-462D-B97E-4EDD948A8394}" type="pres">
      <dgm:prSet presAssocID="{D3AF2585-46A7-465E-85AA-397640C26184}" presName="text" presStyleLbl="node1" presStyleIdx="1" presStyleCnt="3" custScaleX="278090" custScaleY="49250">
        <dgm:presLayoutVars>
          <dgm:bulletEnabled val="1"/>
        </dgm:presLayoutVars>
      </dgm:prSet>
      <dgm:spPr/>
    </dgm:pt>
    <dgm:pt modelId="{B625AA88-146E-47FE-971F-918BB8ED73F8}" type="pres">
      <dgm:prSet presAssocID="{E793FC1C-2B92-410B-9AB2-B7B89C0D1489}" presName="space" presStyleCnt="0"/>
      <dgm:spPr/>
    </dgm:pt>
    <dgm:pt modelId="{9EC427F8-0507-491D-8E14-25E926067108}" type="pres">
      <dgm:prSet presAssocID="{F338E706-F353-466C-A013-48E4C7910CB3}" presName="text" presStyleLbl="node1" presStyleIdx="2" presStyleCnt="3" custScaleX="341188" custScaleY="48453" custLinFactNeighborX="11637" custLinFactNeighborY="-31597">
        <dgm:presLayoutVars>
          <dgm:bulletEnabled val="1"/>
        </dgm:presLayoutVars>
      </dgm:prSet>
      <dgm:spPr/>
    </dgm:pt>
  </dgm:ptLst>
  <dgm:cxnLst>
    <dgm:cxn modelId="{06EE6220-BF77-4D07-BEDB-A314D72A8299}" type="presOf" srcId="{F338E706-F353-466C-A013-48E4C7910CB3}" destId="{9EC427F8-0507-491D-8E14-25E926067108}" srcOrd="0" destOrd="0" presId="urn:diagrams.loki3.com/VaryingWidthList"/>
    <dgm:cxn modelId="{C6FDA636-6067-4959-91A4-98409CF63F97}" type="presOf" srcId="{B0382F56-7017-481C-AD9E-A579D183F572}" destId="{763708F4-6A9E-48A8-B80D-12CC29F9D4EE}" srcOrd="0" destOrd="0" presId="urn:diagrams.loki3.com/VaryingWidthList"/>
    <dgm:cxn modelId="{02E5CA89-F43C-4FA4-AA7D-28048D567731}" srcId="{B0382F56-7017-481C-AD9E-A579D183F572}" destId="{F338E706-F353-466C-A013-48E4C7910CB3}" srcOrd="2" destOrd="0" parTransId="{35B8307B-0548-4B7C-B24F-B49F43A1637E}" sibTransId="{9B9FF6B2-2CEE-4777-936C-D10BE0ECB02C}"/>
    <dgm:cxn modelId="{81C03B93-9386-4FF7-B03A-C32C8C2F55B8}" type="presOf" srcId="{C8E1AC0A-40E3-42EC-8C84-C68F77C49121}" destId="{FEBE44F3-ED2F-4AD5-9A6A-0E815EB16FA7}" srcOrd="0" destOrd="0" presId="urn:diagrams.loki3.com/VaryingWidthList"/>
    <dgm:cxn modelId="{E053F397-59DC-419E-99E5-981C966B7936}" srcId="{B0382F56-7017-481C-AD9E-A579D183F572}" destId="{D3AF2585-46A7-465E-85AA-397640C26184}" srcOrd="1" destOrd="0" parTransId="{C85CCB44-37A4-4D60-ABA2-EE330F7A0672}" sibTransId="{E793FC1C-2B92-410B-9AB2-B7B89C0D1489}"/>
    <dgm:cxn modelId="{68276CBB-6C9E-4C65-8848-AC57558013C2}" srcId="{B0382F56-7017-481C-AD9E-A579D183F572}" destId="{C8E1AC0A-40E3-42EC-8C84-C68F77C49121}" srcOrd="0" destOrd="0" parTransId="{35BC8E43-CD2C-4AA3-B112-F54093FB5FFE}" sibTransId="{CB01C895-5101-450C-A013-823EFF1FF3A2}"/>
    <dgm:cxn modelId="{CD34ABC1-4204-486C-8620-083F0A94D284}" type="presOf" srcId="{D3AF2585-46A7-465E-85AA-397640C26184}" destId="{78670B6B-D10F-462D-B97E-4EDD948A8394}" srcOrd="0" destOrd="0" presId="urn:diagrams.loki3.com/VaryingWidthList"/>
    <dgm:cxn modelId="{770076EE-59C3-456F-832D-1354F09349DA}" type="presParOf" srcId="{763708F4-6A9E-48A8-B80D-12CC29F9D4EE}" destId="{FEBE44F3-ED2F-4AD5-9A6A-0E815EB16FA7}" srcOrd="0" destOrd="0" presId="urn:diagrams.loki3.com/VaryingWidthList"/>
    <dgm:cxn modelId="{755DB1E8-0A7B-4F0A-9612-F1BD66BFA8A3}" type="presParOf" srcId="{763708F4-6A9E-48A8-B80D-12CC29F9D4EE}" destId="{5693A43C-53EA-4DDA-BA2A-0ED18A75285B}" srcOrd="1" destOrd="0" presId="urn:diagrams.loki3.com/VaryingWidthList"/>
    <dgm:cxn modelId="{BE942DC6-1E27-4A2D-BA92-A376CAE990D5}" type="presParOf" srcId="{763708F4-6A9E-48A8-B80D-12CC29F9D4EE}" destId="{78670B6B-D10F-462D-B97E-4EDD948A8394}" srcOrd="2" destOrd="0" presId="urn:diagrams.loki3.com/VaryingWidthList"/>
    <dgm:cxn modelId="{D9281709-86B0-481F-89D4-4835D9AB6F72}" type="presParOf" srcId="{763708F4-6A9E-48A8-B80D-12CC29F9D4EE}" destId="{B625AA88-146E-47FE-971F-918BB8ED73F8}" srcOrd="3" destOrd="0" presId="urn:diagrams.loki3.com/VaryingWidthList"/>
    <dgm:cxn modelId="{6DD1EAA6-2DD7-4FB8-A4E1-D090719D36EC}" type="presParOf" srcId="{763708F4-6A9E-48A8-B80D-12CC29F9D4EE}" destId="{9EC427F8-0507-491D-8E14-25E926067108}" srcOrd="4" destOrd="0" presId="urn:diagrams.loki3.com/VaryingWidthList"/>
  </dgm:cxnLst>
  <dgm:bg>
    <a:noFill/>
    <a:effectLst>
      <a:glow rad="63500">
        <a:schemeClr val="accent6">
          <a:satMod val="175000"/>
          <a:alpha val="40000"/>
        </a:schemeClr>
      </a:glow>
      <a:innerShdw blurRad="63500" dist="50800" dir="13500000">
        <a:prstClr val="black">
          <a:alpha val="50000"/>
        </a:prstClr>
      </a:inn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32F1AB-B1BB-4FB4-AA27-40D4CFCA726C}" type="doc">
      <dgm:prSet loTypeId="urn:microsoft.com/office/officeart/2005/8/layout/equation1" loCatId="process" qsTypeId="urn:microsoft.com/office/officeart/2005/8/quickstyle/simple1" qsCatId="simple" csTypeId="urn:microsoft.com/office/officeart/2005/8/colors/accent5_3" csCatId="accent5" phldr="1"/>
      <dgm:spPr/>
    </dgm:pt>
    <dgm:pt modelId="{FFFCCDF2-3E35-490F-9E30-6290DC5ED077}">
      <dgm:prSet phldrT="[Text]"/>
      <dgm:spPr/>
      <dgm:t>
        <a:bodyPr/>
        <a:lstStyle/>
        <a:p>
          <a:r>
            <a:rPr lang="en-IN" dirty="0">
              <a:solidFill>
                <a:schemeClr val="bg1">
                  <a:lumMod val="85000"/>
                  <a:lumOff val="15000"/>
                </a:schemeClr>
              </a:solidFill>
            </a:rPr>
            <a:t>Accepting to give  the travel guidance to user</a:t>
          </a:r>
        </a:p>
      </dgm:t>
    </dgm:pt>
    <dgm:pt modelId="{723933C1-66D7-44F6-B59B-1F4CC18F256E}" type="parTrans" cxnId="{CBAAFF79-459E-4A53-B205-8A89069BEE3B}">
      <dgm:prSet/>
      <dgm:spPr/>
      <dgm:t>
        <a:bodyPr/>
        <a:lstStyle/>
        <a:p>
          <a:endParaRPr lang="en-IN"/>
        </a:p>
      </dgm:t>
    </dgm:pt>
    <dgm:pt modelId="{CCDD6508-18F3-42AB-BCEE-066DE241E66F}" type="sibTrans" cxnId="{CBAAFF79-459E-4A53-B205-8A89069BEE3B}">
      <dgm:prSet/>
      <dgm:spPr/>
      <dgm:t>
        <a:bodyPr/>
        <a:lstStyle/>
        <a:p>
          <a:endParaRPr lang="en-IN"/>
        </a:p>
      </dgm:t>
    </dgm:pt>
    <dgm:pt modelId="{E58CE591-F4F7-41D5-B0EB-9074AD682253}">
      <dgm:prSet phldrT="[Text]" custT="1"/>
      <dgm:spPr/>
      <dgm:t>
        <a:bodyPr/>
        <a:lstStyle/>
        <a:p>
          <a:r>
            <a:rPr lang="en-IN" sz="3200" dirty="0">
              <a:solidFill>
                <a:schemeClr val="bg1">
                  <a:lumMod val="85000"/>
                  <a:lumOff val="15000"/>
                </a:schemeClr>
              </a:solidFill>
            </a:rPr>
            <a:t>Planning </a:t>
          </a:r>
        </a:p>
      </dgm:t>
    </dgm:pt>
    <dgm:pt modelId="{D591D4F5-EA83-4908-AFB2-53473127B942}" type="parTrans" cxnId="{4014E3EE-1288-481E-A254-B6BBD6F92D3E}">
      <dgm:prSet/>
      <dgm:spPr/>
      <dgm:t>
        <a:bodyPr/>
        <a:lstStyle/>
        <a:p>
          <a:endParaRPr lang="en-IN"/>
        </a:p>
      </dgm:t>
    </dgm:pt>
    <dgm:pt modelId="{0BDB7E0B-349B-4903-AC28-1D5F394FE38A}" type="sibTrans" cxnId="{4014E3EE-1288-481E-A254-B6BBD6F92D3E}">
      <dgm:prSet/>
      <dgm:spPr/>
      <dgm:t>
        <a:bodyPr/>
        <a:lstStyle/>
        <a:p>
          <a:endParaRPr lang="en-IN"/>
        </a:p>
      </dgm:t>
    </dgm:pt>
    <dgm:pt modelId="{EB4CB1CA-75A8-4526-9073-A25B9493E002}">
      <dgm:prSet phldrT="[Text]" custT="1"/>
      <dgm:spPr/>
      <dgm:t>
        <a:bodyPr/>
        <a:lstStyle/>
        <a:p>
          <a:r>
            <a:rPr lang="en-IN" sz="4000" b="1" dirty="0">
              <a:solidFill>
                <a:schemeClr val="tx2">
                  <a:lumMod val="10000"/>
                </a:schemeClr>
              </a:solidFill>
            </a:rPr>
            <a:t>Fulfilled user</a:t>
          </a:r>
        </a:p>
      </dgm:t>
    </dgm:pt>
    <dgm:pt modelId="{591DCC81-84D7-48A3-973D-6DDE9F1820C6}" type="parTrans" cxnId="{14952094-8603-44ED-AF7B-AD7DAAFC7B00}">
      <dgm:prSet/>
      <dgm:spPr/>
      <dgm:t>
        <a:bodyPr/>
        <a:lstStyle/>
        <a:p>
          <a:endParaRPr lang="en-IN"/>
        </a:p>
      </dgm:t>
    </dgm:pt>
    <dgm:pt modelId="{B56CECBF-132C-4E10-B995-E2EEC1A75AB5}" type="sibTrans" cxnId="{14952094-8603-44ED-AF7B-AD7DAAFC7B00}">
      <dgm:prSet/>
      <dgm:spPr/>
      <dgm:t>
        <a:bodyPr/>
        <a:lstStyle/>
        <a:p>
          <a:endParaRPr lang="en-IN"/>
        </a:p>
      </dgm:t>
    </dgm:pt>
    <dgm:pt modelId="{677BFAF0-E4EF-40A9-AADC-218BE5FCC124}" type="pres">
      <dgm:prSet presAssocID="{A532F1AB-B1BB-4FB4-AA27-40D4CFCA726C}" presName="linearFlow" presStyleCnt="0">
        <dgm:presLayoutVars>
          <dgm:dir/>
          <dgm:resizeHandles val="exact"/>
        </dgm:presLayoutVars>
      </dgm:prSet>
      <dgm:spPr/>
    </dgm:pt>
    <dgm:pt modelId="{34E7C541-39EE-4090-B03A-5AFB48E1451A}" type="pres">
      <dgm:prSet presAssocID="{FFFCCDF2-3E35-490F-9E30-6290DC5ED077}" presName="node" presStyleLbl="node1" presStyleIdx="0" presStyleCnt="3" custScaleY="125822">
        <dgm:presLayoutVars>
          <dgm:bulletEnabled val="1"/>
        </dgm:presLayoutVars>
      </dgm:prSet>
      <dgm:spPr/>
    </dgm:pt>
    <dgm:pt modelId="{D7952CA4-A284-4BE9-9066-8F56A5D9FF56}" type="pres">
      <dgm:prSet presAssocID="{CCDD6508-18F3-42AB-BCEE-066DE241E66F}" presName="spacerL" presStyleCnt="0"/>
      <dgm:spPr/>
    </dgm:pt>
    <dgm:pt modelId="{6E0E5F15-8523-4DAC-A78E-D69709768681}" type="pres">
      <dgm:prSet presAssocID="{CCDD6508-18F3-42AB-BCEE-066DE241E66F}" presName="sibTrans" presStyleLbl="sibTrans2D1" presStyleIdx="0" presStyleCnt="2"/>
      <dgm:spPr/>
    </dgm:pt>
    <dgm:pt modelId="{B519F5C3-17B7-4B3A-9291-462CA0674E7C}" type="pres">
      <dgm:prSet presAssocID="{CCDD6508-18F3-42AB-BCEE-066DE241E66F}" presName="spacerR" presStyleCnt="0"/>
      <dgm:spPr/>
    </dgm:pt>
    <dgm:pt modelId="{F293F0D2-7D73-488C-972E-D4A8776493B1}" type="pres">
      <dgm:prSet presAssocID="{E58CE591-F4F7-41D5-B0EB-9074AD682253}" presName="node" presStyleLbl="node1" presStyleIdx="1" presStyleCnt="3" custScaleY="126630">
        <dgm:presLayoutVars>
          <dgm:bulletEnabled val="1"/>
        </dgm:presLayoutVars>
      </dgm:prSet>
      <dgm:spPr/>
    </dgm:pt>
    <dgm:pt modelId="{CFD012A7-D959-407F-832D-E8686D6FCF93}" type="pres">
      <dgm:prSet presAssocID="{0BDB7E0B-349B-4903-AC28-1D5F394FE38A}" presName="spacerL" presStyleCnt="0"/>
      <dgm:spPr/>
    </dgm:pt>
    <dgm:pt modelId="{716C2F4D-CCD2-40D6-BEEA-D9ECCE17EEAD}" type="pres">
      <dgm:prSet presAssocID="{0BDB7E0B-349B-4903-AC28-1D5F394FE38A}" presName="sibTrans" presStyleLbl="sibTrans2D1" presStyleIdx="1" presStyleCnt="2"/>
      <dgm:spPr/>
    </dgm:pt>
    <dgm:pt modelId="{236999C9-FFC1-4D1D-A9CD-E6BB066378C8}" type="pres">
      <dgm:prSet presAssocID="{0BDB7E0B-349B-4903-AC28-1D5F394FE38A}" presName="spacerR" presStyleCnt="0"/>
      <dgm:spPr/>
    </dgm:pt>
    <dgm:pt modelId="{E3B47F34-ACD4-4C4F-A0D4-7E40AAD24F36}" type="pres">
      <dgm:prSet presAssocID="{EB4CB1CA-75A8-4526-9073-A25B9493E002}" presName="node" presStyleLbl="node1" presStyleIdx="2" presStyleCnt="3" custScaleX="122184">
        <dgm:presLayoutVars>
          <dgm:bulletEnabled val="1"/>
        </dgm:presLayoutVars>
      </dgm:prSet>
      <dgm:spPr/>
    </dgm:pt>
  </dgm:ptLst>
  <dgm:cxnLst>
    <dgm:cxn modelId="{B06B0B4E-96DB-4E9C-B49E-57DBE5AD91F1}" type="presOf" srcId="{FFFCCDF2-3E35-490F-9E30-6290DC5ED077}" destId="{34E7C541-39EE-4090-B03A-5AFB48E1451A}" srcOrd="0" destOrd="0" presId="urn:microsoft.com/office/officeart/2005/8/layout/equation1"/>
    <dgm:cxn modelId="{CBAAFF79-459E-4A53-B205-8A89069BEE3B}" srcId="{A532F1AB-B1BB-4FB4-AA27-40D4CFCA726C}" destId="{FFFCCDF2-3E35-490F-9E30-6290DC5ED077}" srcOrd="0" destOrd="0" parTransId="{723933C1-66D7-44F6-B59B-1F4CC18F256E}" sibTransId="{CCDD6508-18F3-42AB-BCEE-066DE241E66F}"/>
    <dgm:cxn modelId="{3204107E-5DC5-4641-AAFA-532A0FC705D3}" type="presOf" srcId="{A532F1AB-B1BB-4FB4-AA27-40D4CFCA726C}" destId="{677BFAF0-E4EF-40A9-AADC-218BE5FCC124}" srcOrd="0" destOrd="0" presId="urn:microsoft.com/office/officeart/2005/8/layout/equation1"/>
    <dgm:cxn modelId="{14952094-8603-44ED-AF7B-AD7DAAFC7B00}" srcId="{A532F1AB-B1BB-4FB4-AA27-40D4CFCA726C}" destId="{EB4CB1CA-75A8-4526-9073-A25B9493E002}" srcOrd="2" destOrd="0" parTransId="{591DCC81-84D7-48A3-973D-6DDE9F1820C6}" sibTransId="{B56CECBF-132C-4E10-B995-E2EEC1A75AB5}"/>
    <dgm:cxn modelId="{461104A8-B0DC-4B90-94A8-78B96BBFEC33}" type="presOf" srcId="{EB4CB1CA-75A8-4526-9073-A25B9493E002}" destId="{E3B47F34-ACD4-4C4F-A0D4-7E40AAD24F36}" srcOrd="0" destOrd="0" presId="urn:microsoft.com/office/officeart/2005/8/layout/equation1"/>
    <dgm:cxn modelId="{6AFAAEC9-1C63-4F7C-8A74-923AD6F31504}" type="presOf" srcId="{E58CE591-F4F7-41D5-B0EB-9074AD682253}" destId="{F293F0D2-7D73-488C-972E-D4A8776493B1}" srcOrd="0" destOrd="0" presId="urn:microsoft.com/office/officeart/2005/8/layout/equation1"/>
    <dgm:cxn modelId="{28E6E6DE-2136-438D-B49E-FCFD48773175}" type="presOf" srcId="{0BDB7E0B-349B-4903-AC28-1D5F394FE38A}" destId="{716C2F4D-CCD2-40D6-BEEA-D9ECCE17EEAD}" srcOrd="0" destOrd="0" presId="urn:microsoft.com/office/officeart/2005/8/layout/equation1"/>
    <dgm:cxn modelId="{FC868AE5-7EF3-414C-B7AD-46E523BBB01E}" type="presOf" srcId="{CCDD6508-18F3-42AB-BCEE-066DE241E66F}" destId="{6E0E5F15-8523-4DAC-A78E-D69709768681}" srcOrd="0" destOrd="0" presId="urn:microsoft.com/office/officeart/2005/8/layout/equation1"/>
    <dgm:cxn modelId="{4014E3EE-1288-481E-A254-B6BBD6F92D3E}" srcId="{A532F1AB-B1BB-4FB4-AA27-40D4CFCA726C}" destId="{E58CE591-F4F7-41D5-B0EB-9074AD682253}" srcOrd="1" destOrd="0" parTransId="{D591D4F5-EA83-4908-AFB2-53473127B942}" sibTransId="{0BDB7E0B-349B-4903-AC28-1D5F394FE38A}"/>
    <dgm:cxn modelId="{CDB22611-1A00-4215-85CD-96454D2BE9EB}" type="presParOf" srcId="{677BFAF0-E4EF-40A9-AADC-218BE5FCC124}" destId="{34E7C541-39EE-4090-B03A-5AFB48E1451A}" srcOrd="0" destOrd="0" presId="urn:microsoft.com/office/officeart/2005/8/layout/equation1"/>
    <dgm:cxn modelId="{65BAD91F-5729-42D9-A4E9-DB45B89E9570}" type="presParOf" srcId="{677BFAF0-E4EF-40A9-AADC-218BE5FCC124}" destId="{D7952CA4-A284-4BE9-9066-8F56A5D9FF56}" srcOrd="1" destOrd="0" presId="urn:microsoft.com/office/officeart/2005/8/layout/equation1"/>
    <dgm:cxn modelId="{67F9231E-2128-4DFF-9B85-92A5C1ED8CB6}" type="presParOf" srcId="{677BFAF0-E4EF-40A9-AADC-218BE5FCC124}" destId="{6E0E5F15-8523-4DAC-A78E-D69709768681}" srcOrd="2" destOrd="0" presId="urn:microsoft.com/office/officeart/2005/8/layout/equation1"/>
    <dgm:cxn modelId="{98C8C734-ACA9-47DB-A100-B193068211A9}" type="presParOf" srcId="{677BFAF0-E4EF-40A9-AADC-218BE5FCC124}" destId="{B519F5C3-17B7-4B3A-9291-462CA0674E7C}" srcOrd="3" destOrd="0" presId="urn:microsoft.com/office/officeart/2005/8/layout/equation1"/>
    <dgm:cxn modelId="{BEF05E12-A467-47D2-A853-D6128116EA0B}" type="presParOf" srcId="{677BFAF0-E4EF-40A9-AADC-218BE5FCC124}" destId="{F293F0D2-7D73-488C-972E-D4A8776493B1}" srcOrd="4" destOrd="0" presId="urn:microsoft.com/office/officeart/2005/8/layout/equation1"/>
    <dgm:cxn modelId="{B51E25BC-5C52-41FB-8B51-33583CF2C7D2}" type="presParOf" srcId="{677BFAF0-E4EF-40A9-AADC-218BE5FCC124}" destId="{CFD012A7-D959-407F-832D-E8686D6FCF93}" srcOrd="5" destOrd="0" presId="urn:microsoft.com/office/officeart/2005/8/layout/equation1"/>
    <dgm:cxn modelId="{1E5516A3-FBC2-4EDA-B133-BC9052C78400}" type="presParOf" srcId="{677BFAF0-E4EF-40A9-AADC-218BE5FCC124}" destId="{716C2F4D-CCD2-40D6-BEEA-D9ECCE17EEAD}" srcOrd="6" destOrd="0" presId="urn:microsoft.com/office/officeart/2005/8/layout/equation1"/>
    <dgm:cxn modelId="{2FB479DE-0F3E-444A-859A-3BA2F5D39FF6}" type="presParOf" srcId="{677BFAF0-E4EF-40A9-AADC-218BE5FCC124}" destId="{236999C9-FFC1-4D1D-A9CD-E6BB066378C8}" srcOrd="7" destOrd="0" presId="urn:microsoft.com/office/officeart/2005/8/layout/equation1"/>
    <dgm:cxn modelId="{AE655C60-13E0-48BD-B171-F70E3CFBFF47}" type="presParOf" srcId="{677BFAF0-E4EF-40A9-AADC-218BE5FCC124}" destId="{E3B47F34-ACD4-4C4F-A0D4-7E40AAD24F3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4F5623-79FC-4FAF-9BE6-9582AD034B6E}" type="doc">
      <dgm:prSet loTypeId="urn:microsoft.com/office/officeart/2005/8/layout/radial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9D6AD483-46B1-4B14-A78C-EC654ABD2D7C}">
      <dgm:prSet phldrT="[Text]" custT="1"/>
      <dgm:spPr/>
      <dgm:t>
        <a:bodyPr/>
        <a:lstStyle/>
        <a:p>
          <a:r>
            <a:rPr lang="en-IN" sz="2400" dirty="0"/>
            <a:t>advantages</a:t>
          </a:r>
        </a:p>
      </dgm:t>
    </dgm:pt>
    <dgm:pt modelId="{B6AE479A-2FE0-4532-AB70-2D4F4F9F5592}" type="parTrans" cxnId="{5294551C-E93C-4087-B031-33FA12674048}">
      <dgm:prSet/>
      <dgm:spPr/>
      <dgm:t>
        <a:bodyPr/>
        <a:lstStyle/>
        <a:p>
          <a:endParaRPr lang="en-IN"/>
        </a:p>
      </dgm:t>
    </dgm:pt>
    <dgm:pt modelId="{28395F0F-00B1-4475-915C-92EFCEB395E3}" type="sibTrans" cxnId="{5294551C-E93C-4087-B031-33FA12674048}">
      <dgm:prSet/>
      <dgm:spPr/>
      <dgm:t>
        <a:bodyPr/>
        <a:lstStyle/>
        <a:p>
          <a:endParaRPr lang="en-IN"/>
        </a:p>
      </dgm:t>
    </dgm:pt>
    <dgm:pt modelId="{4561E759-465D-4250-9EAF-10FAFBD716D6}">
      <dgm:prSet phldrT="[Text]" custT="1"/>
      <dgm:spPr/>
      <dgm:t>
        <a:bodyPr/>
        <a:lstStyle/>
        <a:p>
          <a:r>
            <a:rPr lang="en-IN" sz="2800" dirty="0"/>
            <a:t>trust</a:t>
          </a:r>
        </a:p>
      </dgm:t>
    </dgm:pt>
    <dgm:pt modelId="{1338FF13-67F8-43AE-8A5E-39B5211AD55C}" type="parTrans" cxnId="{FA05AF31-4BC9-46D4-8CE1-65EB7ED116FC}">
      <dgm:prSet/>
      <dgm:spPr/>
      <dgm:t>
        <a:bodyPr/>
        <a:lstStyle/>
        <a:p>
          <a:endParaRPr lang="en-IN"/>
        </a:p>
      </dgm:t>
    </dgm:pt>
    <dgm:pt modelId="{F2F3DFB5-9A8D-4DFD-B3F5-F55AFB32F9B0}" type="sibTrans" cxnId="{FA05AF31-4BC9-46D4-8CE1-65EB7ED116FC}">
      <dgm:prSet/>
      <dgm:spPr/>
      <dgm:t>
        <a:bodyPr/>
        <a:lstStyle/>
        <a:p>
          <a:endParaRPr lang="en-IN"/>
        </a:p>
      </dgm:t>
    </dgm:pt>
    <dgm:pt modelId="{D87971ED-A9FB-41BD-BAC5-59652AA6F66E}">
      <dgm:prSet phldrT="[Text]" custT="1"/>
      <dgm:spPr/>
      <dgm:t>
        <a:bodyPr/>
        <a:lstStyle/>
        <a:p>
          <a:r>
            <a:rPr lang="en-IN" sz="1600" dirty="0"/>
            <a:t>Improvement</a:t>
          </a:r>
          <a:r>
            <a:rPr lang="en-IN" sz="1100" dirty="0"/>
            <a:t> </a:t>
          </a:r>
        </a:p>
      </dgm:t>
    </dgm:pt>
    <dgm:pt modelId="{685ED5D3-9A8A-4587-A3EF-C55CB1340192}" type="parTrans" cxnId="{10E909F4-DC61-4E25-8C8E-4AAF00A7DF90}">
      <dgm:prSet/>
      <dgm:spPr/>
      <dgm:t>
        <a:bodyPr/>
        <a:lstStyle/>
        <a:p>
          <a:endParaRPr lang="en-IN"/>
        </a:p>
      </dgm:t>
    </dgm:pt>
    <dgm:pt modelId="{A3CF30CE-C755-4352-B104-855A2B65E8E5}" type="sibTrans" cxnId="{10E909F4-DC61-4E25-8C8E-4AAF00A7DF90}">
      <dgm:prSet/>
      <dgm:spPr/>
      <dgm:t>
        <a:bodyPr/>
        <a:lstStyle/>
        <a:p>
          <a:endParaRPr lang="en-IN"/>
        </a:p>
      </dgm:t>
    </dgm:pt>
    <dgm:pt modelId="{3B09A568-A94A-4044-AC5A-2C8D35729132}">
      <dgm:prSet phldrT="[Text]" custT="1"/>
      <dgm:spPr/>
      <dgm:t>
        <a:bodyPr/>
        <a:lstStyle/>
        <a:p>
          <a:r>
            <a:rPr lang="en-IN" sz="2400" dirty="0"/>
            <a:t>loyalty</a:t>
          </a:r>
        </a:p>
      </dgm:t>
    </dgm:pt>
    <dgm:pt modelId="{F5E7683B-3055-4890-890E-32B9F7A4AA18}" type="parTrans" cxnId="{6BA24B8C-1133-4D9D-B9FC-ACE4D072D38C}">
      <dgm:prSet/>
      <dgm:spPr/>
      <dgm:t>
        <a:bodyPr/>
        <a:lstStyle/>
        <a:p>
          <a:endParaRPr lang="en-IN"/>
        </a:p>
      </dgm:t>
    </dgm:pt>
    <dgm:pt modelId="{64A26B13-2B0E-4FE6-8D35-2D807400D240}" type="sibTrans" cxnId="{6BA24B8C-1133-4D9D-B9FC-ACE4D072D38C}">
      <dgm:prSet/>
      <dgm:spPr/>
      <dgm:t>
        <a:bodyPr/>
        <a:lstStyle/>
        <a:p>
          <a:endParaRPr lang="en-IN"/>
        </a:p>
      </dgm:t>
    </dgm:pt>
    <dgm:pt modelId="{8AB4EEE2-874E-4B6F-9ED1-4C5F8F5835B6}">
      <dgm:prSet phldrT="[Text]" custT="1"/>
      <dgm:spPr/>
      <dgm:t>
        <a:bodyPr/>
        <a:lstStyle/>
        <a:p>
          <a:r>
            <a:rPr lang="en-IN" sz="1800" dirty="0"/>
            <a:t>Reputation</a:t>
          </a:r>
          <a:r>
            <a:rPr lang="en-IN" sz="1600" dirty="0"/>
            <a:t> </a:t>
          </a:r>
        </a:p>
      </dgm:t>
    </dgm:pt>
    <dgm:pt modelId="{6DA373D0-9BF2-4E9A-AD41-598CB23A1772}" type="parTrans" cxnId="{0E996AA5-BC49-4E29-8B2E-FA292E2B5AB2}">
      <dgm:prSet/>
      <dgm:spPr/>
      <dgm:t>
        <a:bodyPr/>
        <a:lstStyle/>
        <a:p>
          <a:endParaRPr lang="en-IN"/>
        </a:p>
      </dgm:t>
    </dgm:pt>
    <dgm:pt modelId="{81012E50-2C16-4369-A20E-4C3D503B797E}" type="sibTrans" cxnId="{0E996AA5-BC49-4E29-8B2E-FA292E2B5AB2}">
      <dgm:prSet/>
      <dgm:spPr/>
      <dgm:t>
        <a:bodyPr/>
        <a:lstStyle/>
        <a:p>
          <a:endParaRPr lang="en-IN"/>
        </a:p>
      </dgm:t>
    </dgm:pt>
    <dgm:pt modelId="{ACCE9BAF-DD49-4C1C-B1C7-53B56CD78E9E}" type="pres">
      <dgm:prSet presAssocID="{BA4F5623-79FC-4FAF-9BE6-9582AD034B6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3BEF2A-4F5B-419B-AF92-CABFF0E79077}" type="pres">
      <dgm:prSet presAssocID="{9D6AD483-46B1-4B14-A78C-EC654ABD2D7C}" presName="centerShape" presStyleLbl="node0" presStyleIdx="0" presStyleCnt="1" custScaleX="173517" custScaleY="132247"/>
      <dgm:spPr/>
    </dgm:pt>
    <dgm:pt modelId="{A094E632-8121-44F5-B1A2-77FA84EB0AD7}" type="pres">
      <dgm:prSet presAssocID="{1338FF13-67F8-43AE-8A5E-39B5211AD55C}" presName="parTrans" presStyleLbl="sibTrans2D1" presStyleIdx="0" presStyleCnt="4"/>
      <dgm:spPr/>
    </dgm:pt>
    <dgm:pt modelId="{FCE2EFFE-CA2D-47C7-A1A5-EA10219A8102}" type="pres">
      <dgm:prSet presAssocID="{1338FF13-67F8-43AE-8A5E-39B5211AD55C}" presName="connectorText" presStyleLbl="sibTrans2D1" presStyleIdx="0" presStyleCnt="4"/>
      <dgm:spPr/>
    </dgm:pt>
    <dgm:pt modelId="{510E1CF5-F4DE-4B2A-9FF6-8EEA77A71428}" type="pres">
      <dgm:prSet presAssocID="{4561E759-465D-4250-9EAF-10FAFBD716D6}" presName="node" presStyleLbl="node1" presStyleIdx="0" presStyleCnt="4" custScaleX="124786">
        <dgm:presLayoutVars>
          <dgm:bulletEnabled val="1"/>
        </dgm:presLayoutVars>
      </dgm:prSet>
      <dgm:spPr/>
    </dgm:pt>
    <dgm:pt modelId="{3D9951E1-A50C-4E2E-B909-E332F5354B94}" type="pres">
      <dgm:prSet presAssocID="{685ED5D3-9A8A-4587-A3EF-C55CB1340192}" presName="parTrans" presStyleLbl="sibTrans2D1" presStyleIdx="1" presStyleCnt="4"/>
      <dgm:spPr/>
    </dgm:pt>
    <dgm:pt modelId="{33BA7DEF-3195-4957-B47F-8101D1A1E012}" type="pres">
      <dgm:prSet presAssocID="{685ED5D3-9A8A-4587-A3EF-C55CB1340192}" presName="connectorText" presStyleLbl="sibTrans2D1" presStyleIdx="1" presStyleCnt="4"/>
      <dgm:spPr/>
    </dgm:pt>
    <dgm:pt modelId="{60594E62-EA53-4019-BCC4-1452CCD709FE}" type="pres">
      <dgm:prSet presAssocID="{D87971ED-A9FB-41BD-BAC5-59652AA6F66E}" presName="node" presStyleLbl="node1" presStyleIdx="1" presStyleCnt="4" custScaleX="149709" custRadScaleRad="150510" custRadScaleInc="-2745">
        <dgm:presLayoutVars>
          <dgm:bulletEnabled val="1"/>
        </dgm:presLayoutVars>
      </dgm:prSet>
      <dgm:spPr/>
    </dgm:pt>
    <dgm:pt modelId="{8CE44165-E130-4105-AC1E-8A7C6EDF7E39}" type="pres">
      <dgm:prSet presAssocID="{F5E7683B-3055-4890-890E-32B9F7A4AA18}" presName="parTrans" presStyleLbl="sibTrans2D1" presStyleIdx="2" presStyleCnt="4"/>
      <dgm:spPr/>
    </dgm:pt>
    <dgm:pt modelId="{9734BE04-C957-452A-97C0-FE8F17B00BC6}" type="pres">
      <dgm:prSet presAssocID="{F5E7683B-3055-4890-890E-32B9F7A4AA18}" presName="connectorText" presStyleLbl="sibTrans2D1" presStyleIdx="2" presStyleCnt="4"/>
      <dgm:spPr/>
    </dgm:pt>
    <dgm:pt modelId="{4C21F5B2-5195-4AF8-A28D-E04A46EE1A71}" type="pres">
      <dgm:prSet presAssocID="{3B09A568-A94A-4044-AC5A-2C8D35729132}" presName="node" presStyleLbl="node1" presStyleIdx="2" presStyleCnt="4" custScaleX="134615" custRadScaleRad="113028" custRadScaleInc="46">
        <dgm:presLayoutVars>
          <dgm:bulletEnabled val="1"/>
        </dgm:presLayoutVars>
      </dgm:prSet>
      <dgm:spPr/>
    </dgm:pt>
    <dgm:pt modelId="{481C0CC5-187E-4E88-8EDF-4F7D0D3B8FFE}" type="pres">
      <dgm:prSet presAssocID="{6DA373D0-9BF2-4E9A-AD41-598CB23A1772}" presName="parTrans" presStyleLbl="sibTrans2D1" presStyleIdx="3" presStyleCnt="4"/>
      <dgm:spPr/>
    </dgm:pt>
    <dgm:pt modelId="{1C74E4A0-D5BB-4C43-988B-40FB1F555EDD}" type="pres">
      <dgm:prSet presAssocID="{6DA373D0-9BF2-4E9A-AD41-598CB23A1772}" presName="connectorText" presStyleLbl="sibTrans2D1" presStyleIdx="3" presStyleCnt="4"/>
      <dgm:spPr/>
    </dgm:pt>
    <dgm:pt modelId="{3D3DBCDD-51EC-4DC8-8AE4-D0AF16F81524}" type="pres">
      <dgm:prSet presAssocID="{8AB4EEE2-874E-4B6F-9ED1-4C5F8F5835B6}" presName="node" presStyleLbl="node1" presStyleIdx="3" presStyleCnt="4" custScaleX="156508" custRadScaleRad="140811" custRadScaleInc="2934">
        <dgm:presLayoutVars>
          <dgm:bulletEnabled val="1"/>
        </dgm:presLayoutVars>
      </dgm:prSet>
      <dgm:spPr/>
    </dgm:pt>
  </dgm:ptLst>
  <dgm:cxnLst>
    <dgm:cxn modelId="{F41FF409-A426-40A6-92AB-D6C65A249CA7}" type="presOf" srcId="{4561E759-465D-4250-9EAF-10FAFBD716D6}" destId="{510E1CF5-F4DE-4B2A-9FF6-8EEA77A71428}" srcOrd="0" destOrd="0" presId="urn:microsoft.com/office/officeart/2005/8/layout/radial5"/>
    <dgm:cxn modelId="{F267F00B-58C4-4186-9831-986B42405BB8}" type="presOf" srcId="{8AB4EEE2-874E-4B6F-9ED1-4C5F8F5835B6}" destId="{3D3DBCDD-51EC-4DC8-8AE4-D0AF16F81524}" srcOrd="0" destOrd="0" presId="urn:microsoft.com/office/officeart/2005/8/layout/radial5"/>
    <dgm:cxn modelId="{5294551C-E93C-4087-B031-33FA12674048}" srcId="{BA4F5623-79FC-4FAF-9BE6-9582AD034B6E}" destId="{9D6AD483-46B1-4B14-A78C-EC654ABD2D7C}" srcOrd="0" destOrd="0" parTransId="{B6AE479A-2FE0-4532-AB70-2D4F4F9F5592}" sibTransId="{28395F0F-00B1-4475-915C-92EFCEB395E3}"/>
    <dgm:cxn modelId="{FA05AF31-4BC9-46D4-8CE1-65EB7ED116FC}" srcId="{9D6AD483-46B1-4B14-A78C-EC654ABD2D7C}" destId="{4561E759-465D-4250-9EAF-10FAFBD716D6}" srcOrd="0" destOrd="0" parTransId="{1338FF13-67F8-43AE-8A5E-39B5211AD55C}" sibTransId="{F2F3DFB5-9A8D-4DFD-B3F5-F55AFB32F9B0}"/>
    <dgm:cxn modelId="{DE4E8A37-2A8C-4DF0-ADA7-F38207E29DD5}" type="presOf" srcId="{685ED5D3-9A8A-4587-A3EF-C55CB1340192}" destId="{33BA7DEF-3195-4957-B47F-8101D1A1E012}" srcOrd="1" destOrd="0" presId="urn:microsoft.com/office/officeart/2005/8/layout/radial5"/>
    <dgm:cxn modelId="{5FAA9A3B-F256-4D01-8374-7B3F98911076}" type="presOf" srcId="{BA4F5623-79FC-4FAF-9BE6-9582AD034B6E}" destId="{ACCE9BAF-DD49-4C1C-B1C7-53B56CD78E9E}" srcOrd="0" destOrd="0" presId="urn:microsoft.com/office/officeart/2005/8/layout/radial5"/>
    <dgm:cxn modelId="{FE223789-0B31-4DE6-B6B1-93B94701BA6E}" type="presOf" srcId="{6DA373D0-9BF2-4E9A-AD41-598CB23A1772}" destId="{1C74E4A0-D5BB-4C43-988B-40FB1F555EDD}" srcOrd="1" destOrd="0" presId="urn:microsoft.com/office/officeart/2005/8/layout/radial5"/>
    <dgm:cxn modelId="{6BA24B8C-1133-4D9D-B9FC-ACE4D072D38C}" srcId="{9D6AD483-46B1-4B14-A78C-EC654ABD2D7C}" destId="{3B09A568-A94A-4044-AC5A-2C8D35729132}" srcOrd="2" destOrd="0" parTransId="{F5E7683B-3055-4890-890E-32B9F7A4AA18}" sibTransId="{64A26B13-2B0E-4FE6-8D35-2D807400D240}"/>
    <dgm:cxn modelId="{576D1E8D-42AF-41EB-B77B-012AD9B9A68E}" type="presOf" srcId="{F5E7683B-3055-4890-890E-32B9F7A4AA18}" destId="{8CE44165-E130-4105-AC1E-8A7C6EDF7E39}" srcOrd="0" destOrd="0" presId="urn:microsoft.com/office/officeart/2005/8/layout/radial5"/>
    <dgm:cxn modelId="{EA28228E-530A-4B9E-B076-B5F13D9C061A}" type="presOf" srcId="{1338FF13-67F8-43AE-8A5E-39B5211AD55C}" destId="{A094E632-8121-44F5-B1A2-77FA84EB0AD7}" srcOrd="0" destOrd="0" presId="urn:microsoft.com/office/officeart/2005/8/layout/radial5"/>
    <dgm:cxn modelId="{9FE7419A-1DBD-4589-8028-626DCC67F222}" type="presOf" srcId="{6DA373D0-9BF2-4E9A-AD41-598CB23A1772}" destId="{481C0CC5-187E-4E88-8EDF-4F7D0D3B8FFE}" srcOrd="0" destOrd="0" presId="urn:microsoft.com/office/officeart/2005/8/layout/radial5"/>
    <dgm:cxn modelId="{406B909D-C4B1-4212-A689-AFDD2A835C93}" type="presOf" srcId="{3B09A568-A94A-4044-AC5A-2C8D35729132}" destId="{4C21F5B2-5195-4AF8-A28D-E04A46EE1A71}" srcOrd="0" destOrd="0" presId="urn:microsoft.com/office/officeart/2005/8/layout/radial5"/>
    <dgm:cxn modelId="{0E996AA5-BC49-4E29-8B2E-FA292E2B5AB2}" srcId="{9D6AD483-46B1-4B14-A78C-EC654ABD2D7C}" destId="{8AB4EEE2-874E-4B6F-9ED1-4C5F8F5835B6}" srcOrd="3" destOrd="0" parTransId="{6DA373D0-9BF2-4E9A-AD41-598CB23A1772}" sibTransId="{81012E50-2C16-4369-A20E-4C3D503B797E}"/>
    <dgm:cxn modelId="{E2F2E7AD-C5DA-49F2-B914-9F5BC874A9DC}" type="presOf" srcId="{F5E7683B-3055-4890-890E-32B9F7A4AA18}" destId="{9734BE04-C957-452A-97C0-FE8F17B00BC6}" srcOrd="1" destOrd="0" presId="urn:microsoft.com/office/officeart/2005/8/layout/radial5"/>
    <dgm:cxn modelId="{AC0585D1-90E8-413F-A48C-1B3CDC45DD97}" type="presOf" srcId="{1338FF13-67F8-43AE-8A5E-39B5211AD55C}" destId="{FCE2EFFE-CA2D-47C7-A1A5-EA10219A8102}" srcOrd="1" destOrd="0" presId="urn:microsoft.com/office/officeart/2005/8/layout/radial5"/>
    <dgm:cxn modelId="{28310EF3-A81F-4998-B9AF-53A12F7371EB}" type="presOf" srcId="{9D6AD483-46B1-4B14-A78C-EC654ABD2D7C}" destId="{BC3BEF2A-4F5B-419B-AF92-CABFF0E79077}" srcOrd="0" destOrd="0" presId="urn:microsoft.com/office/officeart/2005/8/layout/radial5"/>
    <dgm:cxn modelId="{10E909F4-DC61-4E25-8C8E-4AAF00A7DF90}" srcId="{9D6AD483-46B1-4B14-A78C-EC654ABD2D7C}" destId="{D87971ED-A9FB-41BD-BAC5-59652AA6F66E}" srcOrd="1" destOrd="0" parTransId="{685ED5D3-9A8A-4587-A3EF-C55CB1340192}" sibTransId="{A3CF30CE-C755-4352-B104-855A2B65E8E5}"/>
    <dgm:cxn modelId="{B5876EF6-95F4-4676-920A-ED1F15888755}" type="presOf" srcId="{685ED5D3-9A8A-4587-A3EF-C55CB1340192}" destId="{3D9951E1-A50C-4E2E-B909-E332F5354B94}" srcOrd="0" destOrd="0" presId="urn:microsoft.com/office/officeart/2005/8/layout/radial5"/>
    <dgm:cxn modelId="{46E095FF-9C44-47DC-A68A-7A93021212AF}" type="presOf" srcId="{D87971ED-A9FB-41BD-BAC5-59652AA6F66E}" destId="{60594E62-EA53-4019-BCC4-1452CCD709FE}" srcOrd="0" destOrd="0" presId="urn:microsoft.com/office/officeart/2005/8/layout/radial5"/>
    <dgm:cxn modelId="{E70827CE-75A5-4300-8E70-3D148D638579}" type="presParOf" srcId="{ACCE9BAF-DD49-4C1C-B1C7-53B56CD78E9E}" destId="{BC3BEF2A-4F5B-419B-AF92-CABFF0E79077}" srcOrd="0" destOrd="0" presId="urn:microsoft.com/office/officeart/2005/8/layout/radial5"/>
    <dgm:cxn modelId="{88A24370-CAB2-4696-8AB6-5BC13224D62F}" type="presParOf" srcId="{ACCE9BAF-DD49-4C1C-B1C7-53B56CD78E9E}" destId="{A094E632-8121-44F5-B1A2-77FA84EB0AD7}" srcOrd="1" destOrd="0" presId="urn:microsoft.com/office/officeart/2005/8/layout/radial5"/>
    <dgm:cxn modelId="{64F526C8-3FEE-4FCA-A05A-5780BDDC806E}" type="presParOf" srcId="{A094E632-8121-44F5-B1A2-77FA84EB0AD7}" destId="{FCE2EFFE-CA2D-47C7-A1A5-EA10219A8102}" srcOrd="0" destOrd="0" presId="urn:microsoft.com/office/officeart/2005/8/layout/radial5"/>
    <dgm:cxn modelId="{1C5A2557-5824-4BA8-AAF9-F6DFF5747C35}" type="presParOf" srcId="{ACCE9BAF-DD49-4C1C-B1C7-53B56CD78E9E}" destId="{510E1CF5-F4DE-4B2A-9FF6-8EEA77A71428}" srcOrd="2" destOrd="0" presId="urn:microsoft.com/office/officeart/2005/8/layout/radial5"/>
    <dgm:cxn modelId="{4AFDEAC5-91F3-455A-8AA9-A04B579698D5}" type="presParOf" srcId="{ACCE9BAF-DD49-4C1C-B1C7-53B56CD78E9E}" destId="{3D9951E1-A50C-4E2E-B909-E332F5354B94}" srcOrd="3" destOrd="0" presId="urn:microsoft.com/office/officeart/2005/8/layout/radial5"/>
    <dgm:cxn modelId="{7C30FBC1-9350-4824-84B7-3DEBFDA81051}" type="presParOf" srcId="{3D9951E1-A50C-4E2E-B909-E332F5354B94}" destId="{33BA7DEF-3195-4957-B47F-8101D1A1E012}" srcOrd="0" destOrd="0" presId="urn:microsoft.com/office/officeart/2005/8/layout/radial5"/>
    <dgm:cxn modelId="{24131DA3-E991-4B8A-B735-3CCC4B255321}" type="presParOf" srcId="{ACCE9BAF-DD49-4C1C-B1C7-53B56CD78E9E}" destId="{60594E62-EA53-4019-BCC4-1452CCD709FE}" srcOrd="4" destOrd="0" presId="urn:microsoft.com/office/officeart/2005/8/layout/radial5"/>
    <dgm:cxn modelId="{00346A05-75EB-446E-B87D-04EBDA93B9AD}" type="presParOf" srcId="{ACCE9BAF-DD49-4C1C-B1C7-53B56CD78E9E}" destId="{8CE44165-E130-4105-AC1E-8A7C6EDF7E39}" srcOrd="5" destOrd="0" presId="urn:microsoft.com/office/officeart/2005/8/layout/radial5"/>
    <dgm:cxn modelId="{4DC43899-ECBC-45D4-9C38-27282EBE38BD}" type="presParOf" srcId="{8CE44165-E130-4105-AC1E-8A7C6EDF7E39}" destId="{9734BE04-C957-452A-97C0-FE8F17B00BC6}" srcOrd="0" destOrd="0" presId="urn:microsoft.com/office/officeart/2005/8/layout/radial5"/>
    <dgm:cxn modelId="{9902528D-103C-4717-96C9-CB5B0297CF71}" type="presParOf" srcId="{ACCE9BAF-DD49-4C1C-B1C7-53B56CD78E9E}" destId="{4C21F5B2-5195-4AF8-A28D-E04A46EE1A71}" srcOrd="6" destOrd="0" presId="urn:microsoft.com/office/officeart/2005/8/layout/radial5"/>
    <dgm:cxn modelId="{F3154F9C-8645-4028-872E-D870538986EA}" type="presParOf" srcId="{ACCE9BAF-DD49-4C1C-B1C7-53B56CD78E9E}" destId="{481C0CC5-187E-4E88-8EDF-4F7D0D3B8FFE}" srcOrd="7" destOrd="0" presId="urn:microsoft.com/office/officeart/2005/8/layout/radial5"/>
    <dgm:cxn modelId="{8D67CC9D-D51B-4C30-B4AF-F4C0BBF27701}" type="presParOf" srcId="{481C0CC5-187E-4E88-8EDF-4F7D0D3B8FFE}" destId="{1C74E4A0-D5BB-4C43-988B-40FB1F555EDD}" srcOrd="0" destOrd="0" presId="urn:microsoft.com/office/officeart/2005/8/layout/radial5"/>
    <dgm:cxn modelId="{B77FE16E-8DC4-4940-A0A4-B313437EFC28}" type="presParOf" srcId="{ACCE9BAF-DD49-4C1C-B1C7-53B56CD78E9E}" destId="{3D3DBCDD-51EC-4DC8-8AE4-D0AF16F8152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E1168E-201A-468D-80A9-D5149B3B41D1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E4C7DE-F664-48DA-91D7-D6976B3A0C6A}">
      <dgm:prSet phldrT="[Text]"/>
      <dgm:spPr/>
      <dgm:t>
        <a:bodyPr/>
        <a:lstStyle/>
        <a:p>
          <a:r>
            <a:rPr lang="en-IN" dirty="0"/>
            <a:t>  collecting the hotels and transportation details</a:t>
          </a:r>
        </a:p>
      </dgm:t>
    </dgm:pt>
    <dgm:pt modelId="{9C3BE6AD-E7D8-4BFC-8A65-A546044CA4E2}" type="parTrans" cxnId="{E9F8ADC4-B3D0-48BB-8D67-D33C638BAFD7}">
      <dgm:prSet/>
      <dgm:spPr/>
      <dgm:t>
        <a:bodyPr/>
        <a:lstStyle/>
        <a:p>
          <a:endParaRPr lang="en-IN"/>
        </a:p>
      </dgm:t>
    </dgm:pt>
    <dgm:pt modelId="{2B377AE0-F96B-4CB3-858E-C1E5F5E6ED58}" type="sibTrans" cxnId="{E9F8ADC4-B3D0-48BB-8D67-D33C638BAFD7}">
      <dgm:prSet/>
      <dgm:spPr/>
      <dgm:t>
        <a:bodyPr/>
        <a:lstStyle/>
        <a:p>
          <a:endParaRPr lang="en-IN"/>
        </a:p>
      </dgm:t>
    </dgm:pt>
    <dgm:pt modelId="{2A341F1B-4D60-4EFE-AD30-402B32633CE2}">
      <dgm:prSet phldrT="[Text]"/>
      <dgm:spPr>
        <a:ln w="0">
          <a:solidFill>
            <a:schemeClr val="tx1"/>
          </a:solidFill>
        </a:ln>
      </dgm:spPr>
      <dgm:t>
        <a:bodyPr/>
        <a:lstStyle/>
        <a:p>
          <a:r>
            <a:rPr lang="en-IN" dirty="0"/>
            <a:t>Storing them into database</a:t>
          </a:r>
        </a:p>
      </dgm:t>
    </dgm:pt>
    <dgm:pt modelId="{327C3E80-ADF4-4C6B-9232-AF18925FCC1D}" type="parTrans" cxnId="{E8C71336-83BB-44C8-BFA0-1D65CBAFB910}">
      <dgm:prSet/>
      <dgm:spPr/>
      <dgm:t>
        <a:bodyPr/>
        <a:lstStyle/>
        <a:p>
          <a:endParaRPr lang="en-IN"/>
        </a:p>
      </dgm:t>
    </dgm:pt>
    <dgm:pt modelId="{0C8B16B4-A7F1-495F-94F4-5D5E91E65883}" type="sibTrans" cxnId="{E8C71336-83BB-44C8-BFA0-1D65CBAFB910}">
      <dgm:prSet/>
      <dgm:spPr/>
      <dgm:t>
        <a:bodyPr/>
        <a:lstStyle/>
        <a:p>
          <a:endParaRPr lang="en-IN"/>
        </a:p>
      </dgm:t>
    </dgm:pt>
    <dgm:pt modelId="{890F864D-2F39-4BC2-9AB0-C373422C8BFB}">
      <dgm:prSet phldrT="[Text]" custT="1"/>
      <dgm:spPr/>
      <dgm:t>
        <a:bodyPr/>
        <a:lstStyle/>
        <a:p>
          <a:r>
            <a:rPr lang="en-IN" sz="2800" dirty="0"/>
            <a:t>Displaying the hotels and transportation mode to user</a:t>
          </a:r>
        </a:p>
      </dgm:t>
    </dgm:pt>
    <dgm:pt modelId="{EB56B3DE-0D27-4E72-8262-3075342CD88C}" type="parTrans" cxnId="{42E81B41-0CF3-4144-9BFE-EB9809EE86B5}">
      <dgm:prSet/>
      <dgm:spPr/>
      <dgm:t>
        <a:bodyPr/>
        <a:lstStyle/>
        <a:p>
          <a:endParaRPr lang="en-IN"/>
        </a:p>
      </dgm:t>
    </dgm:pt>
    <dgm:pt modelId="{7598A4EA-97F4-4FDC-A16A-5DA2AC150909}" type="sibTrans" cxnId="{42E81B41-0CF3-4144-9BFE-EB9809EE86B5}">
      <dgm:prSet/>
      <dgm:spPr/>
      <dgm:t>
        <a:bodyPr/>
        <a:lstStyle/>
        <a:p>
          <a:endParaRPr lang="en-IN"/>
        </a:p>
      </dgm:t>
    </dgm:pt>
    <dgm:pt modelId="{0C180C91-93C0-4C22-96A2-B97109E57A73}">
      <dgm:prSet/>
      <dgm:spPr/>
      <dgm:t>
        <a:bodyPr/>
        <a:lstStyle/>
        <a:p>
          <a:r>
            <a:rPr lang="en-IN" dirty="0"/>
            <a:t>Enabling the user to select destination and select transportation , hotels   </a:t>
          </a:r>
        </a:p>
      </dgm:t>
    </dgm:pt>
    <dgm:pt modelId="{9A7F118B-6856-4810-8A43-B45166C566DC}" type="parTrans" cxnId="{E6FB4E2C-0FBD-473B-94EA-1FC6B3757731}">
      <dgm:prSet/>
      <dgm:spPr/>
      <dgm:t>
        <a:bodyPr/>
        <a:lstStyle/>
        <a:p>
          <a:endParaRPr lang="en-IN"/>
        </a:p>
      </dgm:t>
    </dgm:pt>
    <dgm:pt modelId="{A7C8E2FA-CC6C-44AA-B394-353C186E8311}" type="sibTrans" cxnId="{E6FB4E2C-0FBD-473B-94EA-1FC6B3757731}">
      <dgm:prSet/>
      <dgm:spPr/>
      <dgm:t>
        <a:bodyPr/>
        <a:lstStyle/>
        <a:p>
          <a:endParaRPr lang="en-IN"/>
        </a:p>
      </dgm:t>
    </dgm:pt>
    <dgm:pt modelId="{B3EB437B-AF3D-47AA-BE19-F27BD9E80FB1}">
      <dgm:prSet/>
      <dgm:spPr/>
      <dgm:t>
        <a:bodyPr/>
        <a:lstStyle/>
        <a:p>
          <a:r>
            <a:rPr lang="en-IN" dirty="0"/>
            <a:t>Employee accept user trip and guide them &amp;provides </a:t>
          </a:r>
          <a:r>
            <a:rPr lang="en-IN" dirty="0" err="1"/>
            <a:t>desriable</a:t>
          </a:r>
          <a:r>
            <a:rPr lang="en-IN" dirty="0"/>
            <a:t> services</a:t>
          </a:r>
        </a:p>
      </dgm:t>
    </dgm:pt>
    <dgm:pt modelId="{C0B6AD57-2524-4607-B421-D17A70802F92}" type="parTrans" cxnId="{1B66451F-BA52-40FA-8661-67C1D55D8CBC}">
      <dgm:prSet/>
      <dgm:spPr/>
      <dgm:t>
        <a:bodyPr/>
        <a:lstStyle/>
        <a:p>
          <a:endParaRPr lang="en-IN"/>
        </a:p>
      </dgm:t>
    </dgm:pt>
    <dgm:pt modelId="{AA618EF4-1565-4DDE-ADC7-C71FD540B708}" type="sibTrans" cxnId="{1B66451F-BA52-40FA-8661-67C1D55D8CBC}">
      <dgm:prSet/>
      <dgm:spPr/>
      <dgm:t>
        <a:bodyPr/>
        <a:lstStyle/>
        <a:p>
          <a:endParaRPr lang="en-IN"/>
        </a:p>
      </dgm:t>
    </dgm:pt>
    <dgm:pt modelId="{9DED8523-3424-492F-91DE-55F81B0394CD}">
      <dgm:prSet/>
      <dgm:spPr/>
      <dgm:t>
        <a:bodyPr/>
        <a:lstStyle/>
        <a:p>
          <a:r>
            <a:rPr lang="en-IN" dirty="0"/>
            <a:t>User providing the feedback and rating on our services</a:t>
          </a:r>
        </a:p>
      </dgm:t>
    </dgm:pt>
    <dgm:pt modelId="{AD4A6FC5-72B2-4ED4-BE7D-42726CE6441D}" type="parTrans" cxnId="{FF81FC88-6993-4026-8031-449BE5B72B9B}">
      <dgm:prSet/>
      <dgm:spPr/>
      <dgm:t>
        <a:bodyPr/>
        <a:lstStyle/>
        <a:p>
          <a:endParaRPr lang="en-IN"/>
        </a:p>
      </dgm:t>
    </dgm:pt>
    <dgm:pt modelId="{6FA30A25-048F-4465-BAD7-DECAF354E290}" type="sibTrans" cxnId="{FF81FC88-6993-4026-8031-449BE5B72B9B}">
      <dgm:prSet/>
      <dgm:spPr/>
      <dgm:t>
        <a:bodyPr/>
        <a:lstStyle/>
        <a:p>
          <a:endParaRPr lang="en-IN"/>
        </a:p>
      </dgm:t>
    </dgm:pt>
    <dgm:pt modelId="{65482672-6F64-4249-B777-620466EC47EE}" type="pres">
      <dgm:prSet presAssocID="{91E1168E-201A-468D-80A9-D5149B3B41D1}" presName="linear" presStyleCnt="0">
        <dgm:presLayoutVars>
          <dgm:dir/>
          <dgm:resizeHandles val="exact"/>
        </dgm:presLayoutVars>
      </dgm:prSet>
      <dgm:spPr/>
    </dgm:pt>
    <dgm:pt modelId="{90680629-0CC5-4647-B89F-9E085BC61EBD}" type="pres">
      <dgm:prSet presAssocID="{41E4C7DE-F664-48DA-91D7-D6976B3A0C6A}" presName="comp" presStyleCnt="0"/>
      <dgm:spPr/>
    </dgm:pt>
    <dgm:pt modelId="{E1A93CD6-8A51-4649-9837-392790191940}" type="pres">
      <dgm:prSet presAssocID="{41E4C7DE-F664-48DA-91D7-D6976B3A0C6A}" presName="box" presStyleLbl="node1" presStyleIdx="0" presStyleCnt="6" custScaleY="156593" custLinFactNeighborX="764" custLinFactNeighborY="20725"/>
      <dgm:spPr/>
    </dgm:pt>
    <dgm:pt modelId="{5190B109-8C32-4B62-B74F-3D572142FCB9}" type="pres">
      <dgm:prSet presAssocID="{41E4C7DE-F664-48DA-91D7-D6976B3A0C6A}" presName="img" presStyleLbl="fgImgPlace1" presStyleIdx="0" presStyleCnt="6" custScaleY="195391" custLinFactNeighborX="-1910" custLinFactNeighborY="2914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0774" t="-20955" r="20774" b="-20955"/>
          </a:stretch>
        </a:blipFill>
        <a:ln w="19050">
          <a:solidFill>
            <a:scrgbClr r="0" g="0" b="0"/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Newspaper with solid fill"/>
        </a:ext>
      </dgm:extLst>
    </dgm:pt>
    <dgm:pt modelId="{0B1F5B7F-328B-4EF2-A03C-11E9AFE6CBA8}" type="pres">
      <dgm:prSet presAssocID="{41E4C7DE-F664-48DA-91D7-D6976B3A0C6A}" presName="text" presStyleLbl="node1" presStyleIdx="0" presStyleCnt="6">
        <dgm:presLayoutVars>
          <dgm:bulletEnabled val="1"/>
        </dgm:presLayoutVars>
      </dgm:prSet>
      <dgm:spPr/>
    </dgm:pt>
    <dgm:pt modelId="{87F444E0-597C-4704-8711-63BF9190CD1F}" type="pres">
      <dgm:prSet presAssocID="{2B377AE0-F96B-4CB3-858E-C1E5F5E6ED58}" presName="spacer" presStyleCnt="0"/>
      <dgm:spPr/>
    </dgm:pt>
    <dgm:pt modelId="{B1CBAB8B-CC72-430C-B95C-B88501BB8F41}" type="pres">
      <dgm:prSet presAssocID="{2A341F1B-4D60-4EFE-AD30-402B32633CE2}" presName="comp" presStyleCnt="0"/>
      <dgm:spPr/>
    </dgm:pt>
    <dgm:pt modelId="{491A03D4-DAA2-4968-A707-9E8125B54C06}" type="pres">
      <dgm:prSet presAssocID="{2A341F1B-4D60-4EFE-AD30-402B32633CE2}" presName="box" presStyleLbl="node1" presStyleIdx="1" presStyleCnt="6" custScaleY="175241" custLinFactNeighborY="17424"/>
      <dgm:spPr/>
    </dgm:pt>
    <dgm:pt modelId="{BEB2F90B-3F34-4E80-84FF-7ABB335204E5}" type="pres">
      <dgm:prSet presAssocID="{2A341F1B-4D60-4EFE-AD30-402B32633CE2}" presName="img" presStyleLbl="fgImgPlace1" presStyleIdx="1" presStyleCnt="6" custScaleX="94985" custScaleY="223023" custLinFactNeighborX="-3343" custLinFactNeighborY="1433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7692" t="-9615" r="7692" b="-9615"/>
          </a:stretch>
        </a:blipFill>
        <a:ln>
          <a:solidFill>
            <a:schemeClr val="bg1">
              <a:alpha val="88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49FDFA6-D498-4BD8-8689-380F12C02175}" type="pres">
      <dgm:prSet presAssocID="{2A341F1B-4D60-4EFE-AD30-402B32633CE2}" presName="text" presStyleLbl="node1" presStyleIdx="1" presStyleCnt="6">
        <dgm:presLayoutVars>
          <dgm:bulletEnabled val="1"/>
        </dgm:presLayoutVars>
      </dgm:prSet>
      <dgm:spPr/>
    </dgm:pt>
    <dgm:pt modelId="{58BECA6D-0FEF-4076-8FA9-03F9D1A732DA}" type="pres">
      <dgm:prSet presAssocID="{0C8B16B4-A7F1-495F-94F4-5D5E91E65883}" presName="spacer" presStyleCnt="0"/>
      <dgm:spPr/>
    </dgm:pt>
    <dgm:pt modelId="{5FD508EB-580E-4D51-B57B-5687914EA1ED}" type="pres">
      <dgm:prSet presAssocID="{890F864D-2F39-4BC2-9AB0-C373422C8BFB}" presName="comp" presStyleCnt="0"/>
      <dgm:spPr/>
    </dgm:pt>
    <dgm:pt modelId="{0CD8A94E-F43B-460B-84FB-5962563254C1}" type="pres">
      <dgm:prSet presAssocID="{890F864D-2F39-4BC2-9AB0-C373422C8BFB}" presName="box" presStyleLbl="node1" presStyleIdx="2" presStyleCnt="6" custScaleY="164492" custLinFactNeighborX="1515" custLinFactNeighborY="16433"/>
      <dgm:spPr/>
    </dgm:pt>
    <dgm:pt modelId="{2037CC1A-3432-467F-8142-9F003321973E}" type="pres">
      <dgm:prSet presAssocID="{890F864D-2F39-4BC2-9AB0-C373422C8BFB}" presName="img" presStyleLbl="fgImgPlace1" presStyleIdx="2" presStyleCnt="6" custScaleX="100366" custScaleY="198747" custLinFactNeighborX="-8546" custLinFactNeighborY="12738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6000" b="-66000"/>
          </a:stretch>
        </a:blipFill>
      </dgm:spPr>
    </dgm:pt>
    <dgm:pt modelId="{76D26757-0C32-47AE-BB7A-375E7DAFFB61}" type="pres">
      <dgm:prSet presAssocID="{890F864D-2F39-4BC2-9AB0-C373422C8BFB}" presName="text" presStyleLbl="node1" presStyleIdx="2" presStyleCnt="6">
        <dgm:presLayoutVars>
          <dgm:bulletEnabled val="1"/>
        </dgm:presLayoutVars>
      </dgm:prSet>
      <dgm:spPr/>
    </dgm:pt>
    <dgm:pt modelId="{2DE18784-46F8-421F-845D-9B88A263C938}" type="pres">
      <dgm:prSet presAssocID="{7598A4EA-97F4-4FDC-A16A-5DA2AC150909}" presName="spacer" presStyleCnt="0"/>
      <dgm:spPr/>
    </dgm:pt>
    <dgm:pt modelId="{A6D7EFBA-6D5F-4D72-8B48-EE4714F53398}" type="pres">
      <dgm:prSet presAssocID="{0C180C91-93C0-4C22-96A2-B97109E57A73}" presName="comp" presStyleCnt="0"/>
      <dgm:spPr/>
    </dgm:pt>
    <dgm:pt modelId="{BD9B9A8F-4091-40C8-9331-5ECF534F940E}" type="pres">
      <dgm:prSet presAssocID="{0C180C91-93C0-4C22-96A2-B97109E57A73}" presName="box" presStyleLbl="node1" presStyleIdx="3" presStyleCnt="6" custScaleY="179126" custLinFactNeighborX="284" custLinFactNeighborY="10668"/>
      <dgm:spPr/>
    </dgm:pt>
    <dgm:pt modelId="{97E977C5-57FC-4929-9DF0-D5338F9627FE}" type="pres">
      <dgm:prSet presAssocID="{0C180C91-93C0-4C22-96A2-B97109E57A73}" presName="img" presStyleLbl="fgImgPlace1" presStyleIdx="3" presStyleCnt="6" custScaleX="98859" custScaleY="228399" custLinFactNeighborX="-2447" custLinFactNeighborY="5402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21360" t="-12963" r="21360" b="-12963"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343FDABE-AC48-4F15-9694-3CB974555F65}" type="pres">
      <dgm:prSet presAssocID="{0C180C91-93C0-4C22-96A2-B97109E57A73}" presName="text" presStyleLbl="node1" presStyleIdx="3" presStyleCnt="6">
        <dgm:presLayoutVars>
          <dgm:bulletEnabled val="1"/>
        </dgm:presLayoutVars>
      </dgm:prSet>
      <dgm:spPr/>
    </dgm:pt>
    <dgm:pt modelId="{FF9694C9-FD96-4610-95B4-D0D2C3717351}" type="pres">
      <dgm:prSet presAssocID="{A7C8E2FA-CC6C-44AA-B394-353C186E8311}" presName="spacer" presStyleCnt="0"/>
      <dgm:spPr/>
    </dgm:pt>
    <dgm:pt modelId="{B4B02494-EAAD-4C9C-8F15-C8207AB2F322}" type="pres">
      <dgm:prSet presAssocID="{B3EB437B-AF3D-47AA-BE19-F27BD9E80FB1}" presName="comp" presStyleCnt="0"/>
      <dgm:spPr/>
    </dgm:pt>
    <dgm:pt modelId="{FD7CE414-AB3A-41F5-A679-678746124AB5}" type="pres">
      <dgm:prSet presAssocID="{B3EB437B-AF3D-47AA-BE19-F27BD9E80FB1}" presName="box" presStyleLbl="node1" presStyleIdx="4" presStyleCnt="6" custScaleY="184951"/>
      <dgm:spPr/>
    </dgm:pt>
    <dgm:pt modelId="{CFA93422-091B-4598-AAFE-35365F2D477C}" type="pres">
      <dgm:prSet presAssocID="{B3EB437B-AF3D-47AA-BE19-F27BD9E80FB1}" presName="img" presStyleLbl="fgImgPlace1" presStyleIdx="4" presStyleCnt="6" custScaleX="98177" custScaleY="217162" custLinFactNeighborX="-1717" custLinFactNeighborY="289"/>
      <dgm:spPr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15580" t="-12326" r="15580" b="-12326"/>
          </a:stretch>
        </a:blipFill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06A0DA0F-21BA-4BB9-87E6-8626CF559E55}" type="pres">
      <dgm:prSet presAssocID="{B3EB437B-AF3D-47AA-BE19-F27BD9E80FB1}" presName="text" presStyleLbl="node1" presStyleIdx="4" presStyleCnt="6">
        <dgm:presLayoutVars>
          <dgm:bulletEnabled val="1"/>
        </dgm:presLayoutVars>
      </dgm:prSet>
      <dgm:spPr/>
    </dgm:pt>
    <dgm:pt modelId="{F44A3970-5493-4165-8FE3-1B8BA909A77B}" type="pres">
      <dgm:prSet presAssocID="{AA618EF4-1565-4DDE-ADC7-C71FD540B708}" presName="spacer" presStyleCnt="0"/>
      <dgm:spPr/>
    </dgm:pt>
    <dgm:pt modelId="{FC31C18B-5E4C-45F7-9D8E-11221048A9AC}" type="pres">
      <dgm:prSet presAssocID="{9DED8523-3424-492F-91DE-55F81B0394CD}" presName="comp" presStyleCnt="0"/>
      <dgm:spPr/>
    </dgm:pt>
    <dgm:pt modelId="{B207A37C-E4FD-43D4-AFBF-B022FC9B9F07}" type="pres">
      <dgm:prSet presAssocID="{9DED8523-3424-492F-91DE-55F81B0394CD}" presName="box" presStyleLbl="node1" presStyleIdx="5" presStyleCnt="6" custScaleY="204918"/>
      <dgm:spPr/>
    </dgm:pt>
    <dgm:pt modelId="{DA9CFBD5-FF88-4F84-92E5-C8F019BDB0D9}" type="pres">
      <dgm:prSet presAssocID="{9DED8523-3424-492F-91DE-55F81B0394CD}" presName="img" presStyleLbl="fgImgPlace1" presStyleIdx="5" presStyleCnt="6" custScaleX="98733" custScaleY="238096" custLinFactNeighborX="-4330" custLinFactNeighborY="1283"/>
      <dgm:spPr>
        <a:blipFill dpi="0"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14849" t="-5069" r="14849" b="-5069"/>
          </a:stretch>
        </a:blipFill>
      </dgm:spPr>
      <dgm:extLst>
        <a:ext uri="{E40237B7-FDA0-4F09-8148-C483321AD2D9}">
          <dgm14:cNvPr xmlns:dgm14="http://schemas.microsoft.com/office/drawing/2010/diagram" id="0" name="" descr="Grinning face with solid fill with solid fill"/>
        </a:ext>
      </dgm:extLst>
    </dgm:pt>
    <dgm:pt modelId="{0538A0F6-B441-4C0A-A351-F1D500144F1A}" type="pres">
      <dgm:prSet presAssocID="{9DED8523-3424-492F-91DE-55F81B0394CD}" presName="text" presStyleLbl="node1" presStyleIdx="5" presStyleCnt="6">
        <dgm:presLayoutVars>
          <dgm:bulletEnabled val="1"/>
        </dgm:presLayoutVars>
      </dgm:prSet>
      <dgm:spPr/>
    </dgm:pt>
  </dgm:ptLst>
  <dgm:cxnLst>
    <dgm:cxn modelId="{B6673012-F065-4344-9D7B-8DB7172F6517}" type="presOf" srcId="{9DED8523-3424-492F-91DE-55F81B0394CD}" destId="{B207A37C-E4FD-43D4-AFBF-B022FC9B9F07}" srcOrd="0" destOrd="0" presId="urn:microsoft.com/office/officeart/2005/8/layout/vList4"/>
    <dgm:cxn modelId="{57115E1D-4AB9-4381-9ED0-170CCCC66D2E}" type="presOf" srcId="{9DED8523-3424-492F-91DE-55F81B0394CD}" destId="{0538A0F6-B441-4C0A-A351-F1D500144F1A}" srcOrd="1" destOrd="0" presId="urn:microsoft.com/office/officeart/2005/8/layout/vList4"/>
    <dgm:cxn modelId="{1B66451F-BA52-40FA-8661-67C1D55D8CBC}" srcId="{91E1168E-201A-468D-80A9-D5149B3B41D1}" destId="{B3EB437B-AF3D-47AA-BE19-F27BD9E80FB1}" srcOrd="4" destOrd="0" parTransId="{C0B6AD57-2524-4607-B421-D17A70802F92}" sibTransId="{AA618EF4-1565-4DDE-ADC7-C71FD540B708}"/>
    <dgm:cxn modelId="{EC470C29-E90D-4C05-B042-8850FCB16253}" type="presOf" srcId="{41E4C7DE-F664-48DA-91D7-D6976B3A0C6A}" destId="{E1A93CD6-8A51-4649-9837-392790191940}" srcOrd="0" destOrd="0" presId="urn:microsoft.com/office/officeart/2005/8/layout/vList4"/>
    <dgm:cxn modelId="{E6FB4E2C-0FBD-473B-94EA-1FC6B3757731}" srcId="{91E1168E-201A-468D-80A9-D5149B3B41D1}" destId="{0C180C91-93C0-4C22-96A2-B97109E57A73}" srcOrd="3" destOrd="0" parTransId="{9A7F118B-6856-4810-8A43-B45166C566DC}" sibTransId="{A7C8E2FA-CC6C-44AA-B394-353C186E8311}"/>
    <dgm:cxn modelId="{08B23032-4D4E-41E9-B8F4-D09D5EFAF1CA}" type="presOf" srcId="{890F864D-2F39-4BC2-9AB0-C373422C8BFB}" destId="{76D26757-0C32-47AE-BB7A-375E7DAFFB61}" srcOrd="1" destOrd="0" presId="urn:microsoft.com/office/officeart/2005/8/layout/vList4"/>
    <dgm:cxn modelId="{A8654C33-B6BA-49F8-8934-4C395EBA8E1C}" type="presOf" srcId="{2A341F1B-4D60-4EFE-AD30-402B32633CE2}" destId="{949FDFA6-D498-4BD8-8689-380F12C02175}" srcOrd="1" destOrd="0" presId="urn:microsoft.com/office/officeart/2005/8/layout/vList4"/>
    <dgm:cxn modelId="{E8C71336-83BB-44C8-BFA0-1D65CBAFB910}" srcId="{91E1168E-201A-468D-80A9-D5149B3B41D1}" destId="{2A341F1B-4D60-4EFE-AD30-402B32633CE2}" srcOrd="1" destOrd="0" parTransId="{327C3E80-ADF4-4C6B-9232-AF18925FCC1D}" sibTransId="{0C8B16B4-A7F1-495F-94F4-5D5E91E65883}"/>
    <dgm:cxn modelId="{576FE73E-94B6-41E8-89E7-6E0DE56FBD4B}" type="presOf" srcId="{0C180C91-93C0-4C22-96A2-B97109E57A73}" destId="{343FDABE-AC48-4F15-9694-3CB974555F65}" srcOrd="1" destOrd="0" presId="urn:microsoft.com/office/officeart/2005/8/layout/vList4"/>
    <dgm:cxn modelId="{42E81B41-0CF3-4144-9BFE-EB9809EE86B5}" srcId="{91E1168E-201A-468D-80A9-D5149B3B41D1}" destId="{890F864D-2F39-4BC2-9AB0-C373422C8BFB}" srcOrd="2" destOrd="0" parTransId="{EB56B3DE-0D27-4E72-8262-3075342CD88C}" sibTransId="{7598A4EA-97F4-4FDC-A16A-5DA2AC150909}"/>
    <dgm:cxn modelId="{511E8463-DE47-4394-985F-B64BDEC38180}" type="presOf" srcId="{91E1168E-201A-468D-80A9-D5149B3B41D1}" destId="{65482672-6F64-4249-B777-620466EC47EE}" srcOrd="0" destOrd="0" presId="urn:microsoft.com/office/officeart/2005/8/layout/vList4"/>
    <dgm:cxn modelId="{73002169-24C6-450A-9FBC-ADF24C84B2D5}" type="presOf" srcId="{41E4C7DE-F664-48DA-91D7-D6976B3A0C6A}" destId="{0B1F5B7F-328B-4EF2-A03C-11E9AFE6CBA8}" srcOrd="1" destOrd="0" presId="urn:microsoft.com/office/officeart/2005/8/layout/vList4"/>
    <dgm:cxn modelId="{4955DD77-727A-4339-82CF-EB8112F37293}" type="presOf" srcId="{2A341F1B-4D60-4EFE-AD30-402B32633CE2}" destId="{491A03D4-DAA2-4968-A707-9E8125B54C06}" srcOrd="0" destOrd="0" presId="urn:microsoft.com/office/officeart/2005/8/layout/vList4"/>
    <dgm:cxn modelId="{87416A5A-952E-4BBC-A57B-5E9F5CB809E3}" type="presOf" srcId="{890F864D-2F39-4BC2-9AB0-C373422C8BFB}" destId="{0CD8A94E-F43B-460B-84FB-5962563254C1}" srcOrd="0" destOrd="0" presId="urn:microsoft.com/office/officeart/2005/8/layout/vList4"/>
    <dgm:cxn modelId="{5E0F927A-C821-49D2-B289-B075A38CCD15}" type="presOf" srcId="{B3EB437B-AF3D-47AA-BE19-F27BD9E80FB1}" destId="{06A0DA0F-21BA-4BB9-87E6-8626CF559E55}" srcOrd="1" destOrd="0" presId="urn:microsoft.com/office/officeart/2005/8/layout/vList4"/>
    <dgm:cxn modelId="{FF81FC88-6993-4026-8031-449BE5B72B9B}" srcId="{91E1168E-201A-468D-80A9-D5149B3B41D1}" destId="{9DED8523-3424-492F-91DE-55F81B0394CD}" srcOrd="5" destOrd="0" parTransId="{AD4A6FC5-72B2-4ED4-BE7D-42726CE6441D}" sibTransId="{6FA30A25-048F-4465-BAD7-DECAF354E290}"/>
    <dgm:cxn modelId="{5D58059B-8D13-4939-B9BE-E193EC24119D}" type="presOf" srcId="{0C180C91-93C0-4C22-96A2-B97109E57A73}" destId="{BD9B9A8F-4091-40C8-9331-5ECF534F940E}" srcOrd="0" destOrd="0" presId="urn:microsoft.com/office/officeart/2005/8/layout/vList4"/>
    <dgm:cxn modelId="{E9F8ADC4-B3D0-48BB-8D67-D33C638BAFD7}" srcId="{91E1168E-201A-468D-80A9-D5149B3B41D1}" destId="{41E4C7DE-F664-48DA-91D7-D6976B3A0C6A}" srcOrd="0" destOrd="0" parTransId="{9C3BE6AD-E7D8-4BFC-8A65-A546044CA4E2}" sibTransId="{2B377AE0-F96B-4CB3-858E-C1E5F5E6ED58}"/>
    <dgm:cxn modelId="{8E2C34CA-6065-4053-BD0B-55DF5725CE2A}" type="presOf" srcId="{B3EB437B-AF3D-47AA-BE19-F27BD9E80FB1}" destId="{FD7CE414-AB3A-41F5-A679-678746124AB5}" srcOrd="0" destOrd="0" presId="urn:microsoft.com/office/officeart/2005/8/layout/vList4"/>
    <dgm:cxn modelId="{57A39824-F38A-4C0B-B99A-1B80DD7D00F1}" type="presParOf" srcId="{65482672-6F64-4249-B777-620466EC47EE}" destId="{90680629-0CC5-4647-B89F-9E085BC61EBD}" srcOrd="0" destOrd="0" presId="urn:microsoft.com/office/officeart/2005/8/layout/vList4"/>
    <dgm:cxn modelId="{9A58C124-6B15-4AD4-BF2B-4197D251E537}" type="presParOf" srcId="{90680629-0CC5-4647-B89F-9E085BC61EBD}" destId="{E1A93CD6-8A51-4649-9837-392790191940}" srcOrd="0" destOrd="0" presId="urn:microsoft.com/office/officeart/2005/8/layout/vList4"/>
    <dgm:cxn modelId="{BA6638FB-9D89-447A-A3B0-9D7B08612D09}" type="presParOf" srcId="{90680629-0CC5-4647-B89F-9E085BC61EBD}" destId="{5190B109-8C32-4B62-B74F-3D572142FCB9}" srcOrd="1" destOrd="0" presId="urn:microsoft.com/office/officeart/2005/8/layout/vList4"/>
    <dgm:cxn modelId="{93741ED7-7137-4DBC-8177-85E6CCF8341C}" type="presParOf" srcId="{90680629-0CC5-4647-B89F-9E085BC61EBD}" destId="{0B1F5B7F-328B-4EF2-A03C-11E9AFE6CBA8}" srcOrd="2" destOrd="0" presId="urn:microsoft.com/office/officeart/2005/8/layout/vList4"/>
    <dgm:cxn modelId="{DCD207D4-514E-483C-B122-BD7F58367669}" type="presParOf" srcId="{65482672-6F64-4249-B777-620466EC47EE}" destId="{87F444E0-597C-4704-8711-63BF9190CD1F}" srcOrd="1" destOrd="0" presId="urn:microsoft.com/office/officeart/2005/8/layout/vList4"/>
    <dgm:cxn modelId="{3E5CC4AE-FD57-4A28-86D7-1C2818D9D2AC}" type="presParOf" srcId="{65482672-6F64-4249-B777-620466EC47EE}" destId="{B1CBAB8B-CC72-430C-B95C-B88501BB8F41}" srcOrd="2" destOrd="0" presId="urn:microsoft.com/office/officeart/2005/8/layout/vList4"/>
    <dgm:cxn modelId="{0F5CD6FE-AC94-4322-B6A1-B5DAF2DD7A4A}" type="presParOf" srcId="{B1CBAB8B-CC72-430C-B95C-B88501BB8F41}" destId="{491A03D4-DAA2-4968-A707-9E8125B54C06}" srcOrd="0" destOrd="0" presId="urn:microsoft.com/office/officeart/2005/8/layout/vList4"/>
    <dgm:cxn modelId="{B8F67FD9-E3B2-442A-B94A-C9578375DC55}" type="presParOf" srcId="{B1CBAB8B-CC72-430C-B95C-B88501BB8F41}" destId="{BEB2F90B-3F34-4E80-84FF-7ABB335204E5}" srcOrd="1" destOrd="0" presId="urn:microsoft.com/office/officeart/2005/8/layout/vList4"/>
    <dgm:cxn modelId="{648872BC-F329-4254-8D7C-64119FC4290C}" type="presParOf" srcId="{B1CBAB8B-CC72-430C-B95C-B88501BB8F41}" destId="{949FDFA6-D498-4BD8-8689-380F12C02175}" srcOrd="2" destOrd="0" presId="urn:microsoft.com/office/officeart/2005/8/layout/vList4"/>
    <dgm:cxn modelId="{28A39322-F891-4488-B329-D945A1CB2D8B}" type="presParOf" srcId="{65482672-6F64-4249-B777-620466EC47EE}" destId="{58BECA6D-0FEF-4076-8FA9-03F9D1A732DA}" srcOrd="3" destOrd="0" presId="urn:microsoft.com/office/officeart/2005/8/layout/vList4"/>
    <dgm:cxn modelId="{2E7393F2-C307-404D-B613-119C7C9B8F9C}" type="presParOf" srcId="{65482672-6F64-4249-B777-620466EC47EE}" destId="{5FD508EB-580E-4D51-B57B-5687914EA1ED}" srcOrd="4" destOrd="0" presId="urn:microsoft.com/office/officeart/2005/8/layout/vList4"/>
    <dgm:cxn modelId="{993A730B-7DF2-4FC4-AF18-678E1A7B660E}" type="presParOf" srcId="{5FD508EB-580E-4D51-B57B-5687914EA1ED}" destId="{0CD8A94E-F43B-460B-84FB-5962563254C1}" srcOrd="0" destOrd="0" presId="urn:microsoft.com/office/officeart/2005/8/layout/vList4"/>
    <dgm:cxn modelId="{E3C3E1DC-F82C-471E-AF7D-478B41CBD9B1}" type="presParOf" srcId="{5FD508EB-580E-4D51-B57B-5687914EA1ED}" destId="{2037CC1A-3432-467F-8142-9F003321973E}" srcOrd="1" destOrd="0" presId="urn:microsoft.com/office/officeart/2005/8/layout/vList4"/>
    <dgm:cxn modelId="{2F45CF91-DE1F-4B18-A588-6CDEC4D9DF0F}" type="presParOf" srcId="{5FD508EB-580E-4D51-B57B-5687914EA1ED}" destId="{76D26757-0C32-47AE-BB7A-375E7DAFFB61}" srcOrd="2" destOrd="0" presId="urn:microsoft.com/office/officeart/2005/8/layout/vList4"/>
    <dgm:cxn modelId="{53F4951C-0C97-400F-9F59-BC3DD6F1F746}" type="presParOf" srcId="{65482672-6F64-4249-B777-620466EC47EE}" destId="{2DE18784-46F8-421F-845D-9B88A263C938}" srcOrd="5" destOrd="0" presId="urn:microsoft.com/office/officeart/2005/8/layout/vList4"/>
    <dgm:cxn modelId="{193CB608-F57B-497A-ADC7-9A0E48A72042}" type="presParOf" srcId="{65482672-6F64-4249-B777-620466EC47EE}" destId="{A6D7EFBA-6D5F-4D72-8B48-EE4714F53398}" srcOrd="6" destOrd="0" presId="urn:microsoft.com/office/officeart/2005/8/layout/vList4"/>
    <dgm:cxn modelId="{02C37B62-7C7D-45DE-8806-9DD21BEF2327}" type="presParOf" srcId="{A6D7EFBA-6D5F-4D72-8B48-EE4714F53398}" destId="{BD9B9A8F-4091-40C8-9331-5ECF534F940E}" srcOrd="0" destOrd="0" presId="urn:microsoft.com/office/officeart/2005/8/layout/vList4"/>
    <dgm:cxn modelId="{69B79F5E-D840-46D3-A639-54B056E2ED19}" type="presParOf" srcId="{A6D7EFBA-6D5F-4D72-8B48-EE4714F53398}" destId="{97E977C5-57FC-4929-9DF0-D5338F9627FE}" srcOrd="1" destOrd="0" presId="urn:microsoft.com/office/officeart/2005/8/layout/vList4"/>
    <dgm:cxn modelId="{23E6082D-4CD4-493D-A224-C170C234AF33}" type="presParOf" srcId="{A6D7EFBA-6D5F-4D72-8B48-EE4714F53398}" destId="{343FDABE-AC48-4F15-9694-3CB974555F65}" srcOrd="2" destOrd="0" presId="urn:microsoft.com/office/officeart/2005/8/layout/vList4"/>
    <dgm:cxn modelId="{DEC223FF-97F6-46ED-8798-C3F3B4B1BA48}" type="presParOf" srcId="{65482672-6F64-4249-B777-620466EC47EE}" destId="{FF9694C9-FD96-4610-95B4-D0D2C3717351}" srcOrd="7" destOrd="0" presId="urn:microsoft.com/office/officeart/2005/8/layout/vList4"/>
    <dgm:cxn modelId="{DD5EF52D-1382-4CD4-A13E-388843570406}" type="presParOf" srcId="{65482672-6F64-4249-B777-620466EC47EE}" destId="{B4B02494-EAAD-4C9C-8F15-C8207AB2F322}" srcOrd="8" destOrd="0" presId="urn:microsoft.com/office/officeart/2005/8/layout/vList4"/>
    <dgm:cxn modelId="{C81024C1-F88F-4CDE-B6D1-24A8E79CCF26}" type="presParOf" srcId="{B4B02494-EAAD-4C9C-8F15-C8207AB2F322}" destId="{FD7CE414-AB3A-41F5-A679-678746124AB5}" srcOrd="0" destOrd="0" presId="urn:microsoft.com/office/officeart/2005/8/layout/vList4"/>
    <dgm:cxn modelId="{0E003B61-5C8C-4EF8-B5AE-9E56A10957D6}" type="presParOf" srcId="{B4B02494-EAAD-4C9C-8F15-C8207AB2F322}" destId="{CFA93422-091B-4598-AAFE-35365F2D477C}" srcOrd="1" destOrd="0" presId="urn:microsoft.com/office/officeart/2005/8/layout/vList4"/>
    <dgm:cxn modelId="{87D92438-AC07-4F82-A3A0-1FB936F1AF84}" type="presParOf" srcId="{B4B02494-EAAD-4C9C-8F15-C8207AB2F322}" destId="{06A0DA0F-21BA-4BB9-87E6-8626CF559E55}" srcOrd="2" destOrd="0" presId="urn:microsoft.com/office/officeart/2005/8/layout/vList4"/>
    <dgm:cxn modelId="{4F17DD78-2413-4593-9620-75EE5BAD39CD}" type="presParOf" srcId="{65482672-6F64-4249-B777-620466EC47EE}" destId="{F44A3970-5493-4165-8FE3-1B8BA909A77B}" srcOrd="9" destOrd="0" presId="urn:microsoft.com/office/officeart/2005/8/layout/vList4"/>
    <dgm:cxn modelId="{D100C61B-3AF6-498A-A28B-E7E486805195}" type="presParOf" srcId="{65482672-6F64-4249-B777-620466EC47EE}" destId="{FC31C18B-5E4C-45F7-9D8E-11221048A9AC}" srcOrd="10" destOrd="0" presId="urn:microsoft.com/office/officeart/2005/8/layout/vList4"/>
    <dgm:cxn modelId="{3EF9A8A5-C57A-4299-A22B-D43CC524B3B8}" type="presParOf" srcId="{FC31C18B-5E4C-45F7-9D8E-11221048A9AC}" destId="{B207A37C-E4FD-43D4-AFBF-B022FC9B9F07}" srcOrd="0" destOrd="0" presId="urn:microsoft.com/office/officeart/2005/8/layout/vList4"/>
    <dgm:cxn modelId="{1CE31939-4B45-4B47-98DE-30C93163052F}" type="presParOf" srcId="{FC31C18B-5E4C-45F7-9D8E-11221048A9AC}" destId="{DA9CFBD5-FF88-4F84-92E5-C8F019BDB0D9}" srcOrd="1" destOrd="0" presId="urn:microsoft.com/office/officeart/2005/8/layout/vList4"/>
    <dgm:cxn modelId="{0F417809-C135-44FE-8964-D2E92CF1A7E8}" type="presParOf" srcId="{FC31C18B-5E4C-45F7-9D8E-11221048A9AC}" destId="{0538A0F6-B441-4C0A-A351-F1D500144F1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1C642-F685-4EB7-9849-432629C39305}">
      <dsp:nvSpPr>
        <dsp:cNvPr id="0" name=""/>
        <dsp:cNvSpPr/>
      </dsp:nvSpPr>
      <dsp:spPr>
        <a:xfrm>
          <a:off x="5253112" y="132175"/>
          <a:ext cx="3580533" cy="1122768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b="0" i="0" kern="1200" dirty="0">
              <a:solidFill>
                <a:schemeClr val="tx2">
                  <a:lumMod val="10000"/>
                </a:schemeClr>
              </a:solidFill>
            </a:rPr>
            <a:t>Convenience</a:t>
          </a:r>
          <a:endParaRPr lang="en-IN" sz="4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285997" y="165060"/>
        <a:ext cx="3514763" cy="1056998"/>
      </dsp:txXfrm>
    </dsp:sp>
    <dsp:sp modelId="{F5E7A30A-4BB0-4FD7-B379-E2A17F200819}">
      <dsp:nvSpPr>
        <dsp:cNvPr id="0" name=""/>
        <dsp:cNvSpPr/>
      </dsp:nvSpPr>
      <dsp:spPr>
        <a:xfrm>
          <a:off x="148691" y="384451"/>
          <a:ext cx="3357183" cy="1114089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i="0" kern="1200" dirty="0">
              <a:solidFill>
                <a:schemeClr val="tx2">
                  <a:lumMod val="10000"/>
                </a:schemeClr>
              </a:solidFill>
            </a:rPr>
            <a:t>Time Optimization</a:t>
          </a:r>
          <a:endParaRPr lang="en-IN" sz="36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81322" y="417082"/>
        <a:ext cx="3291921" cy="1048827"/>
      </dsp:txXfrm>
    </dsp:sp>
    <dsp:sp modelId="{6F3120C1-DE92-48E4-A47C-470125F1ACC7}">
      <dsp:nvSpPr>
        <dsp:cNvPr id="0" name=""/>
        <dsp:cNvSpPr/>
      </dsp:nvSpPr>
      <dsp:spPr>
        <a:xfrm>
          <a:off x="239550" y="2589663"/>
          <a:ext cx="2895530" cy="1122768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i="0" kern="1200" dirty="0">
              <a:solidFill>
                <a:schemeClr val="tx2">
                  <a:lumMod val="10000"/>
                </a:schemeClr>
              </a:solidFill>
            </a:rPr>
            <a:t>Exploration</a:t>
          </a:r>
          <a:endParaRPr lang="en-IN" sz="40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272435" y="2622548"/>
        <a:ext cx="2829760" cy="1056998"/>
      </dsp:txXfrm>
    </dsp:sp>
    <dsp:sp modelId="{BE0042D0-7998-4595-AC08-DDDD0B850446}">
      <dsp:nvSpPr>
        <dsp:cNvPr id="0" name=""/>
        <dsp:cNvSpPr/>
      </dsp:nvSpPr>
      <dsp:spPr>
        <a:xfrm>
          <a:off x="3566716" y="1590038"/>
          <a:ext cx="3219115" cy="1122768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i="0" kern="1200" dirty="0">
              <a:solidFill>
                <a:schemeClr val="tx2">
                  <a:lumMod val="10000"/>
                </a:schemeClr>
              </a:solidFill>
            </a:rPr>
            <a:t>Efficiency</a:t>
          </a:r>
          <a:endParaRPr lang="en-IN" sz="40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599601" y="1622923"/>
        <a:ext cx="3153345" cy="1056998"/>
      </dsp:txXfrm>
    </dsp:sp>
    <dsp:sp modelId="{948239DA-1D36-4443-A40E-8E1E78C880D1}">
      <dsp:nvSpPr>
        <dsp:cNvPr id="0" name=""/>
        <dsp:cNvSpPr/>
      </dsp:nvSpPr>
      <dsp:spPr>
        <a:xfrm>
          <a:off x="7131082" y="2359314"/>
          <a:ext cx="3219115" cy="1122768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0" i="0" kern="1200" dirty="0">
              <a:solidFill>
                <a:schemeClr val="tx2">
                  <a:lumMod val="10000"/>
                </a:schemeClr>
              </a:solidFill>
            </a:rPr>
            <a:t>Cost Control</a:t>
          </a:r>
          <a:endParaRPr lang="en-IN" sz="40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7163967" y="2392199"/>
        <a:ext cx="3153345" cy="1056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96193-3C39-49EA-8A9D-1FA8B89AADDA}">
      <dsp:nvSpPr>
        <dsp:cNvPr id="0" name=""/>
        <dsp:cNvSpPr/>
      </dsp:nvSpPr>
      <dsp:spPr>
        <a:xfrm>
          <a:off x="4034315" y="107557"/>
          <a:ext cx="2246538" cy="551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User  interface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sp:txBody>
      <dsp:txXfrm>
        <a:off x="4061220" y="134462"/>
        <a:ext cx="2192728" cy="497332"/>
      </dsp:txXfrm>
    </dsp:sp>
    <dsp:sp modelId="{7424795D-8A01-48FA-A0C0-C5D1DCC0901C}">
      <dsp:nvSpPr>
        <dsp:cNvPr id="0" name=""/>
        <dsp:cNvSpPr/>
      </dsp:nvSpPr>
      <dsp:spPr>
        <a:xfrm>
          <a:off x="3357962" y="632922"/>
          <a:ext cx="3916083" cy="3916083"/>
        </a:xfrm>
        <a:custGeom>
          <a:avLst/>
          <a:gdLst/>
          <a:ahLst/>
          <a:cxnLst/>
          <a:rect l="0" t="0" r="0" b="0"/>
          <a:pathLst>
            <a:path>
              <a:moveTo>
                <a:pt x="2545164" y="90098"/>
              </a:moveTo>
              <a:arcTo wR="1958041" hR="1958041" stAng="17246924" swAng="151999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F8DB7-D92E-4428-9869-9B1C7596EDCF}">
      <dsp:nvSpPr>
        <dsp:cNvPr id="0" name=""/>
        <dsp:cNvSpPr/>
      </dsp:nvSpPr>
      <dsp:spPr>
        <a:xfrm>
          <a:off x="6513185" y="1356695"/>
          <a:ext cx="1953937" cy="758821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Employee interface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sp:txBody>
      <dsp:txXfrm>
        <a:off x="6550227" y="1393737"/>
        <a:ext cx="1879853" cy="684737"/>
      </dsp:txXfrm>
    </dsp:sp>
    <dsp:sp modelId="{33396A2F-3E42-4A56-A911-D9D3CC12CB3E}">
      <dsp:nvSpPr>
        <dsp:cNvPr id="0" name=""/>
        <dsp:cNvSpPr/>
      </dsp:nvSpPr>
      <dsp:spPr>
        <a:xfrm>
          <a:off x="3648350" y="316975"/>
          <a:ext cx="3916083" cy="3916083"/>
        </a:xfrm>
        <a:custGeom>
          <a:avLst/>
          <a:gdLst/>
          <a:ahLst/>
          <a:cxnLst/>
          <a:rect l="0" t="0" r="0" b="0"/>
          <a:pathLst>
            <a:path>
              <a:moveTo>
                <a:pt x="3910567" y="2104904"/>
              </a:moveTo>
              <a:arcTo wR="1958041" hR="1958041" stAng="21858090" swAng="168933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793FE-3521-4891-9A57-A1499D67BFB0}">
      <dsp:nvSpPr>
        <dsp:cNvPr id="0" name=""/>
        <dsp:cNvSpPr/>
      </dsp:nvSpPr>
      <dsp:spPr>
        <a:xfrm>
          <a:off x="5789466" y="3570686"/>
          <a:ext cx="1993846" cy="7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Feedback &amp;review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>
                  <a:lumMod val="85000"/>
                  <a:lumOff val="15000"/>
                </a:schemeClr>
              </a:solidFill>
              <a:latin typeface="Agency FB" panose="020B0503020202020204" pitchFamily="34" charset="0"/>
            </a:rPr>
            <a:t> </a:t>
          </a:r>
          <a:endParaRPr lang="en-IN" sz="1100" kern="1200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sp:txBody>
      <dsp:txXfrm>
        <a:off x="5824084" y="3605304"/>
        <a:ext cx="1924610" cy="639908"/>
      </dsp:txXfrm>
    </dsp:sp>
    <dsp:sp modelId="{9317199C-E516-4957-8A3D-79FF4CE03CC8}">
      <dsp:nvSpPr>
        <dsp:cNvPr id="0" name=""/>
        <dsp:cNvSpPr/>
      </dsp:nvSpPr>
      <dsp:spPr>
        <a:xfrm>
          <a:off x="3687581" y="485895"/>
          <a:ext cx="3916083" cy="3916083"/>
        </a:xfrm>
        <a:custGeom>
          <a:avLst/>
          <a:gdLst/>
          <a:ahLst/>
          <a:cxnLst/>
          <a:rect l="0" t="0" r="0" b="0"/>
          <a:pathLst>
            <a:path>
              <a:moveTo>
                <a:pt x="2381923" y="3869651"/>
              </a:moveTo>
              <a:arcTo wR="1958041" hR="1958041" stAng="4649848" swAng="146013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36F67-9DF7-422B-A57B-ED4FE54E8FE2}">
      <dsp:nvSpPr>
        <dsp:cNvPr id="0" name=""/>
        <dsp:cNvSpPr/>
      </dsp:nvSpPr>
      <dsp:spPr>
        <a:xfrm>
          <a:off x="3109293" y="3544495"/>
          <a:ext cx="1877074" cy="761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Hotel bookings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sp:txBody>
      <dsp:txXfrm>
        <a:off x="3146468" y="3581670"/>
        <a:ext cx="1802724" cy="687174"/>
      </dsp:txXfrm>
    </dsp:sp>
    <dsp:sp modelId="{DD50AD4C-4B38-4B8F-9B44-4DC7CA7232C3}">
      <dsp:nvSpPr>
        <dsp:cNvPr id="0" name=""/>
        <dsp:cNvSpPr/>
      </dsp:nvSpPr>
      <dsp:spPr>
        <a:xfrm>
          <a:off x="3240697" y="383127"/>
          <a:ext cx="3916083" cy="3916083"/>
        </a:xfrm>
        <a:custGeom>
          <a:avLst/>
          <a:gdLst/>
          <a:ahLst/>
          <a:cxnLst/>
          <a:rect l="0" t="0" r="0" b="0"/>
          <a:pathLst>
            <a:path>
              <a:moveTo>
                <a:pt x="250995" y="2917166"/>
              </a:moveTo>
              <a:arcTo wR="1958041" hR="1958041" stAng="9040201" swAng="161064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BB428-C042-4750-B223-B9C4CD5EB211}">
      <dsp:nvSpPr>
        <dsp:cNvPr id="0" name=""/>
        <dsp:cNvSpPr/>
      </dsp:nvSpPr>
      <dsp:spPr>
        <a:xfrm>
          <a:off x="2315758" y="1339229"/>
          <a:ext cx="2041543" cy="793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Transportation bookings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 dirty="0">
            <a:solidFill>
              <a:schemeClr val="bg1">
                <a:lumMod val="85000"/>
                <a:lumOff val="15000"/>
              </a:schemeClr>
            </a:solidFill>
            <a:latin typeface="Agency FB" panose="020B0503020202020204" pitchFamily="34" charset="0"/>
          </a:endParaRPr>
        </a:p>
      </dsp:txBody>
      <dsp:txXfrm>
        <a:off x="2354505" y="1377976"/>
        <a:ext cx="1964049" cy="716248"/>
      </dsp:txXfrm>
    </dsp:sp>
    <dsp:sp modelId="{076DC3E2-F822-41A7-94C8-CC4D301250E0}">
      <dsp:nvSpPr>
        <dsp:cNvPr id="0" name=""/>
        <dsp:cNvSpPr/>
      </dsp:nvSpPr>
      <dsp:spPr>
        <a:xfrm>
          <a:off x="3487706" y="544444"/>
          <a:ext cx="3916083" cy="3916083"/>
        </a:xfrm>
        <a:custGeom>
          <a:avLst/>
          <a:gdLst/>
          <a:ahLst/>
          <a:cxnLst/>
          <a:rect l="0" t="0" r="0" b="0"/>
          <a:pathLst>
            <a:path>
              <a:moveTo>
                <a:pt x="528962" y="619512"/>
              </a:moveTo>
              <a:arcTo wR="1958041" hR="1958041" stAng="13387565" swAng="123156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D57F2-3A2D-4141-AD5D-28775C995BF1}">
      <dsp:nvSpPr>
        <dsp:cNvPr id="0" name=""/>
        <dsp:cNvSpPr/>
      </dsp:nvSpPr>
      <dsp:spPr>
        <a:xfrm>
          <a:off x="5055" y="674325"/>
          <a:ext cx="258589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Hardware</a:t>
          </a:r>
        </a:p>
      </dsp:txBody>
      <dsp:txXfrm>
        <a:off x="5055" y="674325"/>
        <a:ext cx="2585890" cy="435600"/>
      </dsp:txXfrm>
    </dsp:sp>
    <dsp:sp modelId="{BEC6F6C5-5CF1-49CD-959B-8C5617E0BFE7}">
      <dsp:nvSpPr>
        <dsp:cNvPr id="0" name=""/>
        <dsp:cNvSpPr/>
      </dsp:nvSpPr>
      <dsp:spPr>
        <a:xfrm>
          <a:off x="2590946" y="306787"/>
          <a:ext cx="517178" cy="117067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80935-E6E5-40DA-8B2D-669E6CEFF941}">
      <dsp:nvSpPr>
        <dsp:cNvPr id="0" name=""/>
        <dsp:cNvSpPr/>
      </dsp:nvSpPr>
      <dsp:spPr>
        <a:xfrm>
          <a:off x="3156375" y="0"/>
          <a:ext cx="7033623" cy="16052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A stable internet connection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A device (phone, laptop , tablet , computer)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1 GB RAM to run the software </a:t>
          </a:r>
        </a:p>
      </dsp:txBody>
      <dsp:txXfrm>
        <a:off x="3156375" y="0"/>
        <a:ext cx="7033623" cy="1605276"/>
      </dsp:txXfrm>
    </dsp:sp>
    <dsp:sp modelId="{45D7D595-602F-4343-88A1-668FCD37436B}">
      <dsp:nvSpPr>
        <dsp:cNvPr id="0" name=""/>
        <dsp:cNvSpPr/>
      </dsp:nvSpPr>
      <dsp:spPr>
        <a:xfrm>
          <a:off x="5055" y="2481813"/>
          <a:ext cx="258589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Software</a:t>
          </a:r>
        </a:p>
      </dsp:txBody>
      <dsp:txXfrm>
        <a:off x="5055" y="2481813"/>
        <a:ext cx="2585890" cy="435600"/>
      </dsp:txXfrm>
    </dsp:sp>
    <dsp:sp modelId="{D3EFDE26-D50C-4EF5-BE43-1C6DE9175FE9}">
      <dsp:nvSpPr>
        <dsp:cNvPr id="0" name=""/>
        <dsp:cNvSpPr/>
      </dsp:nvSpPr>
      <dsp:spPr>
        <a:xfrm>
          <a:off x="2590946" y="1773963"/>
          <a:ext cx="517178" cy="185130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57A16-359E-474B-9D27-932F8A9E2971}">
      <dsp:nvSpPr>
        <dsp:cNvPr id="0" name=""/>
        <dsp:cNvSpPr/>
      </dsp:nvSpPr>
      <dsp:spPr>
        <a:xfrm>
          <a:off x="3314995" y="1907719"/>
          <a:ext cx="7033623" cy="1583787"/>
        </a:xfrm>
        <a:prstGeom prst="rect">
          <a:avLst/>
        </a:prstGeom>
        <a:solidFill>
          <a:schemeClr val="accent4">
            <a:hueOff val="839917"/>
            <a:satOff val="-22434"/>
            <a:lumOff val="-5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Python 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MySQL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Django library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Html , </a:t>
          </a:r>
          <a:r>
            <a:rPr lang="en-IN" sz="1900" b="0" i="0" u="none" strike="noStrike" kern="1200" baseline="0" dirty="0" err="1">
              <a:solidFill>
                <a:srgbClr val="000000"/>
              </a:solidFill>
              <a:latin typeface="Times New Roman" panose="02020603050405020304" pitchFamily="18" charset="0"/>
            </a:rPr>
            <a:t>css</a:t>
          </a:r>
          <a:r>
            <a:rPr lang="en-IN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 , </a:t>
          </a:r>
          <a:r>
            <a:rPr lang="en-IN" sz="1900" b="0" i="0" u="none" strike="noStrike" kern="1200" baseline="0" dirty="0" err="1">
              <a:solidFill>
                <a:srgbClr val="000000"/>
              </a:solidFill>
              <a:latin typeface="Times New Roman" panose="02020603050405020304" pitchFamily="18" charset="0"/>
            </a:rPr>
            <a:t>javascript</a:t>
          </a:r>
          <a:endParaRPr lang="en-IN" sz="1900" b="0" i="0" u="none" strike="noStrike" kern="1200" baseline="0" dirty="0">
            <a:solidFill>
              <a:srgbClr val="000000"/>
            </a:solidFill>
            <a:latin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 Modern web browsers (Chrome, Safari, Edge or Firefox) </a:t>
          </a:r>
          <a:endParaRPr lang="en-IN" sz="1900" kern="1200" dirty="0"/>
        </a:p>
      </dsp:txBody>
      <dsp:txXfrm>
        <a:off x="3314995" y="1907719"/>
        <a:ext cx="7033623" cy="1583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46156-C130-4E17-BE0B-FE0630FD0ACD}">
      <dsp:nvSpPr>
        <dsp:cNvPr id="0" name=""/>
        <dsp:cNvSpPr/>
      </dsp:nvSpPr>
      <dsp:spPr>
        <a:xfrm>
          <a:off x="766880" y="0"/>
          <a:ext cx="8820000" cy="109245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7320" tIns="147320" rIns="147320" bIns="14732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Transportation &amp; Hotel info</a:t>
          </a:r>
        </a:p>
      </dsp:txBody>
      <dsp:txXfrm>
        <a:off x="766880" y="0"/>
        <a:ext cx="8820000" cy="1092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E44F3-ED2F-4AD5-9A6A-0E815EB16FA7}">
      <dsp:nvSpPr>
        <dsp:cNvPr id="0" name=""/>
        <dsp:cNvSpPr/>
      </dsp:nvSpPr>
      <dsp:spPr>
        <a:xfrm>
          <a:off x="3933647" y="0"/>
          <a:ext cx="2485246" cy="113376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convex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Collecting transportation &amp; hotel details</a:t>
          </a:r>
        </a:p>
      </dsp:txBody>
      <dsp:txXfrm>
        <a:off x="3933647" y="0"/>
        <a:ext cx="2485246" cy="1133766"/>
      </dsp:txXfrm>
    </dsp:sp>
    <dsp:sp modelId="{78670B6B-D10F-462D-B97E-4EDD948A8394}">
      <dsp:nvSpPr>
        <dsp:cNvPr id="0" name=""/>
        <dsp:cNvSpPr/>
      </dsp:nvSpPr>
      <dsp:spPr>
        <a:xfrm>
          <a:off x="3268444" y="1248494"/>
          <a:ext cx="3816785" cy="1122055"/>
        </a:xfrm>
        <a:prstGeom prst="rect">
          <a:avLst/>
        </a:prstGeom>
        <a:solidFill>
          <a:schemeClr val="accent1">
            <a:shade val="80000"/>
            <a:hueOff val="-230040"/>
            <a:satOff val="5669"/>
            <a:lumOff val="1369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Collaborating with transport &amp; hotel  logistics</a:t>
          </a:r>
        </a:p>
      </dsp:txBody>
      <dsp:txXfrm>
        <a:off x="3268444" y="1248494"/>
        <a:ext cx="3816785" cy="1122055"/>
      </dsp:txXfrm>
    </dsp:sp>
    <dsp:sp modelId="{9EC427F8-0507-491D-8E14-25E926067108}">
      <dsp:nvSpPr>
        <dsp:cNvPr id="0" name=""/>
        <dsp:cNvSpPr/>
      </dsp:nvSpPr>
      <dsp:spPr>
        <a:xfrm>
          <a:off x="3781989" y="2448470"/>
          <a:ext cx="2993924" cy="1103897"/>
        </a:xfrm>
        <a:prstGeom prst="rect">
          <a:avLst/>
        </a:prstGeom>
        <a:solidFill>
          <a:schemeClr val="accent1">
            <a:shade val="80000"/>
            <a:hueOff val="-460081"/>
            <a:satOff val="11338"/>
            <a:lumOff val="2737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Storing details into database</a:t>
          </a:r>
        </a:p>
      </dsp:txBody>
      <dsp:txXfrm>
        <a:off x="3781989" y="2448470"/>
        <a:ext cx="2993924" cy="1103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7C541-39EE-4090-B03A-5AFB48E1451A}">
      <dsp:nvSpPr>
        <dsp:cNvPr id="0" name=""/>
        <dsp:cNvSpPr/>
      </dsp:nvSpPr>
      <dsp:spPr>
        <a:xfrm>
          <a:off x="1575" y="447246"/>
          <a:ext cx="2241465" cy="2820256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bg1">
                  <a:lumMod val="85000"/>
                  <a:lumOff val="15000"/>
                </a:schemeClr>
              </a:solidFill>
            </a:rPr>
            <a:t>Accepting to give  the travel guidance to user</a:t>
          </a:r>
        </a:p>
      </dsp:txBody>
      <dsp:txXfrm>
        <a:off x="329830" y="860263"/>
        <a:ext cx="1584955" cy="1994222"/>
      </dsp:txXfrm>
    </dsp:sp>
    <dsp:sp modelId="{6E0E5F15-8523-4DAC-A78E-D69709768681}">
      <dsp:nvSpPr>
        <dsp:cNvPr id="0" name=""/>
        <dsp:cNvSpPr/>
      </dsp:nvSpPr>
      <dsp:spPr>
        <a:xfrm>
          <a:off x="2425048" y="1207350"/>
          <a:ext cx="1300049" cy="1300049"/>
        </a:xfrm>
        <a:prstGeom prst="mathPlus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597369" y="1704489"/>
        <a:ext cx="955407" cy="305771"/>
      </dsp:txXfrm>
    </dsp:sp>
    <dsp:sp modelId="{F293F0D2-7D73-488C-972E-D4A8776493B1}">
      <dsp:nvSpPr>
        <dsp:cNvPr id="0" name=""/>
        <dsp:cNvSpPr/>
      </dsp:nvSpPr>
      <dsp:spPr>
        <a:xfrm>
          <a:off x="3907104" y="438191"/>
          <a:ext cx="2241465" cy="2838367"/>
        </a:xfrm>
        <a:prstGeom prst="ellipse">
          <a:avLst/>
        </a:prstGeom>
        <a:solidFill>
          <a:schemeClr val="accent5">
            <a:shade val="80000"/>
            <a:hueOff val="-44550"/>
            <a:satOff val="-456"/>
            <a:lumOff val="117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bg1">
                  <a:lumMod val="85000"/>
                  <a:lumOff val="15000"/>
                </a:schemeClr>
              </a:solidFill>
            </a:rPr>
            <a:t>Planning </a:t>
          </a:r>
        </a:p>
      </dsp:txBody>
      <dsp:txXfrm>
        <a:off x="4235359" y="853860"/>
        <a:ext cx="1584955" cy="2007029"/>
      </dsp:txXfrm>
    </dsp:sp>
    <dsp:sp modelId="{716C2F4D-CCD2-40D6-BEEA-D9ECCE17EEAD}">
      <dsp:nvSpPr>
        <dsp:cNvPr id="0" name=""/>
        <dsp:cNvSpPr/>
      </dsp:nvSpPr>
      <dsp:spPr>
        <a:xfrm>
          <a:off x="6330577" y="1207350"/>
          <a:ext cx="1300049" cy="1300049"/>
        </a:xfrm>
        <a:prstGeom prst="mathEqual">
          <a:avLst/>
        </a:prstGeom>
        <a:solidFill>
          <a:schemeClr val="accent5">
            <a:shade val="90000"/>
            <a:hueOff val="-89263"/>
            <a:satOff val="-2005"/>
            <a:lumOff val="206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6502898" y="1475160"/>
        <a:ext cx="955407" cy="764429"/>
      </dsp:txXfrm>
    </dsp:sp>
    <dsp:sp modelId="{E3B47F34-ACD4-4C4F-A0D4-7E40AAD24F36}">
      <dsp:nvSpPr>
        <dsp:cNvPr id="0" name=""/>
        <dsp:cNvSpPr/>
      </dsp:nvSpPr>
      <dsp:spPr>
        <a:xfrm>
          <a:off x="7812634" y="736642"/>
          <a:ext cx="2738712" cy="2241465"/>
        </a:xfrm>
        <a:prstGeom prst="ellipse">
          <a:avLst/>
        </a:prstGeom>
        <a:solidFill>
          <a:schemeClr val="accent5">
            <a:shade val="80000"/>
            <a:hueOff val="-89100"/>
            <a:satOff val="-912"/>
            <a:lumOff val="23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>
              <a:solidFill>
                <a:schemeClr val="tx2">
                  <a:lumMod val="10000"/>
                </a:schemeClr>
              </a:solidFill>
            </a:rPr>
            <a:t>Fulfilled user</a:t>
          </a:r>
        </a:p>
      </dsp:txBody>
      <dsp:txXfrm>
        <a:off x="8213709" y="1064897"/>
        <a:ext cx="1936562" cy="15849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BEF2A-4F5B-419B-AF92-CABFF0E79077}">
      <dsp:nvSpPr>
        <dsp:cNvPr id="0" name=""/>
        <dsp:cNvSpPr/>
      </dsp:nvSpPr>
      <dsp:spPr>
        <a:xfrm>
          <a:off x="4196403" y="1428574"/>
          <a:ext cx="2000052" cy="15243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advantages</a:t>
          </a:r>
        </a:p>
      </dsp:txBody>
      <dsp:txXfrm>
        <a:off x="4489304" y="1651810"/>
        <a:ext cx="1414250" cy="1077879"/>
      </dsp:txXfrm>
    </dsp:sp>
    <dsp:sp modelId="{A094E632-8121-44F5-B1A2-77FA84EB0AD7}">
      <dsp:nvSpPr>
        <dsp:cNvPr id="0" name=""/>
        <dsp:cNvSpPr/>
      </dsp:nvSpPr>
      <dsp:spPr>
        <a:xfrm rot="16200000">
          <a:off x="5123807" y="1099709"/>
          <a:ext cx="145245" cy="391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5145594" y="1199876"/>
        <a:ext cx="101672" cy="235142"/>
      </dsp:txXfrm>
    </dsp:sp>
    <dsp:sp modelId="{510E1CF5-F4DE-4B2A-9FF6-8EEA77A71428}">
      <dsp:nvSpPr>
        <dsp:cNvPr id="0" name=""/>
        <dsp:cNvSpPr/>
      </dsp:nvSpPr>
      <dsp:spPr>
        <a:xfrm>
          <a:off x="4477253" y="1871"/>
          <a:ext cx="1438352" cy="11526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trust</a:t>
          </a:r>
        </a:p>
      </dsp:txBody>
      <dsp:txXfrm>
        <a:off x="4687895" y="170673"/>
        <a:ext cx="1017068" cy="815051"/>
      </dsp:txXfrm>
    </dsp:sp>
    <dsp:sp modelId="{3D9951E1-A50C-4E2E-B909-E332F5354B94}">
      <dsp:nvSpPr>
        <dsp:cNvPr id="0" name=""/>
        <dsp:cNvSpPr/>
      </dsp:nvSpPr>
      <dsp:spPr>
        <a:xfrm rot="21525885">
          <a:off x="6320210" y="1967340"/>
          <a:ext cx="299251" cy="391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320220" y="2046688"/>
        <a:ext cx="209476" cy="235142"/>
      </dsp:txXfrm>
    </dsp:sp>
    <dsp:sp modelId="{60594E62-EA53-4019-BCC4-1452CCD709FE}">
      <dsp:nvSpPr>
        <dsp:cNvPr id="0" name=""/>
        <dsp:cNvSpPr/>
      </dsp:nvSpPr>
      <dsp:spPr>
        <a:xfrm>
          <a:off x="6760101" y="1562101"/>
          <a:ext cx="1725628" cy="11526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Improvement</a:t>
          </a:r>
          <a:r>
            <a:rPr lang="en-IN" sz="1100" kern="1200" dirty="0"/>
            <a:t> </a:t>
          </a:r>
        </a:p>
      </dsp:txBody>
      <dsp:txXfrm>
        <a:off x="7012813" y="1730903"/>
        <a:ext cx="1220204" cy="815051"/>
      </dsp:txXfrm>
    </dsp:sp>
    <dsp:sp modelId="{8CE44165-E130-4105-AC1E-8A7C6EDF7E39}">
      <dsp:nvSpPr>
        <dsp:cNvPr id="0" name=""/>
        <dsp:cNvSpPr/>
      </dsp:nvSpPr>
      <dsp:spPr>
        <a:xfrm rot="5401402">
          <a:off x="5122945" y="2890795"/>
          <a:ext cx="146237" cy="391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5144889" y="2947240"/>
        <a:ext cx="102366" cy="235142"/>
      </dsp:txXfrm>
    </dsp:sp>
    <dsp:sp modelId="{4C21F5B2-5195-4AF8-A28D-E04A46EE1A71}">
      <dsp:nvSpPr>
        <dsp:cNvPr id="0" name=""/>
        <dsp:cNvSpPr/>
      </dsp:nvSpPr>
      <dsp:spPr>
        <a:xfrm>
          <a:off x="4419947" y="3228844"/>
          <a:ext cx="1551646" cy="11526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loyalty</a:t>
          </a:r>
        </a:p>
      </dsp:txBody>
      <dsp:txXfrm>
        <a:off x="4647180" y="3397646"/>
        <a:ext cx="1097180" cy="815051"/>
      </dsp:txXfrm>
    </dsp:sp>
    <dsp:sp modelId="{481C0CC5-187E-4E88-8EDF-4F7D0D3B8FFE}">
      <dsp:nvSpPr>
        <dsp:cNvPr id="0" name=""/>
        <dsp:cNvSpPr/>
      </dsp:nvSpPr>
      <dsp:spPr>
        <a:xfrm rot="10879218">
          <a:off x="3920036" y="1967635"/>
          <a:ext cx="195655" cy="391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10800000">
        <a:off x="3978724" y="2046691"/>
        <a:ext cx="136959" cy="235142"/>
      </dsp:txXfrm>
    </dsp:sp>
    <dsp:sp modelId="{3D3DBCDD-51EC-4DC8-8AE4-D0AF16F81524}">
      <dsp:nvSpPr>
        <dsp:cNvPr id="0" name=""/>
        <dsp:cNvSpPr/>
      </dsp:nvSpPr>
      <dsp:spPr>
        <a:xfrm>
          <a:off x="2024384" y="1562103"/>
          <a:ext cx="1803997" cy="11526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Reputation</a:t>
          </a:r>
          <a:r>
            <a:rPr lang="en-IN" sz="1600" kern="1200" dirty="0"/>
            <a:t> </a:t>
          </a:r>
        </a:p>
      </dsp:txBody>
      <dsp:txXfrm>
        <a:off x="2288573" y="1730905"/>
        <a:ext cx="1275619" cy="815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93CD6-8A51-4649-9837-392790191940}">
      <dsp:nvSpPr>
        <dsp:cNvPr id="0" name=""/>
        <dsp:cNvSpPr/>
      </dsp:nvSpPr>
      <dsp:spPr>
        <a:xfrm>
          <a:off x="0" y="104081"/>
          <a:ext cx="9318171" cy="786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  collecting the hotels and transportation details</a:t>
          </a:r>
        </a:p>
      </dsp:txBody>
      <dsp:txXfrm>
        <a:off x="1913854" y="104081"/>
        <a:ext cx="7404316" cy="786416"/>
      </dsp:txXfrm>
    </dsp:sp>
    <dsp:sp modelId="{5190B109-8C32-4B62-B74F-3D572142FCB9}">
      <dsp:nvSpPr>
        <dsp:cNvPr id="0" name=""/>
        <dsp:cNvSpPr/>
      </dsp:nvSpPr>
      <dsp:spPr>
        <a:xfrm>
          <a:off x="14624" y="117805"/>
          <a:ext cx="1863634" cy="78500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0774" t="-20955" r="20774" b="-20955"/>
          </a:stretch>
        </a:blipFill>
        <a:ln w="19050" cap="rnd" cmpd="sng" algn="ctr">
          <a:solidFill>
            <a:scrgbClr r="0" g="0" b="0"/>
          </a:solidFill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A03D4-DAA2-4968-A707-9E8125B54C06}">
      <dsp:nvSpPr>
        <dsp:cNvPr id="0" name=""/>
        <dsp:cNvSpPr/>
      </dsp:nvSpPr>
      <dsp:spPr>
        <a:xfrm>
          <a:off x="0" y="932118"/>
          <a:ext cx="9318171" cy="880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Storing them into database</a:t>
          </a:r>
        </a:p>
      </dsp:txBody>
      <dsp:txXfrm>
        <a:off x="1913854" y="932118"/>
        <a:ext cx="7404316" cy="880066"/>
      </dsp:txXfrm>
    </dsp:sp>
    <dsp:sp modelId="{BEB2F90B-3F34-4E80-84FF-7ABB335204E5}">
      <dsp:nvSpPr>
        <dsp:cNvPr id="0" name=""/>
        <dsp:cNvSpPr/>
      </dsp:nvSpPr>
      <dsp:spPr>
        <a:xfrm>
          <a:off x="34649" y="894217"/>
          <a:ext cx="1770172" cy="89602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7692" t="-9615" r="7692" b="-9615"/>
          </a:stretch>
        </a:blipFill>
        <a:ln w="15875" cap="rnd" cmpd="sng" algn="ctr">
          <a:solidFill>
            <a:schemeClr val="bg1">
              <a:alpha val="8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8A94E-F43B-460B-84FB-5962563254C1}">
      <dsp:nvSpPr>
        <dsp:cNvPr id="0" name=""/>
        <dsp:cNvSpPr/>
      </dsp:nvSpPr>
      <dsp:spPr>
        <a:xfrm>
          <a:off x="0" y="1865407"/>
          <a:ext cx="9318171" cy="826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Displaying the hotels and transportation mode to user</a:t>
          </a:r>
        </a:p>
      </dsp:txBody>
      <dsp:txXfrm>
        <a:off x="1913854" y="1865407"/>
        <a:ext cx="7404316" cy="826085"/>
      </dsp:txXfrm>
    </dsp:sp>
    <dsp:sp modelId="{2037CC1A-3432-467F-8142-9F003321973E}">
      <dsp:nvSpPr>
        <dsp:cNvPr id="0" name=""/>
        <dsp:cNvSpPr/>
      </dsp:nvSpPr>
      <dsp:spPr>
        <a:xfrm>
          <a:off x="0" y="1847853"/>
          <a:ext cx="1870455" cy="7984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6000" b="-6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B9A8F-4091-40C8-9331-5ECF534F940E}">
      <dsp:nvSpPr>
        <dsp:cNvPr id="0" name=""/>
        <dsp:cNvSpPr/>
      </dsp:nvSpPr>
      <dsp:spPr>
        <a:xfrm>
          <a:off x="0" y="2721784"/>
          <a:ext cx="9318171" cy="899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Enabling the user to select destination and select transportation , hotels   </a:t>
          </a:r>
        </a:p>
      </dsp:txBody>
      <dsp:txXfrm>
        <a:off x="1913854" y="2721784"/>
        <a:ext cx="7404316" cy="899577"/>
      </dsp:txXfrm>
    </dsp:sp>
    <dsp:sp modelId="{97E977C5-57FC-4929-9DF0-D5338F9627FE}">
      <dsp:nvSpPr>
        <dsp:cNvPr id="0" name=""/>
        <dsp:cNvSpPr/>
      </dsp:nvSpPr>
      <dsp:spPr>
        <a:xfrm>
          <a:off x="15249" y="2680889"/>
          <a:ext cx="1842370" cy="91762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21360" t="-12963" r="21360" b="-12963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E414-AB3A-41F5-A679-678746124AB5}">
      <dsp:nvSpPr>
        <dsp:cNvPr id="0" name=""/>
        <dsp:cNvSpPr/>
      </dsp:nvSpPr>
      <dsp:spPr>
        <a:xfrm>
          <a:off x="0" y="3627029"/>
          <a:ext cx="9318171" cy="928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Employee accept user trip and guide them &amp;provides </a:t>
          </a:r>
          <a:r>
            <a:rPr lang="en-IN" sz="2200" kern="1200" dirty="0" err="1"/>
            <a:t>desriable</a:t>
          </a:r>
          <a:r>
            <a:rPr lang="en-IN" sz="2200" kern="1200" dirty="0"/>
            <a:t> services</a:t>
          </a:r>
        </a:p>
      </dsp:txBody>
      <dsp:txXfrm>
        <a:off x="1913854" y="3627029"/>
        <a:ext cx="7404316" cy="928830"/>
      </dsp:txXfrm>
    </dsp:sp>
    <dsp:sp modelId="{CFA93422-091B-4598-AAFE-35365F2D477C}">
      <dsp:nvSpPr>
        <dsp:cNvPr id="0" name=""/>
        <dsp:cNvSpPr/>
      </dsp:nvSpPr>
      <dsp:spPr>
        <a:xfrm>
          <a:off x="35208" y="3656367"/>
          <a:ext cx="1829660" cy="87247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15580" t="-12326" r="15580" b="-12326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7A37C-E4FD-43D4-AFBF-B022FC9B9F07}">
      <dsp:nvSpPr>
        <dsp:cNvPr id="0" name=""/>
        <dsp:cNvSpPr/>
      </dsp:nvSpPr>
      <dsp:spPr>
        <a:xfrm>
          <a:off x="0" y="4606080"/>
          <a:ext cx="9318171" cy="1029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User providing the feedback and rating on our services</a:t>
          </a:r>
        </a:p>
      </dsp:txBody>
      <dsp:txXfrm>
        <a:off x="1913854" y="4606080"/>
        <a:ext cx="7404316" cy="1029106"/>
      </dsp:txXfrm>
    </dsp:sp>
    <dsp:sp modelId="{DA9CFBD5-FF88-4F84-92E5-C8F019BDB0D9}">
      <dsp:nvSpPr>
        <dsp:cNvPr id="0" name=""/>
        <dsp:cNvSpPr/>
      </dsp:nvSpPr>
      <dsp:spPr>
        <a:xfrm>
          <a:off x="0" y="4647497"/>
          <a:ext cx="1840021" cy="9565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14849" t="-5069" r="14849" b="-5069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1ABE8F-C7C5-C5FF-1772-C13B0DD4DF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F88CD-CAB2-879F-20C6-5BD9779F90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BFBA-6D40-40B4-8CA3-F7CE4B3C21B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A4FD8-88C5-20EF-296A-CCA3A5E9D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CE537-2FBA-E745-6FE5-22436C6258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3411D-7CEB-4989-B164-6F69C2AD2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5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Algerian" panose="04020705040A02060702" pitchFamily="82" charset="0"/>
              </a:rPr>
              <a:t>TRAVEL </a:t>
            </a:r>
            <a:r>
              <a:rPr lang="en-US" sz="4000" dirty="0" err="1">
                <a:latin typeface="Algerian" panose="04020705040A02060702" pitchFamily="82" charset="0"/>
              </a:rPr>
              <a:t>ITiNerarY</a:t>
            </a:r>
            <a:r>
              <a:rPr lang="en-US" sz="4000" dirty="0">
                <a:latin typeface="Algerian" panose="04020705040A02060702" pitchFamily="82" charset="0"/>
              </a:rPr>
              <a:t> 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   -effortless travel plan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5D30-8087-64C6-0689-BA96C959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515" y="1595535"/>
            <a:ext cx="3415609" cy="1609531"/>
          </a:xfrm>
        </p:spPr>
        <p:txBody>
          <a:bodyPr>
            <a:normAutofit fontScale="90000"/>
          </a:bodyPr>
          <a:lstStyle/>
          <a:p>
            <a:r>
              <a:rPr lang="en-IN" dirty="0"/>
              <a:t>Data </a:t>
            </a:r>
            <a:br>
              <a:rPr lang="en-IN" dirty="0"/>
            </a:br>
            <a:r>
              <a:rPr lang="en-IN" dirty="0"/>
              <a:t>extraction</a:t>
            </a:r>
            <a:br>
              <a:rPr lang="en-IN" dirty="0"/>
            </a:br>
            <a:r>
              <a:rPr lang="en-IN" dirty="0"/>
              <a:t>and</a:t>
            </a:r>
            <a:br>
              <a:rPr lang="en-IN" dirty="0"/>
            </a:br>
            <a:r>
              <a:rPr lang="en-IN" dirty="0"/>
              <a:t> presentation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F0AEBF-A533-6D87-5497-DC96BF580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217439"/>
              </p:ext>
            </p:extLst>
          </p:nvPr>
        </p:nvGraphicFramePr>
        <p:xfrm>
          <a:off x="2873829" y="475861"/>
          <a:ext cx="9318171" cy="563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20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C4E4-7F13-4E85-6834-62696FD1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061"/>
            <a:ext cx="5309119" cy="12573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78B0-AEAD-2EF7-AA59-67C50E21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9" y="1287624"/>
            <a:ext cx="7479328" cy="4503576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itka Heading" pitchFamily="2" charset="0"/>
              </a:rPr>
              <a:t>Simplifying travel by offering easy destination search, transport mode selection, and hotel bookings.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itka Heading" pitchFamily="2" charset="0"/>
              </a:rPr>
              <a:t>Users can easily search for destinations they want to visit.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itka Heading" pitchFamily="2" charset="0"/>
              </a:rPr>
              <a:t>Users can easily search for destinations they want to visit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itka Heading" pitchFamily="2" charset="0"/>
              </a:rPr>
              <a:t>They can choose from various transport modes suitable for their journey.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itka Heading" pitchFamily="2" charset="0"/>
              </a:rPr>
              <a:t>Hotel bookings are seamlessly integrated into the platform for convenience.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itka Heading" pitchFamily="2" charset="0"/>
              </a:rPr>
              <a:t>valuing user feedback to improve our services continuously.</a:t>
            </a:r>
          </a:p>
          <a:p>
            <a:pPr marL="36900" indent="0">
              <a:buNone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9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2F71-6D5D-4ED7-14A4-FF80E742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9" y="419878"/>
            <a:ext cx="4997387" cy="5371321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                        </a:t>
            </a:r>
            <a:r>
              <a:rPr lang="en-IN" dirty="0">
                <a:latin typeface="Algerian" panose="04020705040A02060702" pitchFamily="82" charset="0"/>
              </a:rPr>
              <a:t>Team</a:t>
            </a:r>
          </a:p>
          <a:p>
            <a:pPr marL="36900" indent="0">
              <a:buNone/>
            </a:pPr>
            <a:r>
              <a:rPr lang="en-IN" dirty="0">
                <a:latin typeface="Algerian" panose="04020705040A02060702" pitchFamily="82" charset="0"/>
              </a:rPr>
              <a:t>   Name                                  pin</a:t>
            </a:r>
          </a:p>
          <a:p>
            <a:pPr marL="36900" indent="0">
              <a:buNone/>
            </a:pPr>
            <a:r>
              <a:rPr lang="en-IN" dirty="0">
                <a:latin typeface="Algerian" panose="04020705040A02060702" pitchFamily="82" charset="0"/>
              </a:rPr>
              <a:t>  </a:t>
            </a:r>
            <a:r>
              <a:rPr lang="en-IN" dirty="0">
                <a:latin typeface="Agency FB" panose="020B0503020202020204" pitchFamily="34" charset="0"/>
              </a:rPr>
              <a:t>Keerthana                                      21001-CS-037</a:t>
            </a:r>
          </a:p>
          <a:p>
            <a:pPr marL="36900" indent="0">
              <a:buNone/>
            </a:pPr>
            <a:r>
              <a:rPr lang="en-IN" dirty="0">
                <a:latin typeface="Agency FB" panose="020B0503020202020204" pitchFamily="34" charset="0"/>
              </a:rPr>
              <a:t>   </a:t>
            </a:r>
            <a:r>
              <a:rPr lang="en-IN" dirty="0" err="1">
                <a:latin typeface="Agency FB" panose="020B0503020202020204" pitchFamily="34" charset="0"/>
              </a:rPr>
              <a:t>Juveria</a:t>
            </a:r>
            <a:r>
              <a:rPr lang="en-IN" dirty="0">
                <a:latin typeface="Agency FB" panose="020B0503020202020204" pitchFamily="34" charset="0"/>
              </a:rPr>
              <a:t>                                           21001-CS-041</a:t>
            </a:r>
          </a:p>
          <a:p>
            <a:pPr marL="36900" indent="0">
              <a:buNone/>
            </a:pPr>
            <a:r>
              <a:rPr lang="en-IN" dirty="0">
                <a:latin typeface="Agency FB" panose="020B0503020202020204" pitchFamily="34" charset="0"/>
              </a:rPr>
              <a:t>  Sai Charan                                     21001-CS-040</a:t>
            </a:r>
          </a:p>
          <a:p>
            <a:pPr marL="36900" indent="0">
              <a:buNone/>
            </a:pPr>
            <a:r>
              <a:rPr lang="en-IN" dirty="0">
                <a:latin typeface="Agency FB" panose="020B0503020202020204" pitchFamily="34" charset="0"/>
              </a:rPr>
              <a:t>  Raheem                                         21001-CS-029</a:t>
            </a:r>
          </a:p>
          <a:p>
            <a:pPr marL="36900" indent="0">
              <a:buNone/>
            </a:pPr>
            <a:r>
              <a:rPr lang="en-IN" dirty="0">
                <a:latin typeface="Agency FB" panose="020B0503020202020204" pitchFamily="34" charset="0"/>
              </a:rPr>
              <a:t>  Thrisha                                          21001-CS-001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B5253-A15E-A441-5C44-8D6ECA85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23" y="307327"/>
            <a:ext cx="4599991" cy="2662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133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51111" y="12517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AGENDA: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632989"/>
            <a:ext cx="4790764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Need of travel itinerary planner?</a:t>
            </a:r>
          </a:p>
          <a:p>
            <a:r>
              <a:rPr lang="en-US" sz="2400" dirty="0"/>
              <a:t>Modules list</a:t>
            </a:r>
          </a:p>
          <a:p>
            <a:r>
              <a:rPr lang="en-US" sz="2400" dirty="0"/>
              <a:t>Requirements</a:t>
            </a:r>
          </a:p>
          <a:p>
            <a:r>
              <a:rPr lang="en-US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AF9A4-B4CF-F70D-33A2-283061D3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87830"/>
            <a:ext cx="11290041" cy="525313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6000" dirty="0"/>
              <a:t>   Introduction </a:t>
            </a:r>
          </a:p>
          <a:p>
            <a:pPr marL="36900" indent="0">
              <a:buNone/>
            </a:pPr>
            <a:endParaRPr lang="en-US" sz="6000" dirty="0"/>
          </a:p>
          <a:p>
            <a:pPr marL="36900" indent="0">
              <a:buNone/>
            </a:pPr>
            <a:r>
              <a:rPr lang="en-US" dirty="0">
                <a:solidFill>
                  <a:srgbClr val="ECECEC"/>
                </a:solidFill>
                <a:effectLst/>
                <a:latin typeface="Sitka Small" pitchFamily="2" charset="0"/>
              </a:rPr>
              <a:t>The aim of travel itinerary planning is to optimize  time and resources , ensuring a smooth and enjoyable journey. </a:t>
            </a:r>
            <a:endParaRPr lang="en-IN" dirty="0">
              <a:latin typeface="Sitka Small" pitchFamily="2" charset="0"/>
            </a:endParaRPr>
          </a:p>
          <a:p>
            <a:pPr marL="36900" indent="0">
              <a:buNone/>
            </a:pPr>
            <a:endParaRPr lang="en-IN" sz="4800" dirty="0"/>
          </a:p>
          <a:p>
            <a:pPr marL="36900" indent="0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4726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96B6-C8C0-28CC-0C90-BB71F745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Need of travel itinerary?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8A1D42C-D43C-CF35-E3C9-4FE4F92F8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0067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7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63BE1-C3FA-3EA3-E5F6-188298C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886" y="301690"/>
            <a:ext cx="6736702" cy="12573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List of modules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2DEECB-64CE-FB3E-2BA6-C31233E0B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061399"/>
              </p:ext>
            </p:extLst>
          </p:nvPr>
        </p:nvGraphicFramePr>
        <p:xfrm>
          <a:off x="914400" y="1660849"/>
          <a:ext cx="10353675" cy="4587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62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D7EF-44C3-7A8E-1150-34E662A1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85993" cy="12573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Requirements</a:t>
            </a:r>
            <a:r>
              <a:rPr lang="en-IN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FB25F7-CAAA-B5CF-5B5B-01912DC2F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09050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94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29D6B04-673B-B351-4E82-D54624312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437486"/>
              </p:ext>
            </p:extLst>
          </p:nvPr>
        </p:nvGraphicFramePr>
        <p:xfrm>
          <a:off x="913795" y="774440"/>
          <a:ext cx="10353762" cy="109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0ED070B-B92C-E145-FCD8-B1716D805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089957"/>
              </p:ext>
            </p:extLst>
          </p:nvPr>
        </p:nvGraphicFramePr>
        <p:xfrm>
          <a:off x="914400" y="2202024"/>
          <a:ext cx="10353675" cy="358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252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977-4FDE-37E6-842C-F491D3B3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59" y="609600"/>
            <a:ext cx="6559421" cy="1257300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Employee interface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D604D3-4B10-C90A-CFBE-BB9C903E8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523188"/>
              </p:ext>
            </p:extLst>
          </p:nvPr>
        </p:nvGraphicFramePr>
        <p:xfrm>
          <a:off x="914400" y="2076450"/>
          <a:ext cx="10552922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77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0272-3842-D7A3-23D8-25723E06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&amp; rating helps in?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7ADE71-5C2D-196A-7470-4C280F122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85735"/>
              </p:ext>
            </p:extLst>
          </p:nvPr>
        </p:nvGraphicFramePr>
        <p:xfrm>
          <a:off x="914400" y="1866900"/>
          <a:ext cx="10353675" cy="438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8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{A82328A3-235C-4013-B103-83CA781F6901}tf55705232_win32</Template>
  <TotalTime>275</TotalTime>
  <Words>311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Agency FB</vt:lpstr>
      <vt:lpstr>Algerian</vt:lpstr>
      <vt:lpstr>Calibri</vt:lpstr>
      <vt:lpstr>Goudy Old Style</vt:lpstr>
      <vt:lpstr>Sitka Heading</vt:lpstr>
      <vt:lpstr>Sitka Small</vt:lpstr>
      <vt:lpstr>Söhne</vt:lpstr>
      <vt:lpstr>Times New Roman</vt:lpstr>
      <vt:lpstr>Wingdings 2</vt:lpstr>
      <vt:lpstr>SlateVTI</vt:lpstr>
      <vt:lpstr>TRAVEL ITiNerarY PLANNER</vt:lpstr>
      <vt:lpstr>AGENDA: </vt:lpstr>
      <vt:lpstr>PowerPoint Presentation</vt:lpstr>
      <vt:lpstr>Need of travel itinerary?</vt:lpstr>
      <vt:lpstr>List of modules </vt:lpstr>
      <vt:lpstr>Requirements </vt:lpstr>
      <vt:lpstr>PowerPoint Presentation</vt:lpstr>
      <vt:lpstr>Employee interface</vt:lpstr>
      <vt:lpstr>Feedback &amp; rating helps in?</vt:lpstr>
      <vt:lpstr>Data  extraction and 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ITERNARY PLANNER</dc:title>
  <dc:creator>Thrisha Pullayi</dc:creator>
  <cp:lastModifiedBy>veldanda keerthana</cp:lastModifiedBy>
  <cp:revision>3</cp:revision>
  <dcterms:created xsi:type="dcterms:W3CDTF">2024-03-11T13:22:27Z</dcterms:created>
  <dcterms:modified xsi:type="dcterms:W3CDTF">2024-03-12T05:20:12Z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