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554BBA-F126-402F-B9B9-4082A916DF2F}">
  <a:tblStyle styleId="{D5554BBA-F126-402F-B9B9-4082A916DF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Shape 5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{D5554BBA-F126-402F-B9B9-4082A916DF2F}</a:tableStyleId>
              </a:tblPr>
              <a:tblGrid>
                <a:gridCol w="865325"/>
                <a:gridCol w="865325"/>
                <a:gridCol w="728100"/>
                <a:gridCol w="796700"/>
                <a:gridCol w="796700"/>
                <a:gridCol w="796700"/>
                <a:gridCol w="796700"/>
                <a:gridCol w="796700"/>
                <a:gridCol w="796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Rango/ChunkSize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25k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250k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500k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10m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1-1000m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12.78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6.35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 5.80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 5.78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5.31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5.34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5.52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5.9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1-10m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0.07074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0.0647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0.0642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0.0656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0.0672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0.0770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0.0865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0.1025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Shape 55"/>
          <p:cNvSpPr txBox="1"/>
          <p:nvPr/>
        </p:nvSpPr>
        <p:spPr>
          <a:xfrm>
            <a:off x="1310675" y="588025"/>
            <a:ext cx="6666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3600"/>
              <a:t>Algoritmo paralelo cnc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28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5425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