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5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8C5C-EF0A-47B4-A24E-2825E0C44A9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2370-6D55-498A-AC6F-87B2DC1A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9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8C5C-EF0A-47B4-A24E-2825E0C44A9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2370-6D55-498A-AC6F-87B2DC1A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9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8C5C-EF0A-47B4-A24E-2825E0C44A9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2370-6D55-498A-AC6F-87B2DC1A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3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8C5C-EF0A-47B4-A24E-2825E0C44A9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2370-6D55-498A-AC6F-87B2DC1A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1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8C5C-EF0A-47B4-A24E-2825E0C44A9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2370-6D55-498A-AC6F-87B2DC1A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8C5C-EF0A-47B4-A24E-2825E0C44A9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2370-6D55-498A-AC6F-87B2DC1A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8C5C-EF0A-47B4-A24E-2825E0C44A9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2370-6D55-498A-AC6F-87B2DC1A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8C5C-EF0A-47B4-A24E-2825E0C44A9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2370-6D55-498A-AC6F-87B2DC1A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7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8C5C-EF0A-47B4-A24E-2825E0C44A9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2370-6D55-498A-AC6F-87B2DC1A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8C5C-EF0A-47B4-A24E-2825E0C44A9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2370-6D55-498A-AC6F-87B2DC1A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6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8C5C-EF0A-47B4-A24E-2825E0C44A9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2370-6D55-498A-AC6F-87B2DC1A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9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8C5C-EF0A-47B4-A24E-2825E0C44A9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2370-6D55-498A-AC6F-87B2DC1A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juvina tanasia</dc:creator>
  <cp:lastModifiedBy>juvina tanasia</cp:lastModifiedBy>
  <cp:revision>1</cp:revision>
  <dcterms:created xsi:type="dcterms:W3CDTF">2021-01-14T14:16:04Z</dcterms:created>
  <dcterms:modified xsi:type="dcterms:W3CDTF">2021-01-14T14:16:55Z</dcterms:modified>
</cp:coreProperties>
</file>