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78" r:id="rId3"/>
    <p:sldId id="279" r:id="rId4"/>
    <p:sldId id="281" r:id="rId5"/>
    <p:sldId id="284" r:id="rId6"/>
    <p:sldId id="286" r:id="rId7"/>
    <p:sldId id="287" r:id="rId8"/>
    <p:sldId id="288" r:id="rId9"/>
    <p:sldId id="290" r:id="rId10"/>
    <p:sldId id="292" r:id="rId11"/>
    <p:sldId id="293" r:id="rId12"/>
    <p:sldId id="294" r:id="rId13"/>
    <p:sldId id="297"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5179" autoAdjust="0"/>
  </p:normalViewPr>
  <p:slideViewPr>
    <p:cSldViewPr snapToGrid="0">
      <p:cViewPr varScale="1">
        <p:scale>
          <a:sx n="70" d="100"/>
          <a:sy n="70" d="100"/>
        </p:scale>
        <p:origin x="864" y="72"/>
      </p:cViewPr>
      <p:guideLst/>
    </p:cSldViewPr>
  </p:slideViewPr>
  <p:outlineViewPr>
    <p:cViewPr>
      <p:scale>
        <a:sx n="33" d="100"/>
        <a:sy n="33" d="100"/>
      </p:scale>
      <p:origin x="0" y="-12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289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1683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3218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8768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68C5C-EF0A-47B4-A24E-2825E0C44A91}"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91137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70659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768C5C-EF0A-47B4-A24E-2825E0C44A91}"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12090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768C5C-EF0A-47B4-A24E-2825E0C44A91}"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27935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68C5C-EF0A-47B4-A24E-2825E0C44A91}"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912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6458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58500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68C5C-EF0A-47B4-A24E-2825E0C44A91}"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2370-6D55-498A-AC6F-87B2DC1AA016}" type="slidenum">
              <a:rPr lang="en-US" smtClean="0"/>
              <a:t>‹#›</a:t>
            </a:fld>
            <a:endParaRPr lang="en-US"/>
          </a:p>
        </p:txBody>
      </p:sp>
    </p:spTree>
    <p:extLst>
      <p:ext uri="{BB962C8B-B14F-4D97-AF65-F5344CB8AC3E}">
        <p14:creationId xmlns:p14="http://schemas.microsoft.com/office/powerpoint/2010/main" val="35869205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995" y="1304693"/>
            <a:ext cx="9578898" cy="4137102"/>
          </a:xfrm>
        </p:spPr>
        <p:txBody>
          <a:bodyPr>
            <a:normAutofit fontScale="90000"/>
          </a:bodyPr>
          <a:lstStyle/>
          <a:p>
            <a:r>
              <a:rPr lang="id-ID" dirty="0"/>
              <a:t>Earthquake Detection in a Static and Dynamic Environment Using Supervised Machine Learning and a Novel Feature Extraction Method</a:t>
            </a:r>
            <a:endParaRPr lang="en-US" dirty="0"/>
          </a:p>
        </p:txBody>
      </p:sp>
    </p:spTree>
    <p:extLst>
      <p:ext uri="{BB962C8B-B14F-4D97-AF65-F5344CB8AC3E}">
        <p14:creationId xmlns:p14="http://schemas.microsoft.com/office/powerpoint/2010/main" val="308320690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25689" y="955202"/>
            <a:ext cx="1013841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Pre-Proses</a:t>
            </a:r>
            <a:endParaRPr kumimoji="0" lang="en-US" altLang="en-US" b="1"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Pra-pemrosesan melibatkan penyeimbangan kumpulan data dan penskalaan fitur untuk rentang dari 0 hingga 1. Penyeimbangan diperlukan karena kumpulan data yang tidak seimbang sangat mempengaruhi kinerja model pembelajaran mesin [34]. Dalam kasus kami, kumpulan data non-gempa (kebisingan dan aktivitas manusia) jauh lebih besar daripada kumpulan data gempa. Oleh karena itu, kami menggunakan algoritma clustering K-mean untuk menyeimbangkan dataset non-gempa [35]. Menggunakan K-Mean, cluster dari data non-gempa dibuat sesuai dengan jumlah total titik data gempa, dan kami menggunakan centroid dari cluster untuk merepresentasikan data non-gempa.</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Selain itu, untuk meningkatkan kinerja prediksi dan mengurangi waktu pelatihan model, kami juga menskalakan titik data d ke kisaran 0 hingga 1 menggunakan min-max scaler sebagai berikut:</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305" y="3895629"/>
            <a:ext cx="2724150" cy="828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57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2607452"/>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6" y="2086019"/>
            <a:ext cx="2000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010" y="2090283"/>
            <a:ext cx="21050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2" descr="Sensors 20 00800 g006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761" y="3743088"/>
            <a:ext cx="4389948" cy="2329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95575" y="567979"/>
            <a:ext cx="1018032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kumimoji="0" lang="id-ID"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Pembelajaran Mesin</a:t>
            </a:r>
            <a:endParaRPr kumimoji="0" lang="en-US" altLang="en-US" b="1"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Algoritma ANN (Artificial Neural Network) dirancang untuk menyelesaikan tugas deteksi menggunakan fitur yang ada dan yang diusulkan.Untuk lapisan tersembunyi dan lapisan keluaran, masukan dari lapisan sebelumnya ke setiap node akan dijumlahkan terlebih dahulu dan kemudian dimasukkan ke dalam fungsi aktivasi sebagai berikut:</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795575" y="2860692"/>
            <a:ext cx="10786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sini, w menunjukkan vektor bobot, d adalah vektor masukan, b adalah bias, y adalah keluaran dari simpul yang diberikan, dan ϕ adalah fungsi aktivasi non-linier. Fungsi sigmoid logistik digunakan sebagai fungsi aktivasi untuk hidden dan output layer, yang didefinisikan pada input d sebagai :</a:t>
            </a:r>
            <a:endParaRPr kumimoji="0" lang="en-US" altLang="en-US" sz="1600" b="0" i="0" u="none" strike="noStrike" cap="none" normalizeH="0" baseline="0" dirty="0" smtClean="0">
              <a:ln>
                <a:noFill/>
              </a:ln>
              <a:solidFill>
                <a:schemeClr val="tx1"/>
              </a:solidFill>
              <a:effectLst/>
            </a:endParaRPr>
          </a:p>
        </p:txBody>
      </p:sp>
      <p:sp>
        <p:nvSpPr>
          <p:cNvPr id="6" name="Rectangle 6"/>
          <p:cNvSpPr>
            <a:spLocks noChangeArrowheads="1"/>
          </p:cNvSpPr>
          <p:nvPr/>
        </p:nvSpPr>
        <p:spPr bwMode="auto">
          <a:xfrm>
            <a:off x="457200" y="3691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4426560" y="6172943"/>
            <a:ext cx="272727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Struktur umum model ANN/JST.</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7286304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987" y="185483"/>
            <a:ext cx="1468272" cy="746276"/>
          </a:xfrm>
        </p:spPr>
        <p:txBody>
          <a:bodyPr/>
          <a:lstStyle/>
          <a:p>
            <a:r>
              <a:rPr lang="en-US" dirty="0" err="1" smtClean="0"/>
              <a:t>Hasil</a:t>
            </a:r>
            <a:endParaRPr lang="en-US" dirty="0"/>
          </a:p>
        </p:txBody>
      </p:sp>
      <p:pic>
        <p:nvPicPr>
          <p:cNvPr id="6148" name="image7.png"/>
          <p:cNvPicPr>
            <a:picLocks noChangeAspect="1" noChangeArrowheads="1"/>
          </p:cNvPicPr>
          <p:nvPr/>
        </p:nvPicPr>
        <p:blipFill rotWithShape="1">
          <a:blip r:embed="rId2">
            <a:extLst>
              <a:ext uri="{28A0092B-C50C-407E-A947-70E740481C1C}">
                <a14:useLocalDpi xmlns:a14="http://schemas.microsoft.com/office/drawing/2010/main" val="0"/>
              </a:ext>
            </a:extLst>
          </a:blip>
          <a:srcRect l="4356" r="5776"/>
          <a:stretch/>
        </p:blipFill>
        <p:spPr bwMode="auto">
          <a:xfrm>
            <a:off x="4107543" y="2636159"/>
            <a:ext cx="3398292" cy="69708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784" y="3628755"/>
            <a:ext cx="2371725" cy="679027"/>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9.png"/>
          <p:cNvPicPr>
            <a:picLocks noChangeAspect="1" noChangeArrowheads="1"/>
          </p:cNvPicPr>
          <p:nvPr/>
        </p:nvPicPr>
        <p:blipFill rotWithShape="1">
          <a:blip r:embed="rId4">
            <a:extLst>
              <a:ext uri="{28A0092B-C50C-407E-A947-70E740481C1C}">
                <a14:useLocalDpi xmlns:a14="http://schemas.microsoft.com/office/drawing/2010/main" val="0"/>
              </a:ext>
            </a:extLst>
          </a:blip>
          <a:srcRect l="8973" t="17982" r="10858" b="22836"/>
          <a:stretch/>
        </p:blipFill>
        <p:spPr bwMode="auto">
          <a:xfrm>
            <a:off x="4744480" y="4836582"/>
            <a:ext cx="1924334" cy="51861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2.png"/>
          <p:cNvPicPr>
            <a:picLocks noChangeAspect="1" noChangeArrowheads="1"/>
          </p:cNvPicPr>
          <p:nvPr/>
        </p:nvPicPr>
        <p:blipFill rotWithShape="1">
          <a:blip r:embed="rId5">
            <a:extLst>
              <a:ext uri="{28A0092B-C50C-407E-A947-70E740481C1C}">
                <a14:useLocalDpi xmlns:a14="http://schemas.microsoft.com/office/drawing/2010/main" val="0"/>
              </a:ext>
            </a:extLst>
          </a:blip>
          <a:srcRect l="4035" t="15425" r="7320" b="16870"/>
          <a:stretch/>
        </p:blipFill>
        <p:spPr bwMode="auto">
          <a:xfrm>
            <a:off x="4123506" y="5954042"/>
            <a:ext cx="3166282" cy="5868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414537" y="821965"/>
            <a:ext cx="1078430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mendapatkan perbandingan yang komprehensif, kami membandingkan fitur yang diusulkan dengan fitur yang ada di lingkungan statis dan dinamis. Karenanya, kami melatih model ANN dengan kumpulan data non-gempa berbeda untuk membedakan lingkungan.</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yang kami gunakan untuk melatih dan menguji model ANN berisi dua kelas data label. Satu kelas data adalah kumpulan data gempa bumi deret waktu, yang diunduh dari database National Research Institute of Earth Science and Disaster Prevention (NIED) dan USGS (United States Geological Survey).</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gempa NIED diproses sebelumnya dan diubah menjadi unit (g). Tingkat pengambilan sampel dari semua data gempa adalah 100 Hz. Data disajikan dalam tiga kolom berjudul EW, NS, dan UD, dimana EW (Timur-Barat) dan NS (Utara-Selatan) adalah komponen horizontal, dan UD (Atas-Bawah) adalah komponen vertikal.</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Performance-Matriks</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Algoritme pembelajaran mesin yang berbeda dievaluasi dengan matriks kinerja yang berbeda. Metrik kinerja klasifikasi didasarkan pada matriks konfusi [47], yang memberikan tabel TP (True Positive), TN (True Negative), FP (False Positive), dan FN (False Negative). Ukuran kinerja umum dari klasifikasi seperti akurasi, presisi, dan perolehan, dihitung dari matriks kebingungan. Akurasi dihitung sebagai:</a:t>
            </a:r>
            <a:endParaRPr kumimoji="0" lang="en-US" altLang="en-US" sz="1100" b="0" i="0" u="none" strike="noStrike" cap="none" normalizeH="0" baseline="0" dirty="0" smtClean="0">
              <a:ln>
                <a:noFill/>
              </a:ln>
              <a:solidFill>
                <a:schemeClr val="tx1"/>
              </a:solidFill>
              <a:effectLst/>
            </a:endParaRPr>
          </a:p>
        </p:txBody>
      </p:sp>
      <p:sp>
        <p:nvSpPr>
          <p:cNvPr id="5" name="Rectangle 6"/>
          <p:cNvSpPr>
            <a:spLocks noChangeArrowheads="1"/>
          </p:cNvSpPr>
          <p:nvPr/>
        </p:nvSpPr>
        <p:spPr bwMode="auto">
          <a:xfrm>
            <a:off x="0" y="3349983"/>
            <a:ext cx="102401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Akurasi adalah rasio observasi prediktif dengan total observasi; ini adalah ukuran intuitif untuk menunjukkan kinerja model secara keseluruhan. Presisi dihitung sebagai: </a:t>
            </a:r>
            <a:endParaRPr kumimoji="0" lang="en-US" altLang="en-US" sz="1100" b="0" i="0" u="none" strike="noStrike" cap="none" normalizeH="0" baseline="0" dirty="0" smtClean="0">
              <a:ln>
                <a:noFill/>
              </a:ln>
              <a:solidFill>
                <a:schemeClr val="tx1"/>
              </a:solidFill>
              <a:effectLst/>
            </a:endParaRPr>
          </a:p>
        </p:txBody>
      </p:sp>
      <p:sp>
        <p:nvSpPr>
          <p:cNvPr id="6" name="Rectangle 7"/>
          <p:cNvSpPr>
            <a:spLocks noChangeArrowheads="1"/>
          </p:cNvSpPr>
          <p:nvPr/>
        </p:nvSpPr>
        <p:spPr bwMode="auto">
          <a:xfrm>
            <a:off x="414537" y="4334362"/>
            <a:ext cx="10734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Ukuran presisi menentukan seberapa akurat model dari prediksi positif tersebut. Dengan kata lain, berapa banyak dari mereka yang sebenarnya (dengan benar) positif di antara semua positif prediktif. Presisi tinggi berarti rasio positif palsu yang rendah. Perolehan dihitung sebagai :</a:t>
            </a:r>
          </a:p>
        </p:txBody>
      </p:sp>
      <p:sp>
        <p:nvSpPr>
          <p:cNvPr id="7" name="Rectangle 8"/>
          <p:cNvSpPr>
            <a:spLocks noChangeArrowheads="1"/>
          </p:cNvSpPr>
          <p:nvPr/>
        </p:nvSpPr>
        <p:spPr bwMode="auto">
          <a:xfrm>
            <a:off x="0" y="5403426"/>
            <a:ext cx="11198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Perolehan menentukan sensitivitas model dalam hal berapa kali ia mendeteksi gempa bumi dari semua kejadian gempa bumi.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Skor F1 adalah skor tunggal presisi dan recall yang merupakan mean harmonis dari keduanya. Ini memperhitungkan positif palsu dan negatif palsu.</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106905" y="5794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697516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d-ID" dirty="0" smtClean="0"/>
              <a:t>Dalam </a:t>
            </a:r>
            <a:r>
              <a:rPr lang="id-ID" dirty="0"/>
              <a:t>artikel ini, kami mengkategorikan mekanisme deteksi seismik ke dalam lingkungan statis dan dinamis dan kemudian mengevaluasi fitur yang berbeda menggunakan model ANN di lingkungan statis, yang mencakup fitur baru dan fitur yang sudah ada yang digunakan dalam studi sebelumnya. Berdasarkan hasil percobaan yang dilakukan di lingkungan statis yang dihasilkan, fitur yang diusulkan menunjukkan hasil yang lebih baik daripada fitur yang ada. Untuk lingkungan dinamis, kami menggunakan model yang sama yang diuji untuk lingkungan statis, kemudian melatihnya dengan kumpulan data berbeda, yang mencakup berbagai aktivitas manusia. Model yang dipilih menunjukkan hasil yang menjanjikan dengan kemungkinan alarm palsu yang lebih rendah dibandingkan model lainnya. Hasilnya, pendekatan kami dapat digunakan untuk lingkungan statis dan dinamis tanpa mengubah model dan fiturnya. Sebagai arah penelitian di masa mendatang, kami akan mengeksplorasi fitur dan model baru yang membutuhkan lebih sedikit daya komputasi sambil mempertahankan kemampuan deteksi tinggi terhadap kumpulan data non-gempa yang menantang</a:t>
            </a:r>
            <a:r>
              <a:rPr lang="id-ID" dirty="0" smtClean="0"/>
              <a:t>.</a:t>
            </a: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6685162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r>
              <a:rPr lang="en-US" dirty="0" err="1"/>
              <a:t>P</a:t>
            </a:r>
            <a:r>
              <a:rPr lang="en-US" dirty="0" err="1" smtClean="0"/>
              <a:t>enjelasan</a:t>
            </a:r>
            <a:r>
              <a:rPr lang="en-US" dirty="0" smtClean="0"/>
              <a:t> </a:t>
            </a:r>
            <a:r>
              <a:rPr lang="en-US" dirty="0" err="1" smtClean="0"/>
              <a:t>tambahan</a:t>
            </a:r>
            <a:endParaRPr lang="en-US" dirty="0"/>
          </a:p>
        </p:txBody>
      </p:sp>
      <p:sp>
        <p:nvSpPr>
          <p:cNvPr id="4" name="Rectangle 3"/>
          <p:cNvSpPr/>
          <p:nvPr/>
        </p:nvSpPr>
        <p:spPr>
          <a:xfrm>
            <a:off x="381000" y="1524244"/>
            <a:ext cx="11430000" cy="4365298"/>
          </a:xfrm>
          <a:prstGeom prst="rect">
            <a:avLst/>
          </a:prstGeom>
        </p:spPr>
        <p:txBody>
          <a:bodyPr wrap="square">
            <a:spAutoFit/>
          </a:bodyPr>
          <a:lstStyle/>
          <a:p>
            <a:pPr marL="457200" indent="457200" algn="just">
              <a:lnSpc>
                <a:spcPct val="150000"/>
              </a:lnSpc>
              <a:spcAft>
                <a:spcPts val="1000"/>
              </a:spcAft>
            </a:pPr>
            <a:r>
              <a:rPr lang="id-ID" dirty="0" smtClean="0">
                <a:latin typeface="Times New Roman" panose="02020603050405020304" pitchFamily="18" charset="0"/>
                <a:ea typeface="Calibri" panose="020F0502020204030204" pitchFamily="34" charset="0"/>
                <a:cs typeface="Times New Roman" panose="02020603050405020304" pitchFamily="18" charset="0"/>
              </a:rPr>
              <a:t>Evaluasi </a:t>
            </a:r>
            <a:r>
              <a:rPr lang="id-ID" dirty="0">
                <a:latin typeface="Times New Roman" panose="02020603050405020304" pitchFamily="18" charset="0"/>
                <a:ea typeface="Calibri" panose="020F0502020204030204" pitchFamily="34" charset="0"/>
                <a:cs typeface="Times New Roman" panose="02020603050405020304" pitchFamily="18" charset="0"/>
              </a:rPr>
              <a:t>dilakukan di lingkungan statis dan dinamis. Dalam lingkungan statis, sensor bersifat tetap (tidak bergerak) dan oleh karena itu, pelatihan model dengan variasi aktivitas manusia tidak diperlukan. Namun, untuk melatih model dengan benar untuk lingkungan statis, kami menggunakan beberapa contoh aktivitas manusia seperti berjalan dan menunggu. Hal ini karena model menyatu terlalu cepat dengan adanya data yang berisik saja sehingga tidak dapat mempelajari pola yang mendasari data tersebut, terutama pola gempa. Kami mengevaluasi model berdasarkan fitur yang berbeda dan kemudian, untuk lingkungan dinamis, kami menguji model yang menunjukkan hasil terbaik di lingkungan statis untuk mengevaluasi penerapan implementasi penuhnya</a:t>
            </a:r>
            <a:r>
              <a:rPr lang="id-ID"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https://</a:t>
            </a:r>
            <a:r>
              <a:rPr lang="en-US" dirty="0" smtClean="0"/>
              <a:t>www.mdpi.com/1424-8220/20/3/800/htm#B6-sensors-20-00800</a:t>
            </a:r>
            <a:endParaRPr lang="en-US" dirty="0"/>
          </a:p>
          <a:p>
            <a:pPr marL="457200" indent="457200" algn="just">
              <a:lnSpc>
                <a:spcPct val="150000"/>
              </a:lnSpc>
              <a:spcAft>
                <a:spcPts val="1000"/>
              </a:spcAft>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5125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5873" y="320520"/>
            <a:ext cx="1949605" cy="1062231"/>
          </a:xfrm>
        </p:spPr>
        <p:txBody>
          <a:bodyPr/>
          <a:lstStyle/>
          <a:p>
            <a:pPr algn="ctr"/>
            <a:r>
              <a:rPr lang="id-ID" dirty="0" err="1"/>
              <a:t>A</a:t>
            </a:r>
            <a:r>
              <a:rPr lang="en-US" dirty="0" err="1" smtClean="0"/>
              <a:t>bstrak</a:t>
            </a:r>
            <a:endParaRPr lang="en-US" dirty="0"/>
          </a:p>
        </p:txBody>
      </p:sp>
      <p:sp>
        <p:nvSpPr>
          <p:cNvPr id="3" name="Content Placeholder 2"/>
          <p:cNvSpPr>
            <a:spLocks noGrp="1"/>
          </p:cNvSpPr>
          <p:nvPr>
            <p:ph idx="1"/>
          </p:nvPr>
        </p:nvSpPr>
        <p:spPr>
          <a:xfrm>
            <a:off x="913795" y="1505415"/>
            <a:ext cx="10353762" cy="4036742"/>
          </a:xfrm>
        </p:spPr>
        <p:txBody>
          <a:bodyPr>
            <a:normAutofit fontScale="77500" lnSpcReduction="20000"/>
          </a:bodyPr>
          <a:lstStyle/>
          <a:p>
            <a:pPr marL="36900" indent="0" algn="just">
              <a:buNone/>
            </a:pPr>
            <a:r>
              <a:rPr lang="id-ID" dirty="0"/>
              <a:t>Mendeteksi gempa bumi menggunakan smartphone atau perangkat IoT secara real-time merupakan tugas yang berat dan menantang, tidak hanya karena dibatasi oleh masalah real-time yang sulit tetapi juga karena kesamaan sinyal gempa dan sinyal non-gempa (mis., Noise atau aktivitas lainnya). Selain itu, berbagai aktivitas manusia juga semakin mempersulit saat smartphone digunakan sebagai sensor pendeteksi gempa. Untuk itu, dalam artikel ini, kami memanfaatkan teknik pembelajaran mesin dengan fitur gempa daripada metode seismik tradisional. Pertama, kami membagi tugas deteksi menjadi dua kategori termasuk lingkungan statis dan lingkungan dinamis. Kemudian, kami secara eksperimental mengevaluasi berbagai fitur dan mengusulkan model dan fitur pembelajaran mesin yang paling sesuai untuk lingkungan statis guna mengatasi masalah komponen yang berisik dan mendeteksi gempa bumi secara real-time dengan tingkat alarm palsu yang lebih sedikit. Hasil eksperimen dari model yang diusulkan menunjukkan hasil yang menjanjikan tidak hanya pada dataset yang diberikan tetapi juga pada data yang tidak terlihat yang menunjukkan karakteristik generalisasi model. Terakhir, kami mendemonstrasikan bahwa model yang diusulkan juga dapat digunakan dalam lingkungan dinamis jika dilatih dengan kumpulan data yang berbeda.</a:t>
            </a:r>
            <a:endParaRPr lang="en-US" dirty="0"/>
          </a:p>
          <a:p>
            <a:pPr algn="just"/>
            <a:endParaRPr lang="en-US" dirty="0" smtClean="0"/>
          </a:p>
          <a:p>
            <a:pPr marL="0" indent="0" algn="just">
              <a:buNone/>
            </a:pPr>
            <a:endParaRPr lang="en-US" dirty="0"/>
          </a:p>
        </p:txBody>
      </p:sp>
    </p:spTree>
    <p:extLst>
      <p:ext uri="{BB962C8B-B14F-4D97-AF65-F5344CB8AC3E}">
        <p14:creationId xmlns:p14="http://schemas.microsoft.com/office/powerpoint/2010/main" val="325001405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197" y="80924"/>
            <a:ext cx="3276600" cy="925551"/>
          </a:xfrm>
        </p:spPr>
        <p:txBody>
          <a:bodyPr/>
          <a:lstStyle/>
          <a:p>
            <a:r>
              <a:rPr lang="en-US" dirty="0" err="1" smtClean="0"/>
              <a:t>Pendahuluan</a:t>
            </a:r>
            <a:endParaRPr lang="en-US" dirty="0"/>
          </a:p>
        </p:txBody>
      </p:sp>
      <p:sp>
        <p:nvSpPr>
          <p:cNvPr id="3" name="Content Placeholder 2"/>
          <p:cNvSpPr>
            <a:spLocks noGrp="1"/>
          </p:cNvSpPr>
          <p:nvPr>
            <p:ph idx="1"/>
          </p:nvPr>
        </p:nvSpPr>
        <p:spPr>
          <a:xfrm>
            <a:off x="248207" y="921129"/>
            <a:ext cx="11498580" cy="5401728"/>
          </a:xfrm>
        </p:spPr>
        <p:txBody>
          <a:bodyPr>
            <a:noAutofit/>
          </a:bodyPr>
          <a:lstStyle/>
          <a:p>
            <a:pPr marL="36900" indent="0">
              <a:buNone/>
            </a:pPr>
            <a:r>
              <a:rPr lang="en-US" sz="1600" dirty="0" smtClean="0"/>
              <a:t>Tingkat </a:t>
            </a:r>
            <a:r>
              <a:rPr lang="en-US" sz="1600" dirty="0" err="1"/>
              <a:t>gerakan</a:t>
            </a:r>
            <a:r>
              <a:rPr lang="en-US" sz="1600" dirty="0"/>
              <a:t> yang fatal </a:t>
            </a:r>
            <a:r>
              <a:rPr lang="en-US" sz="1600" dirty="0" err="1"/>
              <a:t>akibat</a:t>
            </a:r>
            <a:r>
              <a:rPr lang="en-US" sz="1600" dirty="0"/>
              <a:t> </a:t>
            </a:r>
            <a:r>
              <a:rPr lang="en-US" sz="1600" dirty="0" err="1"/>
              <a:t>gempa</a:t>
            </a:r>
            <a:r>
              <a:rPr lang="en-US" sz="1600" dirty="0"/>
              <a:t> </a:t>
            </a:r>
            <a:r>
              <a:rPr lang="en-US" sz="1600" dirty="0" err="1"/>
              <a:t>dapat</a:t>
            </a:r>
            <a:r>
              <a:rPr lang="en-US" sz="1600" dirty="0"/>
              <a:t> </a:t>
            </a:r>
            <a:r>
              <a:rPr lang="en-US" sz="1600" dirty="0" err="1"/>
              <a:t>menyebabkan</a:t>
            </a:r>
            <a:r>
              <a:rPr lang="en-US" sz="1600" dirty="0"/>
              <a:t> </a:t>
            </a:r>
            <a:r>
              <a:rPr lang="en-US" sz="1600" dirty="0" err="1"/>
              <a:t>kematian</a:t>
            </a:r>
            <a:r>
              <a:rPr lang="en-US" sz="1600" dirty="0"/>
              <a:t> </a:t>
            </a:r>
            <a:r>
              <a:rPr lang="en-US" sz="1600" dirty="0" err="1"/>
              <a:t>dan</a:t>
            </a:r>
            <a:r>
              <a:rPr lang="en-US" sz="1600" dirty="0"/>
              <a:t> </a:t>
            </a:r>
            <a:r>
              <a:rPr lang="en-US" sz="1600" dirty="0" err="1"/>
              <a:t>kerusakan</a:t>
            </a:r>
            <a:r>
              <a:rPr lang="en-US" sz="1600" dirty="0"/>
              <a:t> di </a:t>
            </a:r>
            <a:r>
              <a:rPr lang="en-US" sz="1600" dirty="0" err="1"/>
              <a:t>wilayah</a:t>
            </a:r>
            <a:r>
              <a:rPr lang="en-US" sz="1600" dirty="0"/>
              <a:t> </a:t>
            </a:r>
            <a:r>
              <a:rPr lang="en-US" sz="1600" dirty="0" err="1" smtClean="0"/>
              <a:t>berpenduduk</a:t>
            </a:r>
            <a:r>
              <a:rPr lang="en-US" sz="1600" dirty="0" smtClean="0"/>
              <a:t>. </a:t>
            </a:r>
            <a:r>
              <a:rPr lang="en-US" sz="1600" dirty="0" err="1" smtClean="0"/>
              <a:t>Karena</a:t>
            </a:r>
            <a:r>
              <a:rPr lang="en-US" sz="1600" dirty="0" smtClean="0"/>
              <a:t> </a:t>
            </a:r>
            <a:r>
              <a:rPr lang="en-US" sz="1600" dirty="0" err="1" smtClean="0"/>
              <a:t>struktur</a:t>
            </a:r>
            <a:r>
              <a:rPr lang="en-US" sz="1600" dirty="0" smtClean="0"/>
              <a:t> </a:t>
            </a:r>
            <a:r>
              <a:rPr lang="en-US" sz="1600" dirty="0" err="1" smtClean="0"/>
              <a:t>manusia</a:t>
            </a:r>
            <a:r>
              <a:rPr lang="en-US" sz="1600" dirty="0" smtClean="0"/>
              <a:t> </a:t>
            </a:r>
            <a:r>
              <a:rPr lang="en-US" sz="1600" dirty="0" err="1" smtClean="0"/>
              <a:t>pada</a:t>
            </a:r>
            <a:r>
              <a:rPr lang="en-US" sz="1600" dirty="0" smtClean="0"/>
              <a:t> </a:t>
            </a:r>
            <a:r>
              <a:rPr lang="en-US" sz="1600" dirty="0" err="1" smtClean="0"/>
              <a:t>umumnya</a:t>
            </a:r>
            <a:r>
              <a:rPr lang="en-US" sz="1600" dirty="0" smtClean="0"/>
              <a:t> </a:t>
            </a:r>
            <a:r>
              <a:rPr lang="en-US" sz="1600" dirty="0" err="1" smtClean="0"/>
              <a:t>tidak</a:t>
            </a:r>
            <a:r>
              <a:rPr lang="en-US" sz="1600" dirty="0" smtClean="0"/>
              <a:t> </a:t>
            </a:r>
            <a:r>
              <a:rPr lang="en-US" sz="1600" dirty="0" err="1" smtClean="0"/>
              <a:t>dapat</a:t>
            </a:r>
            <a:r>
              <a:rPr lang="en-US" sz="1600" dirty="0" smtClean="0"/>
              <a:t> </a:t>
            </a:r>
            <a:r>
              <a:rPr lang="en-US" sz="1600" dirty="0" err="1" smtClean="0"/>
              <a:t>menahan</a:t>
            </a:r>
            <a:r>
              <a:rPr lang="en-US" sz="1600" dirty="0" smtClean="0"/>
              <a:t> </a:t>
            </a:r>
            <a:r>
              <a:rPr lang="en-US" sz="1600" dirty="0" err="1" smtClean="0"/>
              <a:t>gempa</a:t>
            </a:r>
            <a:r>
              <a:rPr lang="en-US" sz="1600" dirty="0" smtClean="0"/>
              <a:t> </a:t>
            </a:r>
            <a:r>
              <a:rPr lang="en-US" sz="1600" dirty="0" err="1"/>
              <a:t>bumi</a:t>
            </a:r>
            <a:r>
              <a:rPr lang="en-US" sz="1600" dirty="0"/>
              <a:t> </a:t>
            </a:r>
            <a:r>
              <a:rPr lang="en-US" sz="1600" dirty="0" err="1"/>
              <a:t>berskala</a:t>
            </a:r>
            <a:r>
              <a:rPr lang="en-US" sz="1600" dirty="0"/>
              <a:t> </a:t>
            </a:r>
            <a:r>
              <a:rPr lang="en-US" sz="1600" dirty="0" err="1"/>
              <a:t>besar</a:t>
            </a:r>
            <a:r>
              <a:rPr lang="en-US" sz="1600" dirty="0"/>
              <a:t>, </a:t>
            </a:r>
            <a:r>
              <a:rPr lang="en-US" sz="1600" dirty="0" err="1"/>
              <a:t>cara</a:t>
            </a:r>
            <a:r>
              <a:rPr lang="en-US" sz="1600" dirty="0"/>
              <a:t> yang </a:t>
            </a:r>
            <a:r>
              <a:rPr lang="en-US" sz="1600" dirty="0" err="1"/>
              <a:t>mungkin</a:t>
            </a:r>
            <a:r>
              <a:rPr lang="en-US" sz="1600" dirty="0"/>
              <a:t> </a:t>
            </a:r>
            <a:r>
              <a:rPr lang="en-US" sz="1600" dirty="0" err="1"/>
              <a:t>untuk</a:t>
            </a:r>
            <a:r>
              <a:rPr lang="en-US" sz="1600" dirty="0"/>
              <a:t> </a:t>
            </a:r>
            <a:r>
              <a:rPr lang="en-US" sz="1600" dirty="0" err="1"/>
              <a:t>mengatasi</a:t>
            </a:r>
            <a:r>
              <a:rPr lang="en-US" sz="1600" dirty="0"/>
              <a:t> </a:t>
            </a:r>
            <a:r>
              <a:rPr lang="en-US" sz="1600" dirty="0" err="1"/>
              <a:t>kematian</a:t>
            </a:r>
            <a:r>
              <a:rPr lang="en-US" sz="1600" dirty="0"/>
              <a:t> </a:t>
            </a:r>
            <a:r>
              <a:rPr lang="en-US" sz="1600" dirty="0" err="1"/>
              <a:t>tersebut</a:t>
            </a:r>
            <a:r>
              <a:rPr lang="en-US" sz="1600" dirty="0"/>
              <a:t> </a:t>
            </a:r>
            <a:r>
              <a:rPr lang="en-US" sz="1600" dirty="0" err="1"/>
              <a:t>adalah</a:t>
            </a:r>
            <a:r>
              <a:rPr lang="en-US" sz="1600" dirty="0"/>
              <a:t> </a:t>
            </a:r>
            <a:r>
              <a:rPr lang="en-US" sz="1600" dirty="0" err="1" smtClean="0"/>
              <a:t>dengan</a:t>
            </a:r>
            <a:r>
              <a:rPr lang="en-US" sz="1600" dirty="0" smtClean="0"/>
              <a:t> </a:t>
            </a:r>
            <a:r>
              <a:rPr lang="en-US" sz="1600" dirty="0" err="1"/>
              <a:t>membangun</a:t>
            </a:r>
            <a:r>
              <a:rPr lang="en-US" sz="1600" dirty="0"/>
              <a:t> </a:t>
            </a:r>
            <a:r>
              <a:rPr lang="en-US" sz="1600" dirty="0" err="1"/>
              <a:t>bangunan</a:t>
            </a:r>
            <a:r>
              <a:rPr lang="en-US" sz="1600" dirty="0"/>
              <a:t> </a:t>
            </a:r>
            <a:r>
              <a:rPr lang="en-US" sz="1600" dirty="0" err="1"/>
              <a:t>tahan</a:t>
            </a:r>
            <a:r>
              <a:rPr lang="en-US" sz="1600" dirty="0"/>
              <a:t> </a:t>
            </a:r>
            <a:r>
              <a:rPr lang="en-US" sz="1600" dirty="0" err="1"/>
              <a:t>gempa</a:t>
            </a:r>
            <a:r>
              <a:rPr lang="en-US" sz="1600" dirty="0"/>
              <a:t> </a:t>
            </a:r>
            <a:r>
              <a:rPr lang="en-US" sz="1600" dirty="0" err="1"/>
              <a:t>atau</a:t>
            </a:r>
            <a:r>
              <a:rPr lang="en-US" sz="1600" dirty="0"/>
              <a:t> </a:t>
            </a:r>
            <a:r>
              <a:rPr lang="en-US" sz="1600" dirty="0" err="1"/>
              <a:t>memanfaatkan</a:t>
            </a:r>
            <a:r>
              <a:rPr lang="en-US" sz="1600" dirty="0"/>
              <a:t> </a:t>
            </a:r>
            <a:r>
              <a:rPr lang="en-US" sz="1600" dirty="0" err="1"/>
              <a:t>sistem</a:t>
            </a:r>
            <a:r>
              <a:rPr lang="en-US" sz="1600" dirty="0"/>
              <a:t> </a:t>
            </a:r>
            <a:r>
              <a:rPr lang="en-US" sz="1600" dirty="0" err="1"/>
              <a:t>Peringatan</a:t>
            </a:r>
            <a:r>
              <a:rPr lang="en-US" sz="1600" dirty="0"/>
              <a:t> Dini </a:t>
            </a:r>
            <a:r>
              <a:rPr lang="en-US" sz="1600" dirty="0" err="1"/>
              <a:t>Gempa</a:t>
            </a:r>
            <a:r>
              <a:rPr lang="en-US" sz="1600" dirty="0"/>
              <a:t> (EEW) yang </a:t>
            </a:r>
            <a:r>
              <a:rPr lang="en-US" sz="1600" dirty="0" err="1"/>
              <a:t>menyediakan</a:t>
            </a:r>
            <a:r>
              <a:rPr lang="en-US" sz="1600" dirty="0"/>
              <a:t> </a:t>
            </a:r>
            <a:r>
              <a:rPr lang="en-US" sz="1600" dirty="0" err="1"/>
              <a:t>peringatan</a:t>
            </a:r>
            <a:r>
              <a:rPr lang="en-US" sz="1600" dirty="0"/>
              <a:t> </a:t>
            </a:r>
            <a:r>
              <a:rPr lang="en-US" sz="1600" dirty="0" err="1"/>
              <a:t>beberapa</a:t>
            </a:r>
            <a:r>
              <a:rPr lang="en-US" sz="1600" dirty="0"/>
              <a:t> </a:t>
            </a:r>
            <a:r>
              <a:rPr lang="en-US" sz="1600" dirty="0" err="1"/>
              <a:t>detik</a:t>
            </a:r>
            <a:r>
              <a:rPr lang="en-US" sz="1600" dirty="0"/>
              <a:t> </a:t>
            </a:r>
            <a:r>
              <a:rPr lang="en-US" sz="1600" dirty="0" err="1"/>
              <a:t>hingga</a:t>
            </a:r>
            <a:r>
              <a:rPr lang="en-US" sz="1600" dirty="0"/>
              <a:t> </a:t>
            </a:r>
            <a:r>
              <a:rPr lang="en-US" sz="1600" dirty="0" err="1"/>
              <a:t>menit</a:t>
            </a:r>
            <a:r>
              <a:rPr lang="en-US" sz="1600" dirty="0"/>
              <a:t> </a:t>
            </a:r>
            <a:r>
              <a:rPr lang="en-US" sz="1600" dirty="0" err="1"/>
              <a:t>sebelumnya</a:t>
            </a:r>
            <a:r>
              <a:rPr lang="en-US" sz="1600" dirty="0"/>
              <a:t>, </a:t>
            </a:r>
            <a:r>
              <a:rPr lang="en-US" sz="1600" dirty="0" err="1"/>
              <a:t>sehingga</a:t>
            </a:r>
            <a:r>
              <a:rPr lang="en-US" sz="1600" dirty="0"/>
              <a:t> </a:t>
            </a:r>
            <a:r>
              <a:rPr lang="en-US" sz="1600" dirty="0" err="1"/>
              <a:t>memungkinkan</a:t>
            </a:r>
            <a:r>
              <a:rPr lang="en-US" sz="1600" dirty="0"/>
              <a:t> orang </a:t>
            </a:r>
            <a:r>
              <a:rPr lang="en-US" sz="1600" dirty="0" err="1"/>
              <a:t>untuk</a:t>
            </a:r>
            <a:r>
              <a:rPr lang="en-US" sz="1600" dirty="0"/>
              <a:t> </a:t>
            </a:r>
            <a:r>
              <a:rPr lang="en-US" sz="1600" dirty="0" err="1"/>
              <a:t>pindah</a:t>
            </a:r>
            <a:r>
              <a:rPr lang="en-US" sz="1600" dirty="0"/>
              <a:t> </a:t>
            </a:r>
            <a:r>
              <a:rPr lang="en-US" sz="1600" dirty="0" err="1"/>
              <a:t>ke</a:t>
            </a:r>
            <a:r>
              <a:rPr lang="en-US" sz="1600" dirty="0"/>
              <a:t> area </a:t>
            </a:r>
            <a:r>
              <a:rPr lang="en-US" sz="1600" dirty="0" err="1"/>
              <a:t>aman</a:t>
            </a:r>
            <a:r>
              <a:rPr lang="en-US" sz="1600" dirty="0"/>
              <a:t> </a:t>
            </a:r>
            <a:r>
              <a:rPr lang="en-US" sz="1600" dirty="0" err="1"/>
              <a:t>atau</a:t>
            </a:r>
            <a:r>
              <a:rPr lang="en-US" sz="1600" dirty="0"/>
              <a:t> </a:t>
            </a:r>
            <a:r>
              <a:rPr lang="en-US" sz="1600" dirty="0" err="1"/>
              <a:t>mematikan</a:t>
            </a:r>
            <a:r>
              <a:rPr lang="en-US" sz="1600" dirty="0"/>
              <a:t> </a:t>
            </a:r>
            <a:r>
              <a:rPr lang="en-US" sz="1600" dirty="0" err="1"/>
              <a:t>mesin</a:t>
            </a:r>
            <a:r>
              <a:rPr lang="en-US" sz="1600" dirty="0"/>
              <a:t> </a:t>
            </a:r>
            <a:r>
              <a:rPr lang="en-US" sz="1600" dirty="0" err="1"/>
              <a:t>berbahaya</a:t>
            </a:r>
            <a:r>
              <a:rPr lang="en-US" sz="1600" dirty="0"/>
              <a:t>. </a:t>
            </a:r>
            <a:r>
              <a:rPr lang="en-US" sz="1600" dirty="0" err="1"/>
              <a:t>Namun</a:t>
            </a:r>
            <a:r>
              <a:rPr lang="en-US" sz="1600" dirty="0"/>
              <a:t>, </a:t>
            </a:r>
            <a:r>
              <a:rPr lang="en-US" sz="1600" dirty="0" err="1"/>
              <a:t>tidak</a:t>
            </a:r>
            <a:r>
              <a:rPr lang="en-US" sz="1600" dirty="0"/>
              <a:t> </a:t>
            </a:r>
            <a:r>
              <a:rPr lang="en-US" sz="1600" dirty="0" err="1"/>
              <a:t>hanya</a:t>
            </a:r>
            <a:r>
              <a:rPr lang="en-US" sz="1600" dirty="0"/>
              <a:t> </a:t>
            </a:r>
            <a:r>
              <a:rPr lang="en-US" sz="1600" dirty="0" err="1"/>
              <a:t>mahal</a:t>
            </a:r>
            <a:r>
              <a:rPr lang="en-US" sz="1600" dirty="0"/>
              <a:t> </a:t>
            </a:r>
            <a:r>
              <a:rPr lang="en-US" sz="1600" dirty="0" err="1"/>
              <a:t>untuk</a:t>
            </a:r>
            <a:r>
              <a:rPr lang="en-US" sz="1600" dirty="0"/>
              <a:t> </a:t>
            </a:r>
            <a:r>
              <a:rPr lang="en-US" sz="1600" dirty="0" err="1"/>
              <a:t>membangun</a:t>
            </a:r>
            <a:r>
              <a:rPr lang="en-US" sz="1600" dirty="0"/>
              <a:t> </a:t>
            </a:r>
            <a:r>
              <a:rPr lang="en-US" sz="1600" dirty="0" err="1"/>
              <a:t>struktur</a:t>
            </a:r>
            <a:r>
              <a:rPr lang="en-US" sz="1600" dirty="0"/>
              <a:t> </a:t>
            </a:r>
            <a:r>
              <a:rPr lang="en-US" sz="1600" dirty="0" err="1"/>
              <a:t>tahan</a:t>
            </a:r>
            <a:r>
              <a:rPr lang="en-US" sz="1600" dirty="0"/>
              <a:t> </a:t>
            </a:r>
            <a:r>
              <a:rPr lang="en-US" sz="1600" dirty="0" err="1"/>
              <a:t>gempa</a:t>
            </a:r>
            <a:r>
              <a:rPr lang="en-US" sz="1600" dirty="0"/>
              <a:t> </a:t>
            </a:r>
            <a:r>
              <a:rPr lang="en-US" sz="1600" dirty="0" err="1"/>
              <a:t>tetapi</a:t>
            </a:r>
            <a:r>
              <a:rPr lang="en-US" sz="1600" dirty="0"/>
              <a:t> juga </a:t>
            </a:r>
            <a:r>
              <a:rPr lang="en-US" sz="1600" dirty="0" err="1"/>
              <a:t>sulit</a:t>
            </a:r>
            <a:r>
              <a:rPr lang="en-US" sz="1600" dirty="0"/>
              <a:t> </a:t>
            </a:r>
            <a:r>
              <a:rPr lang="en-US" sz="1600" dirty="0" err="1"/>
              <a:t>untuk</a:t>
            </a:r>
            <a:r>
              <a:rPr lang="en-US" sz="1600" dirty="0"/>
              <a:t> </a:t>
            </a:r>
            <a:r>
              <a:rPr lang="en-US" sz="1600" dirty="0" err="1"/>
              <a:t>membangun</a:t>
            </a:r>
            <a:r>
              <a:rPr lang="en-US" sz="1600" dirty="0"/>
              <a:t> </a:t>
            </a:r>
            <a:r>
              <a:rPr lang="en-US" sz="1600" dirty="0" err="1"/>
              <a:t>sistem</a:t>
            </a:r>
            <a:r>
              <a:rPr lang="en-US" sz="1600" dirty="0"/>
              <a:t> EEW </a:t>
            </a:r>
            <a:r>
              <a:rPr lang="en-US" sz="1600" dirty="0" err="1"/>
              <a:t>nasional</a:t>
            </a:r>
            <a:r>
              <a:rPr lang="en-US" sz="1600" dirty="0"/>
              <a:t> yang </a:t>
            </a:r>
            <a:r>
              <a:rPr lang="en-US" sz="1600" dirty="0" err="1"/>
              <a:t>sangat</a:t>
            </a:r>
            <a:r>
              <a:rPr lang="en-US" sz="1600" dirty="0"/>
              <a:t> </a:t>
            </a:r>
            <a:r>
              <a:rPr lang="en-US" sz="1600" dirty="0" err="1"/>
              <a:t>akurat</a:t>
            </a:r>
            <a:r>
              <a:rPr lang="en-US" sz="1600" dirty="0" smtClean="0"/>
              <a:t>. </a:t>
            </a:r>
            <a:endParaRPr lang="en-US" sz="1600" dirty="0"/>
          </a:p>
          <a:p>
            <a:pPr marL="36900" indent="0">
              <a:buNone/>
            </a:pPr>
            <a:r>
              <a:rPr lang="en-US" sz="1600" dirty="0" err="1"/>
              <a:t>Dalam</a:t>
            </a:r>
            <a:r>
              <a:rPr lang="en-US" sz="1600" dirty="0"/>
              <a:t> </a:t>
            </a:r>
            <a:r>
              <a:rPr lang="en-US" sz="1600" dirty="0" err="1"/>
              <a:t>beberapa</a:t>
            </a:r>
            <a:r>
              <a:rPr lang="en-US" sz="1600" dirty="0"/>
              <a:t> </a:t>
            </a:r>
            <a:r>
              <a:rPr lang="en-US" sz="1600" dirty="0" err="1"/>
              <a:t>tahun</a:t>
            </a:r>
            <a:r>
              <a:rPr lang="en-US" sz="1600" dirty="0"/>
              <a:t> </a:t>
            </a:r>
            <a:r>
              <a:rPr lang="en-US" sz="1600" dirty="0" err="1"/>
              <a:t>terakhir</a:t>
            </a:r>
            <a:r>
              <a:rPr lang="en-US" sz="1600" dirty="0"/>
              <a:t>, </a:t>
            </a:r>
            <a:r>
              <a:rPr lang="en-US" sz="1600" dirty="0" err="1"/>
              <a:t>teknologi</a:t>
            </a:r>
            <a:r>
              <a:rPr lang="en-US" sz="1600" dirty="0"/>
              <a:t> </a:t>
            </a:r>
            <a:r>
              <a:rPr lang="en-US" sz="1600" dirty="0" err="1"/>
              <a:t>komputasi</a:t>
            </a:r>
            <a:r>
              <a:rPr lang="en-US" sz="1600" dirty="0"/>
              <a:t> yang </a:t>
            </a:r>
            <a:r>
              <a:rPr lang="en-US" sz="1600" dirty="0" err="1"/>
              <a:t>muncul</a:t>
            </a:r>
            <a:r>
              <a:rPr lang="en-US" sz="1600" dirty="0"/>
              <a:t> </a:t>
            </a:r>
            <a:r>
              <a:rPr lang="en-US" sz="1600" dirty="0" err="1"/>
              <a:t>seperti</a:t>
            </a:r>
            <a:r>
              <a:rPr lang="en-US" sz="1600" dirty="0"/>
              <a:t> </a:t>
            </a:r>
            <a:r>
              <a:rPr lang="en-US" sz="1600" dirty="0" err="1"/>
              <a:t>komputasi</a:t>
            </a:r>
            <a:r>
              <a:rPr lang="en-US" sz="1600" dirty="0"/>
              <a:t> </a:t>
            </a:r>
            <a:r>
              <a:rPr lang="en-US" sz="1600" dirty="0" err="1"/>
              <a:t>seluler</a:t>
            </a:r>
            <a:r>
              <a:rPr lang="en-US" sz="1600" dirty="0"/>
              <a:t> </a:t>
            </a:r>
            <a:r>
              <a:rPr lang="en-US" sz="1600" dirty="0" err="1"/>
              <a:t>dan</a:t>
            </a:r>
            <a:r>
              <a:rPr lang="en-US" sz="1600" dirty="0"/>
              <a:t> </a:t>
            </a:r>
            <a:r>
              <a:rPr lang="en-US" sz="1600" dirty="0" err="1"/>
              <a:t>sistem</a:t>
            </a:r>
            <a:r>
              <a:rPr lang="en-US" sz="1600" dirty="0"/>
              <a:t> Internet-of-Thing (</a:t>
            </a:r>
            <a:r>
              <a:rPr lang="en-US" sz="1600" dirty="0" err="1"/>
              <a:t>IoT</a:t>
            </a:r>
            <a:r>
              <a:rPr lang="en-US" sz="1600" dirty="0"/>
              <a:t>) </a:t>
            </a:r>
            <a:r>
              <a:rPr lang="en-US" sz="1600" dirty="0" err="1"/>
              <a:t>dilengkapi</a:t>
            </a:r>
            <a:r>
              <a:rPr lang="en-US" sz="1600" dirty="0"/>
              <a:t> </a:t>
            </a:r>
            <a:r>
              <a:rPr lang="en-US" sz="1600" dirty="0" err="1"/>
              <a:t>dengan</a:t>
            </a:r>
            <a:r>
              <a:rPr lang="en-US" sz="1600" dirty="0"/>
              <a:t> </a:t>
            </a:r>
            <a:r>
              <a:rPr lang="en-US" sz="1600" dirty="0" err="1"/>
              <a:t>berbagai</a:t>
            </a:r>
            <a:r>
              <a:rPr lang="en-US" sz="1600" dirty="0"/>
              <a:t> sensor MEMS (Micro Electro Mechanical Systems</a:t>
            </a:r>
            <a:r>
              <a:rPr lang="en-US" sz="1600" dirty="0" smtClean="0"/>
              <a:t>), </a:t>
            </a:r>
            <a:r>
              <a:rPr lang="en-US" sz="1600" dirty="0" err="1"/>
              <a:t>telah</a:t>
            </a:r>
            <a:r>
              <a:rPr lang="en-US" sz="1600" dirty="0"/>
              <a:t> </a:t>
            </a:r>
            <a:r>
              <a:rPr lang="en-US" sz="1600" dirty="0" err="1"/>
              <a:t>diadopsi</a:t>
            </a:r>
            <a:r>
              <a:rPr lang="en-US" sz="1600" dirty="0"/>
              <a:t> </a:t>
            </a:r>
            <a:r>
              <a:rPr lang="en-US" sz="1600" dirty="0" err="1"/>
              <a:t>secara</a:t>
            </a:r>
            <a:r>
              <a:rPr lang="en-US" sz="1600" dirty="0"/>
              <a:t> </a:t>
            </a:r>
            <a:r>
              <a:rPr lang="en-US" sz="1600" dirty="0" err="1"/>
              <a:t>luas</a:t>
            </a:r>
            <a:r>
              <a:rPr lang="en-US" sz="1600" dirty="0"/>
              <a:t> di </a:t>
            </a:r>
            <a:r>
              <a:rPr lang="en-US" sz="1600" dirty="0" err="1"/>
              <a:t>pada</a:t>
            </a:r>
            <a:r>
              <a:rPr lang="en-US" sz="1600" dirty="0"/>
              <a:t> </a:t>
            </a:r>
            <a:r>
              <a:rPr lang="en-US" sz="1600" dirty="0" err="1"/>
              <a:t>bidang</a:t>
            </a:r>
            <a:r>
              <a:rPr lang="en-US" sz="1600" dirty="0"/>
              <a:t> </a:t>
            </a:r>
            <a:r>
              <a:rPr lang="en-US" sz="1600" dirty="0" err="1"/>
              <a:t>perawatan</a:t>
            </a:r>
            <a:r>
              <a:rPr lang="en-US" sz="1600" dirty="0"/>
              <a:t> </a:t>
            </a:r>
            <a:r>
              <a:rPr lang="en-US" sz="1600" dirty="0" err="1"/>
              <a:t>kesehatan</a:t>
            </a:r>
            <a:r>
              <a:rPr lang="en-US" sz="1600" dirty="0"/>
              <a:t> </a:t>
            </a:r>
            <a:r>
              <a:rPr lang="en-US" sz="1600" dirty="0" err="1"/>
              <a:t>pintar</a:t>
            </a:r>
            <a:r>
              <a:rPr lang="en-US" sz="1600" dirty="0"/>
              <a:t>, </a:t>
            </a:r>
            <a:r>
              <a:rPr lang="en-US" sz="1600" dirty="0" err="1"/>
              <a:t>sistem</a:t>
            </a:r>
            <a:r>
              <a:rPr lang="en-US" sz="1600" dirty="0"/>
              <a:t> </a:t>
            </a:r>
            <a:r>
              <a:rPr lang="en-US" sz="1600" dirty="0" err="1"/>
              <a:t>transportasi</a:t>
            </a:r>
            <a:r>
              <a:rPr lang="en-US" sz="1600" dirty="0"/>
              <a:t> </a:t>
            </a:r>
            <a:r>
              <a:rPr lang="en-US" sz="1600" dirty="0" err="1"/>
              <a:t>cerdas</a:t>
            </a:r>
            <a:r>
              <a:rPr lang="en-US" sz="1600" dirty="0"/>
              <a:t>, </a:t>
            </a:r>
            <a:r>
              <a:rPr lang="en-US" sz="1600" dirty="0" err="1"/>
              <a:t>bangunan</a:t>
            </a:r>
            <a:r>
              <a:rPr lang="en-US" sz="1600" dirty="0"/>
              <a:t> </a:t>
            </a:r>
            <a:r>
              <a:rPr lang="en-US" sz="1600" dirty="0" err="1"/>
              <a:t>pintar</a:t>
            </a:r>
            <a:r>
              <a:rPr lang="en-US" sz="1600" dirty="0"/>
              <a:t>, </a:t>
            </a:r>
            <a:r>
              <a:rPr lang="en-US" sz="1600" dirty="0" err="1"/>
              <a:t>dan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endParaRPr lang="en-US" sz="1600" dirty="0" smtClean="0"/>
          </a:p>
          <a:p>
            <a:pPr marL="36900" indent="0">
              <a:buNone/>
            </a:pPr>
            <a:r>
              <a:rPr lang="en-US" sz="1600" dirty="0" err="1" smtClean="0"/>
              <a:t>Berdasarkan</a:t>
            </a:r>
            <a:r>
              <a:rPr lang="en-US" sz="1600" dirty="0" smtClean="0"/>
              <a:t> </a:t>
            </a:r>
            <a:r>
              <a:rPr lang="en-US" sz="1600" dirty="0" err="1" smtClean="0"/>
              <a:t>literatur</a:t>
            </a:r>
            <a:r>
              <a:rPr lang="en-US" sz="1600" dirty="0" smtClean="0"/>
              <a:t> yang </a:t>
            </a:r>
            <a:r>
              <a:rPr lang="en-US" sz="1600" dirty="0" err="1" smtClean="0"/>
              <a:t>tersedia</a:t>
            </a:r>
            <a:r>
              <a:rPr lang="en-US" sz="1600" dirty="0" smtClean="0"/>
              <a:t>, kami </a:t>
            </a:r>
            <a:r>
              <a:rPr lang="en-US" sz="1600" dirty="0" err="1" smtClean="0"/>
              <a:t>dapat</a:t>
            </a:r>
            <a:r>
              <a:rPr lang="en-US" sz="1600" dirty="0" smtClean="0"/>
              <a:t> </a:t>
            </a:r>
            <a:r>
              <a:rPr lang="en-US" sz="1600" dirty="0" err="1" smtClean="0"/>
              <a:t>membagi</a:t>
            </a:r>
            <a:r>
              <a:rPr lang="en-US" sz="1600" dirty="0" smtClean="0"/>
              <a:t> </a:t>
            </a:r>
            <a:r>
              <a:rPr lang="en-US" sz="1600" dirty="0" err="1" smtClean="0"/>
              <a:t>deteksi</a:t>
            </a:r>
            <a:r>
              <a:rPr lang="en-US" sz="1600" dirty="0" smtClean="0"/>
              <a:t> </a:t>
            </a:r>
            <a:r>
              <a:rPr lang="en-US" sz="1600" dirty="0" err="1" smtClean="0"/>
              <a:t>gempa</a:t>
            </a:r>
            <a:r>
              <a:rPr lang="en-US" sz="1600" dirty="0" smtClean="0"/>
              <a:t> </a:t>
            </a:r>
            <a:r>
              <a:rPr lang="en-US" sz="1600" dirty="0" err="1" smtClean="0"/>
              <a:t>berbasis</a:t>
            </a:r>
            <a:r>
              <a:rPr lang="en-US" sz="1600" dirty="0" smtClean="0"/>
              <a:t> </a:t>
            </a:r>
            <a:r>
              <a:rPr lang="en-US" sz="1600" dirty="0" err="1" smtClean="0"/>
              <a:t>IoT</a:t>
            </a:r>
            <a:r>
              <a:rPr lang="en-US" sz="1600" dirty="0" smtClean="0"/>
              <a:t> </a:t>
            </a:r>
            <a:r>
              <a:rPr lang="en-US" sz="1600" dirty="0" err="1" smtClean="0"/>
              <a:t>menjadi</a:t>
            </a:r>
            <a:r>
              <a:rPr lang="en-US" sz="1600" dirty="0" smtClean="0"/>
              <a:t> </a:t>
            </a:r>
            <a:r>
              <a:rPr lang="en-US" sz="1600" dirty="0" err="1" smtClean="0"/>
              <a:t>dua</a:t>
            </a:r>
            <a:r>
              <a:rPr lang="en-US" sz="1600" dirty="0" smtClean="0"/>
              <a:t> </a:t>
            </a:r>
            <a:r>
              <a:rPr lang="en-US" sz="1600" dirty="0" err="1" smtClean="0"/>
              <a:t>bagian</a:t>
            </a:r>
            <a:r>
              <a:rPr lang="en-US" sz="1600" dirty="0" smtClean="0"/>
              <a:t> </a:t>
            </a:r>
            <a:r>
              <a:rPr lang="en-US" sz="1600" dirty="0" err="1" smtClean="0"/>
              <a:t>berdasarkan</a:t>
            </a:r>
            <a:r>
              <a:rPr lang="en-US" sz="1600" dirty="0" smtClean="0"/>
              <a:t> </a:t>
            </a:r>
            <a:r>
              <a:rPr lang="en-US" sz="1600" dirty="0" err="1" smtClean="0"/>
              <a:t>penerapannya</a:t>
            </a:r>
            <a:r>
              <a:rPr lang="en-US" sz="1600" dirty="0" smtClean="0"/>
              <a:t>. </a:t>
            </a:r>
            <a:r>
              <a:rPr lang="en-US" sz="1600" dirty="0" err="1" smtClean="0"/>
              <a:t>Sistem</a:t>
            </a:r>
            <a:r>
              <a:rPr lang="en-US" sz="1600" dirty="0" smtClean="0"/>
              <a:t> </a:t>
            </a:r>
            <a:r>
              <a:rPr lang="en-US" sz="1600" dirty="0" err="1" smtClean="0"/>
              <a:t>peringatan</a:t>
            </a:r>
            <a:r>
              <a:rPr lang="en-US" sz="1600" dirty="0" smtClean="0"/>
              <a:t> </a:t>
            </a:r>
            <a:r>
              <a:rPr lang="en-US" sz="1600" dirty="0" err="1" smtClean="0"/>
              <a:t>dini</a:t>
            </a:r>
            <a:r>
              <a:rPr lang="en-US" sz="1600" dirty="0" smtClean="0"/>
              <a:t> </a:t>
            </a:r>
            <a:r>
              <a:rPr lang="en-US" sz="1600" dirty="0" err="1" smtClean="0"/>
              <a:t>gempa</a:t>
            </a:r>
            <a:r>
              <a:rPr lang="en-US" sz="1600" dirty="0" smtClean="0"/>
              <a:t> </a:t>
            </a:r>
            <a:r>
              <a:rPr lang="en-US" sz="1600" dirty="0" err="1" smtClean="0"/>
              <a:t>berbasis</a:t>
            </a:r>
            <a:r>
              <a:rPr lang="en-US" sz="1600" dirty="0" smtClean="0"/>
              <a:t> </a:t>
            </a:r>
            <a:r>
              <a:rPr lang="en-US" sz="1600" dirty="0" err="1" smtClean="0"/>
              <a:t>seluler</a:t>
            </a:r>
            <a:r>
              <a:rPr lang="en-US" sz="1600" dirty="0" smtClean="0"/>
              <a:t> </a:t>
            </a:r>
            <a:r>
              <a:rPr lang="en-US" sz="1600" dirty="0" err="1" smtClean="0"/>
              <a:t>menggunakan</a:t>
            </a:r>
            <a:r>
              <a:rPr lang="en-US" sz="1600" dirty="0" smtClean="0"/>
              <a:t> sensor MEMS </a:t>
            </a:r>
            <a:r>
              <a:rPr lang="en-US" sz="1600" dirty="0" err="1" smtClean="0"/>
              <a:t>berbiaya</a:t>
            </a:r>
            <a:r>
              <a:rPr lang="en-US" sz="1600" dirty="0" smtClean="0"/>
              <a:t> </a:t>
            </a:r>
            <a:r>
              <a:rPr lang="en-US" sz="1600" dirty="0" err="1" smtClean="0"/>
              <a:t>rendah</a:t>
            </a:r>
            <a:r>
              <a:rPr lang="en-US" sz="1600" dirty="0" smtClean="0"/>
              <a:t> di smartphone </a:t>
            </a:r>
            <a:r>
              <a:rPr lang="en-US" sz="1600" dirty="0" err="1" smtClean="0"/>
              <a:t>atau</a:t>
            </a:r>
            <a:r>
              <a:rPr lang="en-US" sz="1600" dirty="0" smtClean="0"/>
              <a:t> </a:t>
            </a:r>
            <a:r>
              <a:rPr lang="en-US" sz="1600" dirty="0" err="1" smtClean="0"/>
              <a:t>perangkat</a:t>
            </a:r>
            <a:r>
              <a:rPr lang="en-US" sz="1600" dirty="0" smtClean="0"/>
              <a:t> </a:t>
            </a:r>
            <a:r>
              <a:rPr lang="en-US" sz="1600" dirty="0" err="1" smtClean="0"/>
              <a:t>IoT</a:t>
            </a:r>
            <a:r>
              <a:rPr lang="en-US" sz="1600" dirty="0" smtClean="0"/>
              <a:t> </a:t>
            </a:r>
            <a:r>
              <a:rPr lang="en-US" sz="1600" dirty="0" err="1" smtClean="0"/>
              <a:t>sebagai</a:t>
            </a:r>
            <a:r>
              <a:rPr lang="en-US" sz="1600" dirty="0" smtClean="0"/>
              <a:t> sensor </a:t>
            </a:r>
            <a:r>
              <a:rPr lang="en-US" sz="1600" dirty="0" err="1" smtClean="0"/>
              <a:t>seismik</a:t>
            </a:r>
            <a:r>
              <a:rPr lang="en-US" sz="1600" dirty="0" smtClean="0"/>
              <a:t> </a:t>
            </a:r>
            <a:r>
              <a:rPr lang="en-US" sz="1600" dirty="0" err="1" smtClean="0"/>
              <a:t>dalam</a:t>
            </a:r>
            <a:r>
              <a:rPr lang="en-US" sz="1600" dirty="0" smtClean="0"/>
              <a:t> </a:t>
            </a:r>
            <a:r>
              <a:rPr lang="en-US" sz="1600" dirty="0" err="1" smtClean="0"/>
              <a:t>lingkungan</a:t>
            </a:r>
            <a:r>
              <a:rPr lang="en-US" sz="1600" dirty="0" smtClean="0"/>
              <a:t> yang </a:t>
            </a:r>
            <a:r>
              <a:rPr lang="en-US" sz="1600" dirty="0" err="1" smtClean="0"/>
              <a:t>dinamis</a:t>
            </a:r>
            <a:r>
              <a:rPr lang="en-US" sz="1600" dirty="0" smtClean="0"/>
              <a:t>, </a:t>
            </a:r>
            <a:r>
              <a:rPr lang="en-US" sz="1600" dirty="0" err="1" smtClean="0"/>
              <a:t>sedangkan</a:t>
            </a:r>
            <a:r>
              <a:rPr lang="en-US" sz="1600" dirty="0" smtClean="0"/>
              <a:t> </a:t>
            </a:r>
            <a:r>
              <a:rPr lang="en-US" sz="1600" dirty="0" err="1" smtClean="0"/>
              <a:t>sistem</a:t>
            </a:r>
            <a:r>
              <a:rPr lang="en-US" sz="1600" dirty="0" smtClean="0"/>
              <a:t> </a:t>
            </a:r>
            <a:r>
              <a:rPr lang="en-US" sz="1600" dirty="0" err="1" smtClean="0"/>
              <a:t>peringatan</a:t>
            </a:r>
            <a:r>
              <a:rPr lang="en-US" sz="1600" dirty="0" smtClean="0"/>
              <a:t> </a:t>
            </a:r>
            <a:r>
              <a:rPr lang="en-US" sz="1600" dirty="0" err="1" smtClean="0"/>
              <a:t>dini</a:t>
            </a:r>
            <a:r>
              <a:rPr lang="en-US" sz="1600" dirty="0" smtClean="0"/>
              <a:t> </a:t>
            </a:r>
            <a:r>
              <a:rPr lang="en-US" sz="1600" dirty="0" err="1" smtClean="0"/>
              <a:t>berbasis</a:t>
            </a:r>
            <a:r>
              <a:rPr lang="en-US" sz="1600" dirty="0" smtClean="0"/>
              <a:t> sensor </a:t>
            </a:r>
            <a:r>
              <a:rPr lang="en-US" sz="1600" dirty="0" err="1" smtClean="0"/>
              <a:t>stasioner</a:t>
            </a:r>
            <a:r>
              <a:rPr lang="en-US" sz="1600" dirty="0" smtClean="0"/>
              <a:t> </a:t>
            </a:r>
            <a:r>
              <a:rPr lang="en-US" sz="1600" dirty="0" err="1" smtClean="0"/>
              <a:t>menggunakan</a:t>
            </a:r>
            <a:r>
              <a:rPr lang="en-US" sz="1600" dirty="0" smtClean="0"/>
              <a:t> </a:t>
            </a:r>
            <a:r>
              <a:rPr lang="en-US" sz="1600" dirty="0" err="1" smtClean="0"/>
              <a:t>perangkat</a:t>
            </a:r>
            <a:r>
              <a:rPr lang="en-US" sz="1600" dirty="0" smtClean="0"/>
              <a:t> </a:t>
            </a:r>
            <a:r>
              <a:rPr lang="en-US" sz="1600" dirty="0" err="1" smtClean="0"/>
              <a:t>khusus</a:t>
            </a:r>
            <a:r>
              <a:rPr lang="en-US" sz="1600" dirty="0" smtClean="0"/>
              <a:t> </a:t>
            </a:r>
            <a:r>
              <a:rPr lang="en-US" sz="1600" dirty="0" err="1" smtClean="0"/>
              <a:t>sebagai</a:t>
            </a:r>
            <a:r>
              <a:rPr lang="en-US" sz="1600" dirty="0" smtClean="0"/>
              <a:t> sensor </a:t>
            </a:r>
            <a:r>
              <a:rPr lang="en-US" sz="1600" dirty="0" err="1" smtClean="0"/>
              <a:t>seismik</a:t>
            </a:r>
            <a:r>
              <a:rPr lang="en-US" sz="1600" dirty="0" smtClean="0"/>
              <a:t> </a:t>
            </a:r>
            <a:r>
              <a:rPr lang="en-US" sz="1600" dirty="0" err="1" smtClean="0"/>
              <a:t>secara</a:t>
            </a:r>
            <a:r>
              <a:rPr lang="en-US" sz="1600" dirty="0" smtClean="0"/>
              <a:t> </a:t>
            </a:r>
            <a:r>
              <a:rPr lang="en-US" sz="1600" dirty="0" err="1" smtClean="0"/>
              <a:t>statis</a:t>
            </a:r>
            <a:r>
              <a:rPr lang="en-US" sz="1600" dirty="0" smtClean="0"/>
              <a:t>. Data </a:t>
            </a:r>
            <a:r>
              <a:rPr lang="en-US" sz="1600" dirty="0"/>
              <a:t>non </a:t>
            </a:r>
            <a:r>
              <a:rPr lang="en-US" sz="1600" dirty="0" err="1"/>
              <a:t>gempa</a:t>
            </a:r>
            <a:r>
              <a:rPr lang="en-US" sz="1600" dirty="0"/>
              <a:t> di </a:t>
            </a:r>
            <a:r>
              <a:rPr lang="en-US" sz="1600" dirty="0" err="1"/>
              <a:t>lingkungan</a:t>
            </a:r>
            <a:r>
              <a:rPr lang="en-US" sz="1600" dirty="0"/>
              <a:t> </a:t>
            </a:r>
            <a:r>
              <a:rPr lang="en-US" sz="1600" dirty="0" err="1"/>
              <a:t>statis</a:t>
            </a:r>
            <a:r>
              <a:rPr lang="en-US" sz="1600" dirty="0"/>
              <a:t> </a:t>
            </a:r>
            <a:r>
              <a:rPr lang="en-US" sz="1600" dirty="0" err="1"/>
              <a:t>meliputi</a:t>
            </a:r>
            <a:r>
              <a:rPr lang="en-US" sz="1600" dirty="0"/>
              <a:t> </a:t>
            </a:r>
            <a:r>
              <a:rPr lang="en-US" sz="1600" dirty="0" err="1"/>
              <a:t>kebisingan</a:t>
            </a:r>
            <a:r>
              <a:rPr lang="en-US" sz="1600" dirty="0"/>
              <a:t> internal </a:t>
            </a:r>
            <a:r>
              <a:rPr lang="en-US" sz="1600" dirty="0" err="1"/>
              <a:t>dan</a:t>
            </a:r>
            <a:r>
              <a:rPr lang="en-US" sz="1600" dirty="0"/>
              <a:t> </a:t>
            </a:r>
            <a:r>
              <a:rPr lang="en-US" sz="1600" dirty="0" err="1"/>
              <a:t>eksternal</a:t>
            </a:r>
            <a:r>
              <a:rPr lang="en-US" sz="1600" dirty="0"/>
              <a:t>. </a:t>
            </a:r>
            <a:r>
              <a:rPr lang="en-US" sz="1600" dirty="0" err="1"/>
              <a:t>Sumber</a:t>
            </a:r>
            <a:r>
              <a:rPr lang="en-US" sz="1600" dirty="0"/>
              <a:t> </a:t>
            </a:r>
            <a:r>
              <a:rPr lang="en-US" sz="1600" dirty="0" err="1"/>
              <a:t>suara</a:t>
            </a:r>
            <a:r>
              <a:rPr lang="en-US" sz="1600" dirty="0"/>
              <a:t> internal </a:t>
            </a:r>
            <a:r>
              <a:rPr lang="en-US" sz="1600" dirty="0" err="1"/>
              <a:t>terutama</a:t>
            </a:r>
            <a:r>
              <a:rPr lang="en-US" sz="1600" dirty="0"/>
              <a:t> </a:t>
            </a:r>
            <a:r>
              <a:rPr lang="en-US" sz="1600" dirty="0" err="1"/>
              <a:t>berasal</a:t>
            </a:r>
            <a:r>
              <a:rPr lang="en-US" sz="1600" dirty="0"/>
              <a:t> </a:t>
            </a:r>
            <a:r>
              <a:rPr lang="en-US" sz="1600" dirty="0" err="1"/>
              <a:t>dari</a:t>
            </a:r>
            <a:r>
              <a:rPr lang="en-US" sz="1600" dirty="0"/>
              <a:t> sensor </a:t>
            </a:r>
            <a:r>
              <a:rPr lang="en-US" sz="1600" dirty="0" smtClean="0"/>
              <a:t>di </a:t>
            </a:r>
            <a:r>
              <a:rPr lang="en-US" sz="1600" dirty="0" err="1" smtClean="0"/>
              <a:t>mana</a:t>
            </a:r>
            <a:r>
              <a:rPr lang="en-US" sz="1600" dirty="0" smtClean="0"/>
              <a:t> </a:t>
            </a:r>
            <a:r>
              <a:rPr lang="en-US" sz="1600" dirty="0" err="1"/>
              <a:t>akselerometer</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menangkap</a:t>
            </a:r>
            <a:r>
              <a:rPr lang="en-US" sz="1600" dirty="0"/>
              <a:t> </a:t>
            </a:r>
            <a:r>
              <a:rPr lang="en-US" sz="1600" dirty="0" err="1"/>
              <a:t>beberapa</a:t>
            </a:r>
            <a:r>
              <a:rPr lang="en-US" sz="1600" dirty="0"/>
              <a:t> </a:t>
            </a:r>
            <a:r>
              <a:rPr lang="en-US" sz="1600" dirty="0" err="1"/>
              <a:t>sinyal</a:t>
            </a:r>
            <a:r>
              <a:rPr lang="en-US" sz="1600" dirty="0"/>
              <a:t> </a:t>
            </a:r>
            <a:r>
              <a:rPr lang="en-US" sz="1600" dirty="0" err="1"/>
              <a:t>getaran</a:t>
            </a:r>
            <a:r>
              <a:rPr lang="en-US" sz="1600" dirty="0"/>
              <a:t>. </a:t>
            </a:r>
            <a:r>
              <a:rPr lang="en-US" sz="1600" dirty="0" err="1"/>
              <a:t>Kebisingan</a:t>
            </a:r>
            <a:r>
              <a:rPr lang="en-US" sz="1600" dirty="0"/>
              <a:t> </a:t>
            </a:r>
            <a:r>
              <a:rPr lang="en-US" sz="1600" dirty="0" err="1"/>
              <a:t>eksternal</a:t>
            </a:r>
            <a:r>
              <a:rPr lang="en-US" sz="1600" dirty="0"/>
              <a:t> </a:t>
            </a:r>
            <a:r>
              <a:rPr lang="en-US" sz="1600" dirty="0" err="1"/>
              <a:t>berasal</a:t>
            </a:r>
            <a:r>
              <a:rPr lang="en-US" sz="1600" dirty="0"/>
              <a:t> </a:t>
            </a:r>
            <a:r>
              <a:rPr lang="en-US" sz="1600" dirty="0" err="1"/>
              <a:t>dari</a:t>
            </a:r>
            <a:r>
              <a:rPr lang="en-US" sz="1600" dirty="0"/>
              <a:t> </a:t>
            </a:r>
            <a:r>
              <a:rPr lang="en-US" sz="1600" dirty="0" err="1"/>
              <a:t>luar</a:t>
            </a:r>
            <a:r>
              <a:rPr lang="en-US" sz="1600" dirty="0"/>
              <a:t> sensor </a:t>
            </a:r>
            <a:r>
              <a:rPr lang="en-US" sz="1600" dirty="0" err="1" smtClean="0"/>
              <a:t>seperti</a:t>
            </a:r>
            <a:r>
              <a:rPr lang="en-US" sz="1600" dirty="0" smtClean="0"/>
              <a:t> </a:t>
            </a:r>
            <a:r>
              <a:rPr lang="en-US" sz="1600" dirty="0" err="1"/>
              <a:t>konstruksi</a:t>
            </a:r>
            <a:r>
              <a:rPr lang="en-US" sz="1600" dirty="0"/>
              <a:t>, </a:t>
            </a:r>
            <a:r>
              <a:rPr lang="en-US" sz="1600" dirty="0" err="1"/>
              <a:t>jalan</a:t>
            </a:r>
            <a:r>
              <a:rPr lang="en-US" sz="1600" dirty="0"/>
              <a:t> </a:t>
            </a:r>
            <a:r>
              <a:rPr lang="en-US" sz="1600" dirty="0" err="1"/>
              <a:t>lalu</a:t>
            </a:r>
            <a:r>
              <a:rPr lang="en-US" sz="1600" dirty="0"/>
              <a:t> </a:t>
            </a:r>
            <a:r>
              <a:rPr lang="en-US" sz="1600" dirty="0" err="1"/>
              <a:t>lintas</a:t>
            </a:r>
            <a:r>
              <a:rPr lang="en-US" sz="1600" dirty="0"/>
              <a:t> </a:t>
            </a:r>
            <a:r>
              <a:rPr lang="en-US" sz="1600" dirty="0" err="1"/>
              <a:t>padat</a:t>
            </a:r>
            <a:r>
              <a:rPr lang="en-US" sz="1600" dirty="0"/>
              <a:t>, </a:t>
            </a:r>
            <a:r>
              <a:rPr lang="en-US" sz="1600" dirty="0" err="1"/>
              <a:t>dll</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berbagai</a:t>
            </a:r>
            <a:r>
              <a:rPr lang="en-US" sz="1600" dirty="0"/>
              <a:t> </a:t>
            </a:r>
            <a:r>
              <a:rPr lang="en-US" sz="1600" dirty="0" err="1"/>
              <a:t>aktivitas</a:t>
            </a:r>
            <a:r>
              <a:rPr lang="en-US" sz="1600" dirty="0"/>
              <a:t> </a:t>
            </a:r>
            <a:r>
              <a:rPr lang="en-US" sz="1600" dirty="0" err="1"/>
              <a:t>manusia</a:t>
            </a:r>
            <a:r>
              <a:rPr lang="en-US" sz="1600" dirty="0"/>
              <a:t> </a:t>
            </a:r>
            <a:r>
              <a:rPr lang="en-US" sz="1600" dirty="0" err="1"/>
              <a:t>menjadi</a:t>
            </a:r>
            <a:r>
              <a:rPr lang="en-US" sz="1600" dirty="0"/>
              <a:t> </a:t>
            </a:r>
            <a:r>
              <a:rPr lang="en-US" sz="1600" dirty="0" err="1"/>
              <a:t>bagian</a:t>
            </a:r>
            <a:r>
              <a:rPr lang="en-US" sz="1600" dirty="0"/>
              <a:t> </a:t>
            </a:r>
            <a:r>
              <a:rPr lang="en-US" sz="1600" dirty="0" err="1"/>
              <a:t>utama</a:t>
            </a:r>
            <a:r>
              <a:rPr lang="en-US" sz="1600" dirty="0"/>
              <a:t> </a:t>
            </a:r>
            <a:r>
              <a:rPr lang="en-US" sz="1600" dirty="0" err="1"/>
              <a:t>dari</a:t>
            </a:r>
            <a:r>
              <a:rPr lang="en-US" sz="1600" dirty="0"/>
              <a:t> data </a:t>
            </a:r>
            <a:r>
              <a:rPr lang="en-US" sz="1600" dirty="0" smtClean="0"/>
              <a:t>non-</a:t>
            </a:r>
            <a:r>
              <a:rPr lang="en-US" sz="1600" dirty="0" err="1" smtClean="0"/>
              <a:t>gempa</a:t>
            </a:r>
            <a:r>
              <a:rPr lang="en-US" sz="1600" dirty="0" smtClean="0"/>
              <a:t>.</a:t>
            </a:r>
          </a:p>
          <a:p>
            <a:pPr marL="36900" indent="0">
              <a:buNone/>
            </a:pPr>
            <a:r>
              <a:rPr lang="en-US" sz="1600" dirty="0" err="1"/>
              <a:t>Perangkat</a:t>
            </a:r>
            <a:r>
              <a:rPr lang="en-US" sz="1600" dirty="0"/>
              <a:t> </a:t>
            </a:r>
            <a:r>
              <a:rPr lang="en-US" sz="1600" dirty="0" err="1"/>
              <a:t>tidak</a:t>
            </a:r>
            <a:r>
              <a:rPr lang="en-US" sz="1600" dirty="0"/>
              <a:t> </a:t>
            </a:r>
            <a:r>
              <a:rPr lang="en-US" sz="1600" dirty="0" err="1"/>
              <a:t>hanya</a:t>
            </a:r>
            <a:r>
              <a:rPr lang="en-US" sz="1600" dirty="0"/>
              <a:t> </a:t>
            </a:r>
            <a:r>
              <a:rPr lang="en-US" sz="1600" dirty="0" err="1"/>
              <a:t>mendeteksi</a:t>
            </a:r>
            <a:r>
              <a:rPr lang="en-US" sz="1600" dirty="0"/>
              <a:t> </a:t>
            </a:r>
            <a:r>
              <a:rPr lang="en-US" sz="1600" dirty="0" err="1"/>
              <a:t>gempa</a:t>
            </a:r>
            <a:r>
              <a:rPr lang="en-US" sz="1600" dirty="0"/>
              <a:t> </a:t>
            </a:r>
            <a:r>
              <a:rPr lang="en-US" sz="1600" dirty="0" err="1"/>
              <a:t>tetapi</a:t>
            </a:r>
            <a:r>
              <a:rPr lang="en-US" sz="1600" dirty="0"/>
              <a:t> </a:t>
            </a:r>
            <a:r>
              <a:rPr lang="en-US" sz="1600" dirty="0" err="1"/>
              <a:t>juga</a:t>
            </a:r>
            <a:r>
              <a:rPr lang="en-US" sz="1600" dirty="0"/>
              <a:t> </a:t>
            </a:r>
            <a:r>
              <a:rPr lang="en-US" sz="1600" dirty="0" err="1"/>
              <a:t>mengirimkan</a:t>
            </a:r>
            <a:r>
              <a:rPr lang="en-US" sz="1600" dirty="0"/>
              <a:t> </a:t>
            </a:r>
            <a:r>
              <a:rPr lang="en-US" sz="1600" dirty="0" err="1"/>
              <a:t>peringatan</a:t>
            </a:r>
            <a:r>
              <a:rPr lang="en-US" sz="1600" dirty="0"/>
              <a:t> </a:t>
            </a:r>
            <a:r>
              <a:rPr lang="en-US" sz="1600" dirty="0" err="1"/>
              <a:t>dengan</a:t>
            </a:r>
            <a:r>
              <a:rPr lang="en-US" sz="1600" dirty="0"/>
              <a:t> </a:t>
            </a:r>
            <a:r>
              <a:rPr lang="en-US" sz="1600" dirty="0" err="1"/>
              <a:t>informasi</a:t>
            </a:r>
            <a:r>
              <a:rPr lang="en-US" sz="1600" dirty="0"/>
              <a:t> </a:t>
            </a:r>
            <a:r>
              <a:rPr lang="en-US" sz="1600" dirty="0" err="1"/>
              <a:t>respons</a:t>
            </a:r>
            <a:r>
              <a:rPr lang="en-US" sz="1600" dirty="0"/>
              <a:t> </a:t>
            </a:r>
            <a:r>
              <a:rPr lang="en-US" sz="1600" dirty="0" err="1"/>
              <a:t>gempa</a:t>
            </a:r>
            <a:r>
              <a:rPr lang="en-US" sz="1600" dirty="0"/>
              <a:t> </a:t>
            </a:r>
            <a:r>
              <a:rPr lang="en-US" sz="1600" dirty="0" err="1"/>
              <a:t>ke</a:t>
            </a:r>
            <a:r>
              <a:rPr lang="en-US" sz="1600" dirty="0"/>
              <a:t> </a:t>
            </a:r>
            <a:r>
              <a:rPr lang="en-US" sz="1600" dirty="0" err="1"/>
              <a:t>perangkat</a:t>
            </a:r>
            <a:r>
              <a:rPr lang="en-US" sz="1600" dirty="0"/>
              <a:t> </a:t>
            </a:r>
            <a:r>
              <a:rPr lang="en-US" sz="1600" dirty="0" err="1"/>
              <a:t>pintar</a:t>
            </a:r>
            <a:r>
              <a:rPr lang="en-US" sz="1600" dirty="0"/>
              <a:t> </a:t>
            </a:r>
            <a:r>
              <a:rPr lang="en-US" sz="1600" dirty="0" err="1"/>
              <a:t>terdekat</a:t>
            </a:r>
            <a:r>
              <a:rPr lang="en-US" sz="1600" dirty="0"/>
              <a:t> </a:t>
            </a:r>
            <a:r>
              <a:rPr lang="en-US" sz="1600" dirty="0" err="1"/>
              <a:t>seperti</a:t>
            </a:r>
            <a:r>
              <a:rPr lang="en-US" sz="1600" dirty="0"/>
              <a:t> smartphone, smart TV, </a:t>
            </a:r>
            <a:r>
              <a:rPr lang="en-US" sz="1600" dirty="0" err="1"/>
              <a:t>dll</a:t>
            </a:r>
            <a:r>
              <a:rPr lang="en-US" sz="1600" dirty="0"/>
              <a:t>. </a:t>
            </a:r>
            <a:r>
              <a:rPr lang="en-US" sz="1600" dirty="0" err="1"/>
              <a:t>Karena</a:t>
            </a:r>
            <a:r>
              <a:rPr lang="en-US" sz="1600" dirty="0"/>
              <a:t> </a:t>
            </a:r>
            <a:r>
              <a:rPr lang="en-US" sz="1600" dirty="0" err="1"/>
              <a:t>perangkat</a:t>
            </a:r>
            <a:r>
              <a:rPr lang="en-US" sz="1600" dirty="0"/>
              <a:t> </a:t>
            </a:r>
            <a:r>
              <a:rPr lang="en-US" sz="1600" dirty="0" err="1"/>
              <a:t>beroperasi</a:t>
            </a:r>
            <a:r>
              <a:rPr lang="en-US" sz="1600" dirty="0"/>
              <a:t> </a:t>
            </a:r>
            <a:r>
              <a:rPr lang="en-US" sz="1600" dirty="0" err="1"/>
              <a:t>secara</a:t>
            </a:r>
            <a:r>
              <a:rPr lang="en-US" sz="1600" dirty="0"/>
              <a:t> </a:t>
            </a:r>
            <a:r>
              <a:rPr lang="en-US" sz="1600" dirty="0" err="1"/>
              <a:t>mandiri</a:t>
            </a:r>
            <a:r>
              <a:rPr lang="en-US" sz="1600" dirty="0"/>
              <a:t>, </a:t>
            </a:r>
            <a:r>
              <a:rPr lang="en-US" sz="1600" dirty="0" err="1"/>
              <a:t>tanpa</a:t>
            </a:r>
            <a:r>
              <a:rPr lang="en-US" sz="1600" dirty="0"/>
              <a:t> </a:t>
            </a:r>
            <a:r>
              <a:rPr lang="en-US" sz="1600" dirty="0" err="1"/>
              <a:t>koneksi</a:t>
            </a:r>
            <a:r>
              <a:rPr lang="en-US" sz="1600" dirty="0"/>
              <a:t> internet </a:t>
            </a:r>
            <a:r>
              <a:rPr lang="en-US" sz="1600" dirty="0" err="1"/>
              <a:t>atau</a:t>
            </a:r>
            <a:r>
              <a:rPr lang="en-US" sz="1600" dirty="0"/>
              <a:t> </a:t>
            </a:r>
            <a:r>
              <a:rPr lang="en-US" sz="1600" dirty="0" err="1"/>
              <a:t>kolaborasi</a:t>
            </a:r>
            <a:r>
              <a:rPr lang="en-US" sz="1600" dirty="0"/>
              <a:t> </a:t>
            </a:r>
            <a:r>
              <a:rPr lang="en-US" sz="1600" dirty="0" err="1"/>
              <a:t>dengan</a:t>
            </a:r>
            <a:r>
              <a:rPr lang="en-US" sz="1600" dirty="0"/>
              <a:t> </a:t>
            </a:r>
            <a:r>
              <a:rPr lang="en-US" sz="1600" dirty="0" err="1"/>
              <a:t>perangkat</a:t>
            </a:r>
            <a:r>
              <a:rPr lang="en-US" sz="1600" dirty="0"/>
              <a:t> </a:t>
            </a:r>
            <a:r>
              <a:rPr lang="en-US" sz="1600" dirty="0" err="1"/>
              <a:t>peringatan</a:t>
            </a:r>
            <a:r>
              <a:rPr lang="en-US" sz="1600" dirty="0"/>
              <a:t> </a:t>
            </a:r>
            <a:r>
              <a:rPr lang="en-US" sz="1600" dirty="0" err="1"/>
              <a:t>lainnya</a:t>
            </a:r>
            <a:r>
              <a:rPr lang="en-US" sz="1600" dirty="0"/>
              <a:t>, </a:t>
            </a:r>
            <a:r>
              <a:rPr lang="en-US" sz="1600" dirty="0" err="1"/>
              <a:t>perangkat</a:t>
            </a:r>
            <a:r>
              <a:rPr lang="en-US" sz="1600" dirty="0"/>
              <a:t> </a:t>
            </a:r>
            <a:r>
              <a:rPr lang="en-US" sz="1600" dirty="0" err="1"/>
              <a:t>ini</a:t>
            </a:r>
            <a:r>
              <a:rPr lang="en-US" sz="1600" dirty="0"/>
              <a:t> </a:t>
            </a:r>
            <a:r>
              <a:rPr lang="en-US" sz="1600" dirty="0" err="1"/>
              <a:t>sangat</a:t>
            </a:r>
            <a:r>
              <a:rPr lang="en-US" sz="1600" dirty="0"/>
              <a:t> </a:t>
            </a:r>
            <a:r>
              <a:rPr lang="en-US" sz="1600" dirty="0" err="1"/>
              <a:t>membutuhkan</a:t>
            </a:r>
            <a:r>
              <a:rPr lang="en-US" sz="1600" dirty="0"/>
              <a:t> </a:t>
            </a:r>
            <a:r>
              <a:rPr lang="en-US" sz="1600" dirty="0" err="1"/>
              <a:t>algoritma</a:t>
            </a:r>
            <a:r>
              <a:rPr lang="en-US" sz="1600" dirty="0"/>
              <a:t> </a:t>
            </a:r>
            <a:r>
              <a:rPr lang="en-US" sz="1600" dirty="0" err="1"/>
              <a:t>deteksi</a:t>
            </a:r>
            <a:r>
              <a:rPr lang="en-US" sz="1600" dirty="0"/>
              <a:t> </a:t>
            </a:r>
            <a:r>
              <a:rPr lang="en-US" sz="1600" dirty="0" err="1"/>
              <a:t>gempa</a:t>
            </a:r>
            <a:r>
              <a:rPr lang="en-US" sz="1600" dirty="0"/>
              <a:t> yang </a:t>
            </a:r>
            <a:r>
              <a:rPr lang="en-US" sz="1600" dirty="0" err="1"/>
              <a:t>akurat</a:t>
            </a:r>
            <a:r>
              <a:rPr lang="en-US" sz="1600" dirty="0"/>
              <a:t>. </a:t>
            </a:r>
            <a:r>
              <a:rPr lang="en-US" sz="1600" dirty="0" err="1"/>
              <a:t>Karenanya</a:t>
            </a:r>
            <a:r>
              <a:rPr lang="en-US" sz="1600" dirty="0"/>
              <a:t>, kami </a:t>
            </a:r>
            <a:r>
              <a:rPr lang="en-US" sz="1600" dirty="0" err="1"/>
              <a:t>menggunakan</a:t>
            </a:r>
            <a:r>
              <a:rPr lang="en-US" sz="1600" dirty="0"/>
              <a:t> </a:t>
            </a:r>
            <a:r>
              <a:rPr lang="en-US" sz="1600" dirty="0" err="1"/>
              <a:t>metode</a:t>
            </a:r>
            <a:r>
              <a:rPr lang="en-US" sz="1600" dirty="0"/>
              <a:t> </a:t>
            </a:r>
            <a:r>
              <a:rPr lang="en-US" sz="1600" dirty="0" err="1"/>
              <a:t>deteksi</a:t>
            </a:r>
            <a:r>
              <a:rPr lang="en-US" sz="1600" dirty="0"/>
              <a:t> </a:t>
            </a:r>
            <a:r>
              <a:rPr lang="en-US" sz="1600" dirty="0" err="1"/>
              <a:t>gempa</a:t>
            </a:r>
            <a:r>
              <a:rPr lang="en-US" sz="1600" dirty="0"/>
              <a:t> </a:t>
            </a:r>
            <a:r>
              <a:rPr lang="en-US" sz="1600" dirty="0" err="1"/>
              <a:t>tradisional</a:t>
            </a:r>
            <a:r>
              <a:rPr lang="en-US" sz="1600" dirty="0"/>
              <a:t> </a:t>
            </a:r>
            <a:r>
              <a:rPr lang="en-US" sz="1600" dirty="0" err="1"/>
              <a:t>dan</a:t>
            </a:r>
            <a:r>
              <a:rPr lang="en-US" sz="1600" dirty="0"/>
              <a:t> </a:t>
            </a:r>
            <a:r>
              <a:rPr lang="en-US" sz="1600" dirty="0" err="1"/>
              <a:t>teknologi</a:t>
            </a:r>
            <a:r>
              <a:rPr lang="en-US" sz="1600" dirty="0"/>
              <a:t> </a:t>
            </a:r>
            <a:r>
              <a:rPr lang="en-US" sz="1600" dirty="0" err="1"/>
              <a:t>baru</a:t>
            </a:r>
            <a:r>
              <a:rPr lang="en-US" sz="1600" dirty="0"/>
              <a:t> </a:t>
            </a:r>
            <a:r>
              <a:rPr lang="en-US" sz="1600" dirty="0" err="1"/>
              <a:t>bersama-sama</a:t>
            </a:r>
            <a:r>
              <a:rPr lang="en-US" sz="1600" dirty="0"/>
              <a:t> </a:t>
            </a:r>
            <a:r>
              <a:rPr lang="en-US" sz="1600" dirty="0" err="1"/>
              <a:t>untuk</a:t>
            </a:r>
            <a:r>
              <a:rPr lang="en-US" sz="1600" dirty="0"/>
              <a:t> </a:t>
            </a:r>
            <a:r>
              <a:rPr lang="en-US" sz="1600" dirty="0" err="1"/>
              <a:t>mengurangi</a:t>
            </a:r>
            <a:r>
              <a:rPr lang="en-US" sz="1600" dirty="0"/>
              <a:t> </a:t>
            </a:r>
            <a:r>
              <a:rPr lang="en-US" sz="1600" dirty="0" err="1"/>
              <a:t>kemungkinan</a:t>
            </a:r>
            <a:r>
              <a:rPr lang="en-US" sz="1600" dirty="0"/>
              <a:t> </a:t>
            </a:r>
            <a:r>
              <a:rPr lang="en-US" sz="1600" dirty="0" err="1"/>
              <a:t>peringatan</a:t>
            </a:r>
            <a:r>
              <a:rPr lang="en-US" sz="1600" dirty="0"/>
              <a:t> </a:t>
            </a:r>
            <a:r>
              <a:rPr lang="en-US" sz="1600" dirty="0" err="1"/>
              <a:t>palsu</a:t>
            </a:r>
            <a:r>
              <a:rPr lang="en-US" sz="1600" dirty="0"/>
              <a:t> </a:t>
            </a:r>
            <a:r>
              <a:rPr lang="en-US" sz="1600" dirty="0" err="1"/>
              <a:t>dan</a:t>
            </a:r>
            <a:r>
              <a:rPr lang="en-US" sz="1600" dirty="0"/>
              <a:t> </a:t>
            </a:r>
            <a:r>
              <a:rPr lang="en-US" sz="1600" dirty="0" err="1"/>
              <a:t>meningkatkan</a:t>
            </a:r>
            <a:r>
              <a:rPr lang="en-US" sz="1600" dirty="0"/>
              <a:t> </a:t>
            </a:r>
            <a:r>
              <a:rPr lang="en-US" sz="1600" dirty="0" err="1"/>
              <a:t>kemampuan</a:t>
            </a:r>
            <a:r>
              <a:rPr lang="en-US" sz="1600" dirty="0"/>
              <a:t> </a:t>
            </a:r>
            <a:r>
              <a:rPr lang="en-US" sz="1600" dirty="0" err="1"/>
              <a:t>deteksi</a:t>
            </a:r>
            <a:r>
              <a:rPr lang="en-US" sz="1600" dirty="0"/>
              <a:t> </a:t>
            </a:r>
            <a:r>
              <a:rPr lang="en-US" sz="1600" dirty="0" err="1"/>
              <a:t>gempa</a:t>
            </a:r>
            <a:r>
              <a:rPr lang="en-US" sz="1600" dirty="0"/>
              <a:t> </a:t>
            </a:r>
            <a:r>
              <a:rPr lang="en-US" sz="1600" dirty="0" err="1"/>
              <a:t>bumi</a:t>
            </a:r>
            <a:r>
              <a:rPr lang="en-US" sz="1600" dirty="0"/>
              <a:t> </a:t>
            </a:r>
            <a:r>
              <a:rPr lang="en-US" sz="1600" dirty="0" err="1"/>
              <a:t>secara</a:t>
            </a:r>
            <a:r>
              <a:rPr lang="en-US" sz="1600" dirty="0"/>
              <a:t> </a:t>
            </a:r>
            <a:r>
              <a:rPr lang="en-US" sz="1600" dirty="0" err="1"/>
              <a:t>keseluruhan</a:t>
            </a:r>
            <a:r>
              <a:rPr lang="en-US" sz="1600" dirty="0"/>
              <a:t>. Kami </a:t>
            </a:r>
            <a:r>
              <a:rPr lang="en-US" sz="1600" dirty="0" err="1"/>
              <a:t>secara</a:t>
            </a:r>
            <a:r>
              <a:rPr lang="en-US" sz="1600" dirty="0"/>
              <a:t> </a:t>
            </a:r>
            <a:r>
              <a:rPr lang="en-US" sz="1600" dirty="0" err="1"/>
              <a:t>sistematis</a:t>
            </a:r>
            <a:r>
              <a:rPr lang="en-US" sz="1600" dirty="0"/>
              <a:t> </a:t>
            </a:r>
            <a:r>
              <a:rPr lang="en-US" sz="1600" dirty="0" err="1"/>
              <a:t>membandingkan</a:t>
            </a:r>
            <a:r>
              <a:rPr lang="en-US" sz="1600" dirty="0"/>
              <a:t> </a:t>
            </a:r>
            <a:r>
              <a:rPr lang="en-US" sz="1600" dirty="0" err="1"/>
              <a:t>fitur</a:t>
            </a:r>
            <a:r>
              <a:rPr lang="en-US" sz="1600" dirty="0"/>
              <a:t> </a:t>
            </a:r>
            <a:r>
              <a:rPr lang="en-US" sz="1600" dirty="0" err="1"/>
              <a:t>gempa</a:t>
            </a:r>
            <a:r>
              <a:rPr lang="en-US" sz="1600" dirty="0"/>
              <a:t> </a:t>
            </a:r>
            <a:r>
              <a:rPr lang="en-US" sz="1600" dirty="0" err="1"/>
              <a:t>bumi</a:t>
            </a:r>
            <a:r>
              <a:rPr lang="en-US" sz="1600" dirty="0"/>
              <a:t> yang </a:t>
            </a:r>
            <a:r>
              <a:rPr lang="en-US" sz="1600" dirty="0" err="1"/>
              <a:t>berbeda</a:t>
            </a:r>
            <a:r>
              <a:rPr lang="en-US" sz="1600" dirty="0"/>
              <a:t> </a:t>
            </a:r>
            <a:r>
              <a:rPr lang="en-US" sz="1600" dirty="0" err="1"/>
              <a:t>dan</a:t>
            </a:r>
            <a:r>
              <a:rPr lang="en-US" sz="1600" dirty="0"/>
              <a:t> </a:t>
            </a:r>
            <a:r>
              <a:rPr lang="en-US" sz="1600" dirty="0" err="1"/>
              <a:t>kumpulan</a:t>
            </a:r>
            <a:r>
              <a:rPr lang="en-US" sz="1600" dirty="0"/>
              <a:t> data yang </a:t>
            </a:r>
            <a:r>
              <a:rPr lang="en-US" sz="1600" dirty="0" err="1"/>
              <a:t>mewakili</a:t>
            </a:r>
            <a:r>
              <a:rPr lang="en-US" sz="1600" dirty="0"/>
              <a:t> </a:t>
            </a:r>
            <a:r>
              <a:rPr lang="en-US" sz="1600" dirty="0" err="1"/>
              <a:t>lingkungan</a:t>
            </a:r>
            <a:r>
              <a:rPr lang="en-US" sz="1600" dirty="0"/>
              <a:t> </a:t>
            </a:r>
            <a:r>
              <a:rPr lang="en-US" sz="1600" dirty="0" err="1"/>
              <a:t>statis</a:t>
            </a:r>
            <a:r>
              <a:rPr lang="en-US" sz="1600" dirty="0"/>
              <a:t> </a:t>
            </a:r>
            <a:r>
              <a:rPr lang="en-US" sz="1600" dirty="0" err="1"/>
              <a:t>dan</a:t>
            </a:r>
            <a:r>
              <a:rPr lang="en-US" sz="1600" dirty="0"/>
              <a:t> </a:t>
            </a:r>
            <a:r>
              <a:rPr lang="en-US" sz="1600" dirty="0" err="1"/>
              <a:t>dinamis</a:t>
            </a:r>
            <a:r>
              <a:rPr lang="en-US" sz="1600" dirty="0"/>
              <a:t> </a:t>
            </a:r>
            <a:r>
              <a:rPr lang="en-US" sz="1600" dirty="0" err="1"/>
              <a:t>untuk</a:t>
            </a:r>
            <a:r>
              <a:rPr lang="en-US" sz="1600" dirty="0"/>
              <a:t> </a:t>
            </a:r>
            <a:r>
              <a:rPr lang="en-US" sz="1600" dirty="0" err="1"/>
              <a:t>perangkat</a:t>
            </a:r>
            <a:r>
              <a:rPr lang="en-US" sz="1600" dirty="0"/>
              <a:t> </a:t>
            </a:r>
            <a:r>
              <a:rPr lang="en-US" sz="1600" dirty="0" err="1"/>
              <a:t>peringatan</a:t>
            </a:r>
            <a:r>
              <a:rPr lang="en-US" sz="1600" dirty="0"/>
              <a:t> </a:t>
            </a:r>
            <a:r>
              <a:rPr lang="en-US" sz="1600" dirty="0" err="1"/>
              <a:t>gempa</a:t>
            </a:r>
            <a:r>
              <a:rPr lang="en-US" sz="1600" dirty="0"/>
              <a:t>, </a:t>
            </a:r>
            <a:r>
              <a:rPr lang="en-US" sz="1600" dirty="0" err="1"/>
              <a:t>dan</a:t>
            </a:r>
            <a:r>
              <a:rPr lang="en-US" sz="1600" dirty="0"/>
              <a:t> </a:t>
            </a:r>
            <a:r>
              <a:rPr lang="en-US" sz="1600" dirty="0" err="1"/>
              <a:t>kemudian</a:t>
            </a:r>
            <a:r>
              <a:rPr lang="en-US" sz="1600" dirty="0"/>
              <a:t>, </a:t>
            </a:r>
            <a:r>
              <a:rPr lang="en-US" sz="1600" dirty="0" err="1"/>
              <a:t>berdasarkan</a:t>
            </a:r>
            <a:r>
              <a:rPr lang="en-US" sz="1600" dirty="0"/>
              <a:t> </a:t>
            </a:r>
            <a:r>
              <a:rPr lang="en-US" sz="1600" dirty="0" err="1"/>
              <a:t>hasil</a:t>
            </a:r>
            <a:r>
              <a:rPr lang="en-US" sz="1600" dirty="0"/>
              <a:t> </a:t>
            </a:r>
            <a:r>
              <a:rPr lang="en-US" sz="1600" dirty="0" err="1"/>
              <a:t>eksperimental</a:t>
            </a:r>
            <a:r>
              <a:rPr lang="en-US" sz="1600" dirty="0"/>
              <a:t> kami, kami </a:t>
            </a:r>
            <a:r>
              <a:rPr lang="en-US" sz="1600" dirty="0" err="1"/>
              <a:t>mengusulkan</a:t>
            </a:r>
            <a:r>
              <a:rPr lang="en-US" sz="1600" dirty="0"/>
              <a:t> model </a:t>
            </a:r>
            <a:r>
              <a:rPr lang="en-US" sz="1600" dirty="0" err="1"/>
              <a:t>deteksi</a:t>
            </a:r>
            <a:r>
              <a:rPr lang="en-US" sz="1600" dirty="0"/>
              <a:t> </a:t>
            </a:r>
            <a:r>
              <a:rPr lang="en-US" sz="1600" dirty="0" err="1"/>
              <a:t>gempa</a:t>
            </a:r>
            <a:r>
              <a:rPr lang="en-US" sz="1600" dirty="0"/>
              <a:t> </a:t>
            </a:r>
            <a:r>
              <a:rPr lang="en-US" sz="1600" dirty="0" err="1"/>
              <a:t>baru</a:t>
            </a:r>
            <a:r>
              <a:rPr lang="en-US" sz="1600" dirty="0"/>
              <a:t> yang </a:t>
            </a:r>
            <a:r>
              <a:rPr lang="en-US" sz="1600" dirty="0" err="1"/>
              <a:t>dapat</a:t>
            </a:r>
            <a:r>
              <a:rPr lang="en-US" sz="1600" dirty="0"/>
              <a:t> </a:t>
            </a:r>
            <a:r>
              <a:rPr lang="en-US" sz="1600" dirty="0" err="1"/>
              <a:t>digunakan</a:t>
            </a:r>
            <a:r>
              <a:rPr lang="en-US" sz="1600" dirty="0"/>
              <a:t> di </a:t>
            </a:r>
            <a:r>
              <a:rPr lang="en-US" sz="1600" dirty="0" err="1"/>
              <a:t>lingkungan</a:t>
            </a:r>
            <a:r>
              <a:rPr lang="en-US" sz="1600" dirty="0"/>
              <a:t> </a:t>
            </a:r>
            <a:r>
              <a:rPr lang="en-US" sz="1600" dirty="0" err="1"/>
              <a:t>statis</a:t>
            </a:r>
            <a:r>
              <a:rPr lang="en-US" sz="1600" dirty="0"/>
              <a:t> </a:t>
            </a:r>
            <a:r>
              <a:rPr lang="en-US" sz="1600" dirty="0" err="1"/>
              <a:t>dan</a:t>
            </a:r>
            <a:r>
              <a:rPr lang="en-US" sz="1600" dirty="0"/>
              <a:t> </a:t>
            </a:r>
            <a:r>
              <a:rPr lang="en-US" sz="1600" dirty="0" err="1"/>
              <a:t>dinamis</a:t>
            </a:r>
            <a:r>
              <a:rPr lang="en-US" sz="1600" dirty="0"/>
              <a:t>. </a:t>
            </a:r>
          </a:p>
        </p:txBody>
      </p:sp>
    </p:spTree>
    <p:extLst>
      <p:ext uri="{BB962C8B-B14F-4D97-AF65-F5344CB8AC3E}">
        <p14:creationId xmlns:p14="http://schemas.microsoft.com/office/powerpoint/2010/main" val="222715071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225" y="187704"/>
            <a:ext cx="3433549" cy="800735"/>
          </a:xfrm>
        </p:spPr>
        <p:txBody>
          <a:bodyPr/>
          <a:lstStyle/>
          <a:p>
            <a:r>
              <a:rPr lang="en-US" dirty="0" err="1" smtClean="0"/>
              <a:t>Kajian</a:t>
            </a:r>
            <a:r>
              <a:rPr lang="en-US" dirty="0" smtClean="0"/>
              <a:t> </a:t>
            </a:r>
            <a:r>
              <a:rPr lang="en-US" dirty="0" err="1" smtClean="0"/>
              <a:t>Pustaka</a:t>
            </a:r>
            <a:endParaRPr lang="en-US" dirty="0"/>
          </a:p>
        </p:txBody>
      </p:sp>
      <p:sp>
        <p:nvSpPr>
          <p:cNvPr id="3" name="Content Placeholder 2"/>
          <p:cNvSpPr>
            <a:spLocks noGrp="1"/>
          </p:cNvSpPr>
          <p:nvPr>
            <p:ph idx="1"/>
          </p:nvPr>
        </p:nvSpPr>
        <p:spPr>
          <a:xfrm>
            <a:off x="838199" y="988440"/>
            <a:ext cx="10515600" cy="2334100"/>
          </a:xfrm>
        </p:spPr>
        <p:txBody>
          <a:bodyPr>
            <a:normAutofit/>
          </a:bodyPr>
          <a:lstStyle/>
          <a:p>
            <a:pPr marL="36900" indent="0" algn="just">
              <a:buNone/>
            </a:pPr>
            <a:r>
              <a:rPr lang="en-US" sz="2400" b="1" dirty="0" err="1" smtClean="0"/>
              <a:t>Pekerjaan</a:t>
            </a:r>
            <a:r>
              <a:rPr lang="en-US" sz="2400" b="1" dirty="0" smtClean="0"/>
              <a:t> </a:t>
            </a:r>
            <a:r>
              <a:rPr lang="en-US" sz="2400" b="1" dirty="0" err="1" smtClean="0"/>
              <a:t>Sebelumnya</a:t>
            </a:r>
            <a:endParaRPr lang="en-US" sz="2400" b="1" dirty="0" smtClean="0"/>
          </a:p>
          <a:p>
            <a:pPr marL="36900" indent="0" algn="just">
              <a:buNone/>
            </a:pPr>
            <a:r>
              <a:rPr lang="en-US" sz="2000" dirty="0" err="1"/>
              <a:t>Dalam</a:t>
            </a:r>
            <a:r>
              <a:rPr lang="en-US" sz="2000" dirty="0"/>
              <a:t> </a:t>
            </a:r>
            <a:r>
              <a:rPr lang="en-US" sz="2000" dirty="0" err="1"/>
              <a:t>pekerjaan</a:t>
            </a:r>
            <a:r>
              <a:rPr lang="en-US" sz="2000" dirty="0"/>
              <a:t> kami </a:t>
            </a:r>
            <a:r>
              <a:rPr lang="en-US" sz="2000" dirty="0" err="1" smtClean="0"/>
              <a:t>sebelumnya</a:t>
            </a:r>
            <a:r>
              <a:rPr lang="en-US" sz="2000" dirty="0" smtClean="0"/>
              <a:t>, </a:t>
            </a:r>
            <a:r>
              <a:rPr lang="en-US" sz="2000" dirty="0"/>
              <a:t>kami </a:t>
            </a:r>
            <a:r>
              <a:rPr lang="en-US" sz="2000" dirty="0" err="1"/>
              <a:t>mengembangkan</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yang </a:t>
            </a:r>
            <a:r>
              <a:rPr lang="en-US" sz="2000" dirty="0" err="1"/>
              <a:t>mencakup</a:t>
            </a:r>
            <a:r>
              <a:rPr lang="en-US" sz="2000" dirty="0"/>
              <a:t> </a:t>
            </a:r>
            <a:r>
              <a:rPr lang="en-US" sz="2000" dirty="0" err="1"/>
              <a:t>prosesor</a:t>
            </a:r>
            <a:r>
              <a:rPr lang="en-US" sz="2000" dirty="0"/>
              <a:t> 32 bit, Wi-Fi, </a:t>
            </a:r>
            <a:r>
              <a:rPr lang="en-US" sz="2000" dirty="0" err="1"/>
              <a:t>bluetooth</a:t>
            </a:r>
            <a:r>
              <a:rPr lang="en-US" sz="2000" dirty="0"/>
              <a:t>, bel, </a:t>
            </a:r>
            <a:r>
              <a:rPr lang="en-US" sz="2000" dirty="0" err="1"/>
              <a:t>lampu</a:t>
            </a:r>
            <a:r>
              <a:rPr lang="en-US" sz="2000" dirty="0"/>
              <a:t> LED, </a:t>
            </a:r>
            <a:r>
              <a:rPr lang="en-US" sz="2000" dirty="0" err="1"/>
              <a:t>dll</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1</a:t>
            </a:r>
            <a:r>
              <a:rPr lang="en-US" sz="2000" dirty="0"/>
              <a:t>; </a:t>
            </a:r>
            <a:r>
              <a:rPr lang="en-US" sz="2000" dirty="0" err="1"/>
              <a:t>Sistem</a:t>
            </a:r>
            <a:r>
              <a:rPr lang="en-US" sz="2000" dirty="0"/>
              <a:t> </a:t>
            </a:r>
            <a:r>
              <a:rPr lang="en-US" sz="2000" dirty="0" err="1"/>
              <a:t>perangkat</a:t>
            </a:r>
            <a:r>
              <a:rPr lang="en-US" sz="2000" dirty="0"/>
              <a:t> </a:t>
            </a:r>
            <a:r>
              <a:rPr lang="en-US" sz="2000" dirty="0" err="1"/>
              <a:t>kerasnya</a:t>
            </a:r>
            <a:r>
              <a:rPr lang="en-US" sz="2000" dirty="0"/>
              <a:t> </a:t>
            </a:r>
            <a:r>
              <a:rPr lang="en-US" sz="2000" dirty="0" err="1"/>
              <a:t>dijelaskan</a:t>
            </a:r>
            <a:r>
              <a:rPr lang="en-US" sz="2000" dirty="0"/>
              <a:t> </a:t>
            </a:r>
            <a:r>
              <a:rPr lang="en-US" sz="2000" dirty="0" err="1"/>
              <a:t>pada</a:t>
            </a:r>
            <a:r>
              <a:rPr lang="en-US" sz="2000" dirty="0"/>
              <a:t> </a:t>
            </a:r>
            <a:r>
              <a:rPr lang="en-US" sz="2000" b="1" dirty="0" err="1"/>
              <a:t>Tabel</a:t>
            </a:r>
            <a:r>
              <a:rPr lang="en-US" sz="2000" b="1" dirty="0"/>
              <a:t> 1</a:t>
            </a:r>
            <a:r>
              <a:rPr lang="en-US" sz="2000" dirty="0"/>
              <a:t>. </a:t>
            </a:r>
            <a:r>
              <a:rPr lang="en-US" sz="2000" dirty="0" err="1"/>
              <a:t>Untuk</a:t>
            </a:r>
            <a:r>
              <a:rPr lang="en-US" sz="2000" dirty="0"/>
              <a:t> </a:t>
            </a:r>
            <a:r>
              <a:rPr lang="en-US" sz="2000" dirty="0" err="1"/>
              <a:t>mendeteksi</a:t>
            </a:r>
            <a:r>
              <a:rPr lang="en-US" sz="2000" dirty="0"/>
              <a:t> </a:t>
            </a:r>
            <a:r>
              <a:rPr lang="en-US" sz="2000" dirty="0" err="1"/>
              <a:t>gempa</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menggunakan</a:t>
            </a:r>
            <a:r>
              <a:rPr lang="en-US" sz="2000" dirty="0"/>
              <a:t> </a:t>
            </a:r>
            <a:r>
              <a:rPr lang="en-US" sz="2000" dirty="0" err="1"/>
              <a:t>algoritma</a:t>
            </a:r>
            <a:r>
              <a:rPr lang="en-US" sz="2000" dirty="0"/>
              <a:t> </a:t>
            </a:r>
            <a:r>
              <a:rPr lang="en-US" sz="2000" dirty="0" err="1"/>
              <a:t>berbasis</a:t>
            </a:r>
            <a:r>
              <a:rPr lang="en-US" sz="2000" dirty="0"/>
              <a:t> </a:t>
            </a:r>
            <a:r>
              <a:rPr lang="en-US" sz="2000" dirty="0" err="1"/>
              <a:t>pembelajaran</a:t>
            </a:r>
            <a:r>
              <a:rPr lang="en-US" sz="2000" dirty="0"/>
              <a:t> </a:t>
            </a:r>
            <a:r>
              <a:rPr lang="en-US" sz="2000" dirty="0" err="1"/>
              <a:t>mesin</a:t>
            </a:r>
            <a:r>
              <a:rPr lang="en-US" sz="2000" dirty="0"/>
              <a:t> </a:t>
            </a:r>
            <a:r>
              <a:rPr lang="en-US" sz="2000" dirty="0" err="1"/>
              <a:t>dan</a:t>
            </a:r>
            <a:r>
              <a:rPr lang="en-US" sz="2000" dirty="0"/>
              <a:t> </a:t>
            </a:r>
            <a:r>
              <a:rPr lang="en-US" sz="2000" dirty="0" err="1"/>
              <a:t>kemudian</a:t>
            </a:r>
            <a:r>
              <a:rPr lang="en-US" sz="2000" dirty="0"/>
              <a:t> </a:t>
            </a:r>
            <a:r>
              <a:rPr lang="en-US" sz="2000" dirty="0" err="1"/>
              <a:t>mengirimkan</a:t>
            </a:r>
            <a:r>
              <a:rPr lang="en-US" sz="2000" dirty="0"/>
              <a:t> </a:t>
            </a:r>
            <a:r>
              <a:rPr lang="en-US" sz="2000" dirty="0" err="1"/>
              <a:t>pesan</a:t>
            </a:r>
            <a:r>
              <a:rPr lang="en-US" sz="2000" dirty="0"/>
              <a:t> </a:t>
            </a:r>
            <a:r>
              <a:rPr lang="en-US" sz="2000" dirty="0" err="1"/>
              <a:t>peringatan</a:t>
            </a:r>
            <a:r>
              <a:rPr lang="en-US" sz="2000" dirty="0"/>
              <a:t> </a:t>
            </a:r>
            <a:r>
              <a:rPr lang="en-US" sz="2000" dirty="0" err="1"/>
              <a:t>ke</a:t>
            </a:r>
            <a:r>
              <a:rPr lang="en-US" sz="2000" dirty="0"/>
              <a:t> </a:t>
            </a:r>
            <a:r>
              <a:rPr lang="en-US" sz="2000" dirty="0" err="1"/>
              <a:t>perangkat</a:t>
            </a:r>
            <a:r>
              <a:rPr lang="en-US" sz="2000" dirty="0"/>
              <a:t> </a:t>
            </a:r>
            <a:r>
              <a:rPr lang="en-US" sz="2000" dirty="0" err="1"/>
              <a:t>terdekat</a:t>
            </a:r>
            <a:r>
              <a:rPr lang="en-US" sz="2000" dirty="0"/>
              <a:t> </a:t>
            </a:r>
            <a:r>
              <a:rPr lang="en-US" sz="2000" dirty="0" err="1"/>
              <a:t>seperti</a:t>
            </a:r>
            <a:r>
              <a:rPr lang="en-US" sz="2000" dirty="0"/>
              <a:t> smartphone, jam </a:t>
            </a:r>
            <a:r>
              <a:rPr lang="en-US" sz="2000" dirty="0" err="1"/>
              <a:t>tangan</a:t>
            </a:r>
            <a:r>
              <a:rPr lang="en-US" sz="2000" dirty="0"/>
              <a:t> </a:t>
            </a:r>
            <a:r>
              <a:rPr lang="en-US" sz="2000" dirty="0" err="1"/>
              <a:t>pintar</a:t>
            </a:r>
            <a:r>
              <a:rPr lang="en-US" sz="2000" dirty="0"/>
              <a:t>, speaker AI </a:t>
            </a:r>
            <a:r>
              <a:rPr lang="en-US" sz="2000" dirty="0" err="1"/>
              <a:t>dan</a:t>
            </a:r>
            <a:r>
              <a:rPr lang="en-US" sz="2000" dirty="0"/>
              <a:t> </a:t>
            </a:r>
            <a:r>
              <a:rPr lang="en-US" sz="2000" dirty="0" err="1"/>
              <a:t>perangkat</a:t>
            </a:r>
            <a:r>
              <a:rPr lang="en-US" sz="2000" dirty="0"/>
              <a:t> </a:t>
            </a:r>
            <a:r>
              <a:rPr lang="en-US" sz="2000" dirty="0" err="1"/>
              <a:t>otomatisasi</a:t>
            </a:r>
            <a:r>
              <a:rPr lang="en-US" sz="2000" dirty="0"/>
              <a:t> </a:t>
            </a:r>
            <a:r>
              <a:rPr lang="en-US" sz="2000" dirty="0" err="1"/>
              <a:t>rumah</a:t>
            </a:r>
            <a:r>
              <a:rPr lang="en-US" sz="2000" dirty="0"/>
              <a:t>, </a:t>
            </a:r>
            <a:r>
              <a:rPr lang="en-US" sz="2000" dirty="0" err="1"/>
              <a:t>menggunakan</a:t>
            </a:r>
            <a:r>
              <a:rPr lang="en-US" sz="2000" dirty="0"/>
              <a:t> Bluetooth </a:t>
            </a:r>
            <a:r>
              <a:rPr lang="en-US" sz="2000" dirty="0" err="1"/>
              <a:t>atau</a:t>
            </a:r>
            <a:r>
              <a:rPr lang="en-US" sz="2000" dirty="0"/>
              <a:t> Wi-Fi</a:t>
            </a:r>
            <a:r>
              <a:rPr lang="en-US" sz="2000" dirty="0" smtClean="0"/>
              <a:t>.</a:t>
            </a:r>
          </a:p>
          <a:p>
            <a:pPr marL="36900" indent="0" algn="just">
              <a:buNone/>
            </a:pPr>
            <a:endParaRPr lang="en-US" sz="2400" dirty="0"/>
          </a:p>
        </p:txBody>
      </p:sp>
      <p:pic>
        <p:nvPicPr>
          <p:cNvPr id="4" name="Picture 4" descr="Sensors 20 00800 g001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292" y="3322540"/>
            <a:ext cx="3445009" cy="26307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33483" y="6090870"/>
            <a:ext cx="5164629" cy="368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Gambar</a:t>
            </a:r>
            <a:r>
              <a:rPr lang="en-US" sz="1600" b="1" dirty="0" smtClean="0"/>
              <a:t> 1.</a:t>
            </a:r>
            <a:r>
              <a:rPr lang="en-US" sz="1600" dirty="0" smtClean="0"/>
              <a:t> </a:t>
            </a:r>
            <a:r>
              <a:rPr lang="en-US" sz="1600" dirty="0" err="1" smtClean="0"/>
              <a:t>Perangkat</a:t>
            </a:r>
            <a:r>
              <a:rPr lang="en-US" sz="1600" dirty="0" smtClean="0"/>
              <a:t> </a:t>
            </a:r>
            <a:r>
              <a:rPr lang="en-US" sz="1600" dirty="0" err="1" smtClean="0"/>
              <a:t>peringatan</a:t>
            </a:r>
            <a:r>
              <a:rPr lang="en-US" sz="1600" dirty="0" smtClean="0"/>
              <a:t> </a:t>
            </a:r>
            <a:r>
              <a:rPr lang="en-US" sz="1600" dirty="0" err="1" smtClean="0"/>
              <a:t>gempa</a:t>
            </a:r>
            <a:r>
              <a:rPr lang="en-US" sz="1600" dirty="0" smtClean="0"/>
              <a:t> yang </a:t>
            </a:r>
            <a:r>
              <a:rPr lang="en-US" sz="1600" dirty="0" err="1" smtClean="0"/>
              <a:t>dikembangkan</a:t>
            </a:r>
            <a:r>
              <a:rPr lang="en-US" sz="1600" dirty="0" smtClean="0"/>
              <a:t>.</a:t>
            </a:r>
            <a:endParaRPr lang="en-US" sz="1600" dirty="0"/>
          </a:p>
        </p:txBody>
      </p:sp>
      <p:pic>
        <p:nvPicPr>
          <p:cNvPr id="6" name="Picture 5"/>
          <p:cNvPicPr>
            <a:picLocks noChangeAspect="1"/>
          </p:cNvPicPr>
          <p:nvPr/>
        </p:nvPicPr>
        <p:blipFill>
          <a:blip r:embed="rId3"/>
          <a:stretch>
            <a:fillRect/>
          </a:stretch>
        </p:blipFill>
        <p:spPr>
          <a:xfrm>
            <a:off x="6638924" y="3475417"/>
            <a:ext cx="4714875" cy="2181225"/>
          </a:xfrm>
          <a:prstGeom prst="rect">
            <a:avLst/>
          </a:prstGeom>
        </p:spPr>
      </p:pic>
      <p:sp>
        <p:nvSpPr>
          <p:cNvPr id="7" name="Title 1"/>
          <p:cNvSpPr txBox="1">
            <a:spLocks/>
          </p:cNvSpPr>
          <p:nvPr/>
        </p:nvSpPr>
        <p:spPr>
          <a:xfrm>
            <a:off x="6079141" y="5953274"/>
            <a:ext cx="5834439" cy="612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smtClean="0"/>
              <a:t>Tabel</a:t>
            </a:r>
            <a:r>
              <a:rPr lang="en-US" sz="1600" b="1" dirty="0" smtClean="0"/>
              <a:t> 1.</a:t>
            </a:r>
            <a:r>
              <a:rPr lang="en-US" sz="1600" dirty="0" smtClean="0"/>
              <a:t> </a:t>
            </a:r>
            <a:r>
              <a:rPr lang="nn-NO" sz="1600" dirty="0" smtClean="0"/>
              <a:t>Spesifikasi perangkat peringatan gempa yang dikembangkan.</a:t>
            </a:r>
            <a:endParaRPr lang="en-US" sz="2000" dirty="0"/>
          </a:p>
        </p:txBody>
      </p:sp>
    </p:spTree>
    <p:extLst>
      <p:ext uri="{BB962C8B-B14F-4D97-AF65-F5344CB8AC3E}">
        <p14:creationId xmlns:p14="http://schemas.microsoft.com/office/powerpoint/2010/main" val="244584990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929" y="916928"/>
            <a:ext cx="10515600" cy="1274201"/>
          </a:xfrm>
        </p:spPr>
        <p:txBody>
          <a:bodyPr>
            <a:normAutofit/>
          </a:bodyPr>
          <a:lstStyle/>
          <a:p>
            <a:pPr marL="36900" indent="0" algn="just">
              <a:buNone/>
            </a:pPr>
            <a:r>
              <a:rPr lang="en-US" sz="2000" dirty="0" err="1"/>
              <a:t>Algoritma</a:t>
            </a:r>
            <a:r>
              <a:rPr lang="en-US" sz="2000" dirty="0"/>
              <a:t> </a:t>
            </a:r>
            <a:r>
              <a:rPr lang="en-US" sz="2000" dirty="0" err="1"/>
              <a:t>pendeteksian</a:t>
            </a:r>
            <a:r>
              <a:rPr lang="en-US" sz="2000" dirty="0"/>
              <a:t> yang kami </a:t>
            </a:r>
            <a:r>
              <a:rPr lang="en-US" sz="2000" dirty="0" err="1"/>
              <a:t>kembangkan</a:t>
            </a:r>
            <a:r>
              <a:rPr lang="en-US" sz="2000" dirty="0"/>
              <a:t> </a:t>
            </a:r>
            <a:r>
              <a:rPr lang="en-US" sz="2000" dirty="0" err="1"/>
              <a:t>untuk</a:t>
            </a:r>
            <a:r>
              <a:rPr lang="en-US" sz="2000" dirty="0"/>
              <a:t> </a:t>
            </a:r>
            <a:r>
              <a:rPr lang="en-US" sz="2000" dirty="0" err="1"/>
              <a:t>perangkat</a:t>
            </a:r>
            <a:r>
              <a:rPr lang="en-US" sz="2000" dirty="0"/>
              <a:t> </a:t>
            </a:r>
            <a:r>
              <a:rPr lang="en-US" sz="2000" dirty="0" err="1"/>
              <a:t>peringatan</a:t>
            </a:r>
            <a:r>
              <a:rPr lang="en-US" sz="2000" dirty="0"/>
              <a:t> </a:t>
            </a:r>
            <a:r>
              <a:rPr lang="en-US" sz="2000" dirty="0" err="1"/>
              <a:t>gempa</a:t>
            </a:r>
            <a:r>
              <a:rPr lang="en-US" sz="2000" dirty="0"/>
              <a:t> </a:t>
            </a:r>
            <a:r>
              <a:rPr lang="en-US" sz="2000" dirty="0" err="1"/>
              <a:t>ini</a:t>
            </a:r>
            <a:r>
              <a:rPr lang="en-US" sz="2000" dirty="0"/>
              <a:t> </a:t>
            </a:r>
            <a:r>
              <a:rPr lang="en-US" sz="2000" dirty="0" err="1"/>
              <a:t>didasarkan</a:t>
            </a:r>
            <a:r>
              <a:rPr lang="en-US" sz="2000" dirty="0"/>
              <a:t> </a:t>
            </a:r>
            <a:r>
              <a:rPr lang="en-US" sz="2000" dirty="0" err="1"/>
              <a:t>pada</a:t>
            </a:r>
            <a:r>
              <a:rPr lang="en-US" sz="2000" dirty="0"/>
              <a:t> </a:t>
            </a:r>
            <a:r>
              <a:rPr lang="en-US" sz="2000" dirty="0" err="1"/>
              <a:t>jaringan</a:t>
            </a:r>
            <a:r>
              <a:rPr lang="en-US" sz="2000" dirty="0"/>
              <a:t> </a:t>
            </a:r>
            <a:r>
              <a:rPr lang="en-US" sz="2000" dirty="0" err="1"/>
              <a:t>saraf</a:t>
            </a:r>
            <a:r>
              <a:rPr lang="en-US" sz="2000" dirty="0"/>
              <a:t> </a:t>
            </a:r>
            <a:r>
              <a:rPr lang="en-US" sz="2000" dirty="0" err="1"/>
              <a:t>tiruan</a:t>
            </a:r>
            <a:r>
              <a:rPr lang="en-US" sz="2000" dirty="0"/>
              <a:t> (Artificial Neural Network</a:t>
            </a:r>
            <a:r>
              <a:rPr lang="en-US" sz="2000" dirty="0" smtClean="0"/>
              <a:t>). </a:t>
            </a:r>
            <a:r>
              <a:rPr lang="en-US" sz="2000" dirty="0"/>
              <a:t>Model JST yang </a:t>
            </a:r>
            <a:r>
              <a:rPr lang="en-US" sz="2000" dirty="0" err="1"/>
              <a:t>digunakan</a:t>
            </a:r>
            <a:r>
              <a:rPr lang="en-US" sz="2000" dirty="0"/>
              <a:t> </a:t>
            </a:r>
            <a:r>
              <a:rPr lang="en-US" sz="2000" dirty="0" err="1"/>
              <a:t>memiliki</a:t>
            </a:r>
            <a:r>
              <a:rPr lang="en-US" sz="2000" dirty="0"/>
              <a:t> </a:t>
            </a:r>
            <a:r>
              <a:rPr lang="en-US" sz="2000" dirty="0" err="1"/>
              <a:t>tiga</a:t>
            </a:r>
            <a:r>
              <a:rPr lang="en-US" sz="2000" dirty="0"/>
              <a:t> neuron di </a:t>
            </a:r>
            <a:r>
              <a:rPr lang="en-US" sz="2000" dirty="0" err="1"/>
              <a:t>lapisan</a:t>
            </a:r>
            <a:r>
              <a:rPr lang="en-US" sz="2000" dirty="0"/>
              <a:t> </a:t>
            </a:r>
            <a:r>
              <a:rPr lang="en-US" sz="2000" dirty="0" err="1"/>
              <a:t>masukan</a:t>
            </a:r>
            <a:r>
              <a:rPr lang="en-US" sz="2000" dirty="0"/>
              <a:t>, lima neuron di </a:t>
            </a:r>
            <a:r>
              <a:rPr lang="en-US" sz="2000" dirty="0" err="1"/>
              <a:t>lapisan</a:t>
            </a:r>
            <a:r>
              <a:rPr lang="en-US" sz="2000" dirty="0"/>
              <a:t> </a:t>
            </a:r>
            <a:r>
              <a:rPr lang="en-US" sz="2000" dirty="0" err="1"/>
              <a:t>tersembunyi</a:t>
            </a:r>
            <a:r>
              <a:rPr lang="en-US" sz="2000" dirty="0"/>
              <a:t>, </a:t>
            </a:r>
            <a:r>
              <a:rPr lang="en-US" sz="2000" dirty="0" err="1"/>
              <a:t>dan</a:t>
            </a:r>
            <a:r>
              <a:rPr lang="en-US" sz="2000" dirty="0"/>
              <a:t> </a:t>
            </a:r>
            <a:r>
              <a:rPr lang="en-US" sz="2000" dirty="0" err="1"/>
              <a:t>satu</a:t>
            </a:r>
            <a:r>
              <a:rPr lang="en-US" sz="2000" dirty="0"/>
              <a:t> neuron di </a:t>
            </a:r>
            <a:r>
              <a:rPr lang="en-US" sz="2000" dirty="0" err="1"/>
              <a:t>lapisan</a:t>
            </a:r>
            <a:r>
              <a:rPr lang="en-US" sz="2000" dirty="0"/>
              <a:t> </a:t>
            </a:r>
            <a:r>
              <a:rPr lang="en-US" sz="2000" dirty="0" err="1"/>
              <a:t>keluaran</a:t>
            </a:r>
            <a:r>
              <a:rPr lang="en-US" sz="2000" dirty="0"/>
              <a:t> </a:t>
            </a:r>
            <a:r>
              <a:rPr lang="en-US" sz="2000" dirty="0" err="1"/>
              <a:t>seperti</a:t>
            </a:r>
            <a:r>
              <a:rPr lang="en-US" sz="2000" dirty="0"/>
              <a:t> yang </a:t>
            </a:r>
            <a:r>
              <a:rPr lang="en-US" sz="2000" dirty="0" err="1"/>
              <a:t>ditunjukkan</a:t>
            </a:r>
            <a:r>
              <a:rPr lang="en-US" sz="2000" dirty="0"/>
              <a:t> </a:t>
            </a:r>
            <a:r>
              <a:rPr lang="en-US" sz="2000" dirty="0" err="1"/>
              <a:t>pada</a:t>
            </a:r>
            <a:r>
              <a:rPr lang="en-US" sz="2000" dirty="0"/>
              <a:t> </a:t>
            </a:r>
            <a:r>
              <a:rPr lang="en-US" sz="2000" b="1" dirty="0" err="1"/>
              <a:t>Gambar</a:t>
            </a:r>
            <a:r>
              <a:rPr lang="en-US" sz="2000" b="1" dirty="0"/>
              <a:t> 2</a:t>
            </a:r>
            <a:r>
              <a:rPr lang="en-US" sz="2000" dirty="0" smtClean="0"/>
              <a:t>.</a:t>
            </a:r>
          </a:p>
        </p:txBody>
      </p:sp>
      <p:pic>
        <p:nvPicPr>
          <p:cNvPr id="4" name="Picture 2" descr="Sensors 20 00800 g002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519" y="2553459"/>
            <a:ext cx="4350421" cy="29820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20050" y="5632338"/>
            <a:ext cx="5817362" cy="523220"/>
          </a:xfrm>
          <a:prstGeom prst="rect">
            <a:avLst/>
          </a:prstGeom>
          <a:noFill/>
        </p:spPr>
        <p:txBody>
          <a:bodyPr wrap="none" rtlCol="0">
            <a:spAutoFit/>
          </a:bodyPr>
          <a:lstStyle/>
          <a:p>
            <a:r>
              <a:rPr lang="en-US" sz="1400" b="1" dirty="0" err="1"/>
              <a:t>Gambar</a:t>
            </a:r>
            <a:r>
              <a:rPr lang="en-US" sz="1400" b="1" dirty="0"/>
              <a:t> 2.</a:t>
            </a:r>
            <a:r>
              <a:rPr lang="en-US" sz="1400" dirty="0"/>
              <a:t> Model JST </a:t>
            </a:r>
            <a:r>
              <a:rPr lang="en-US" sz="1400" dirty="0" err="1"/>
              <a:t>dengan</a:t>
            </a:r>
            <a:r>
              <a:rPr lang="en-US" sz="1400" dirty="0"/>
              <a:t> </a:t>
            </a:r>
            <a:r>
              <a:rPr lang="en-US" sz="1400" dirty="0" err="1"/>
              <a:t>tiga</a:t>
            </a:r>
            <a:r>
              <a:rPr lang="en-US" sz="1400" dirty="0"/>
              <a:t> </a:t>
            </a:r>
            <a:r>
              <a:rPr lang="en-US" sz="1400" dirty="0" err="1"/>
              <a:t>masukan</a:t>
            </a:r>
            <a:r>
              <a:rPr lang="en-US" sz="1400" dirty="0"/>
              <a:t> </a:t>
            </a:r>
            <a:r>
              <a:rPr lang="en-US" sz="1400" dirty="0" err="1"/>
              <a:t>dengan</a:t>
            </a:r>
            <a:r>
              <a:rPr lang="en-US" sz="1400" dirty="0"/>
              <a:t> </a:t>
            </a:r>
            <a:r>
              <a:rPr lang="en-US" sz="1400" dirty="0" err="1"/>
              <a:t>satu</a:t>
            </a:r>
            <a:r>
              <a:rPr lang="en-US" sz="1400" dirty="0"/>
              <a:t> </a:t>
            </a:r>
            <a:r>
              <a:rPr lang="en-US" sz="1400" dirty="0" err="1"/>
              <a:t>lapisan</a:t>
            </a:r>
            <a:r>
              <a:rPr lang="en-US" sz="1400" dirty="0"/>
              <a:t> </a:t>
            </a:r>
            <a:r>
              <a:rPr lang="en-US" sz="1400" dirty="0" err="1"/>
              <a:t>tersembunyi</a:t>
            </a:r>
            <a:r>
              <a:rPr lang="en-US" sz="1400" dirty="0"/>
              <a:t>.</a:t>
            </a:r>
          </a:p>
          <a:p>
            <a:endParaRPr lang="en-US" sz="1400" dirty="0"/>
          </a:p>
        </p:txBody>
      </p:sp>
    </p:spTree>
    <p:extLst>
      <p:ext uri="{BB962C8B-B14F-4D97-AF65-F5344CB8AC3E}">
        <p14:creationId xmlns:p14="http://schemas.microsoft.com/office/powerpoint/2010/main" val="420770957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8940"/>
            <a:ext cx="10500360" cy="5300260"/>
          </a:xfrm>
        </p:spPr>
        <p:txBody>
          <a:bodyPr>
            <a:normAutofit fontScale="92500" lnSpcReduction="20000"/>
          </a:bodyPr>
          <a:lstStyle/>
          <a:p>
            <a:pPr marL="36900" indent="0" algn="just">
              <a:buNone/>
            </a:pPr>
            <a:r>
              <a:rPr lang="en-US" dirty="0" err="1" smtClean="0"/>
              <a:t>Algoritme</a:t>
            </a:r>
            <a:r>
              <a:rPr lang="en-US" dirty="0" smtClean="0"/>
              <a:t> </a:t>
            </a:r>
            <a:r>
              <a:rPr lang="en-US" dirty="0" err="1" smtClean="0"/>
              <a:t>pendeteksian</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empat</a:t>
            </a:r>
            <a:r>
              <a:rPr lang="en-US" dirty="0" smtClean="0"/>
              <a:t> </a:t>
            </a:r>
            <a:r>
              <a:rPr lang="en-US" dirty="0" err="1" smtClean="0"/>
              <a:t>fase</a:t>
            </a:r>
            <a:r>
              <a:rPr lang="en-US" dirty="0" smtClean="0"/>
              <a:t> </a:t>
            </a:r>
            <a:r>
              <a:rPr lang="en-US" dirty="0" err="1" smtClean="0"/>
              <a:t>termasuk</a:t>
            </a:r>
            <a:r>
              <a:rPr lang="en-US" dirty="0" smtClean="0"/>
              <a:t> </a:t>
            </a:r>
            <a:r>
              <a:rPr lang="en-US" dirty="0" err="1" smtClean="0"/>
              <a:t>ekstraksi</a:t>
            </a:r>
            <a:r>
              <a:rPr lang="en-US" dirty="0" smtClean="0"/>
              <a:t> </a:t>
            </a:r>
            <a:r>
              <a:rPr lang="en-US" dirty="0" err="1" smtClean="0"/>
              <a:t>fitur</a:t>
            </a:r>
            <a:r>
              <a:rPr lang="en-US" dirty="0" smtClean="0"/>
              <a:t>, </a:t>
            </a:r>
            <a:r>
              <a:rPr lang="en-US" dirty="0" err="1" smtClean="0"/>
              <a:t>pra-pemrosesan</a:t>
            </a:r>
            <a:r>
              <a:rPr lang="en-US" dirty="0" smtClean="0"/>
              <a:t>, </a:t>
            </a:r>
            <a:r>
              <a:rPr lang="en-US" dirty="0" err="1" smtClean="0"/>
              <a:t>pelatihan</a:t>
            </a:r>
            <a:r>
              <a:rPr lang="en-US" dirty="0" smtClean="0"/>
              <a:t>, </a:t>
            </a:r>
            <a:r>
              <a:rPr lang="en-US" dirty="0" err="1" smtClean="0"/>
              <a:t>dan</a:t>
            </a:r>
            <a:r>
              <a:rPr lang="en-US" dirty="0" smtClean="0"/>
              <a:t> </a:t>
            </a:r>
            <a:r>
              <a:rPr lang="en-US" dirty="0" err="1" smtClean="0"/>
              <a:t>pengujian</a:t>
            </a:r>
            <a:r>
              <a:rPr lang="en-US" dirty="0" smtClean="0"/>
              <a:t> model </a:t>
            </a:r>
            <a:r>
              <a:rPr lang="en-US" dirty="0" err="1" smtClean="0"/>
              <a:t>pembelajaran</a:t>
            </a:r>
            <a:r>
              <a:rPr lang="en-US" dirty="0" smtClean="0"/>
              <a:t> </a:t>
            </a:r>
            <a:r>
              <a:rPr lang="en-US" dirty="0" err="1" smtClean="0"/>
              <a:t>mesin</a:t>
            </a:r>
            <a:r>
              <a:rPr lang="en-US" dirty="0" smtClean="0"/>
              <a:t>. </a:t>
            </a:r>
            <a:r>
              <a:rPr lang="en-US" dirty="0" err="1" smtClean="0"/>
              <a:t>Untuk</a:t>
            </a:r>
            <a:r>
              <a:rPr lang="en-US" dirty="0" smtClean="0"/>
              <a:t> </a:t>
            </a:r>
            <a:r>
              <a:rPr lang="en-US" dirty="0" err="1" smtClean="0"/>
              <a:t>mendeteksi</a:t>
            </a:r>
            <a:r>
              <a:rPr lang="en-US" dirty="0" smtClean="0"/>
              <a:t> </a:t>
            </a:r>
            <a:r>
              <a:rPr lang="en-US" dirty="0" err="1" smtClean="0"/>
              <a:t>gempa</a:t>
            </a:r>
            <a:r>
              <a:rPr lang="en-US" dirty="0" smtClean="0"/>
              <a:t> </a:t>
            </a:r>
            <a:r>
              <a:rPr lang="en-US" dirty="0" err="1" smtClean="0"/>
              <a:t>bumi</a:t>
            </a:r>
            <a:r>
              <a:rPr lang="en-US" dirty="0" smtClean="0"/>
              <a:t>, kami </a:t>
            </a:r>
            <a:r>
              <a:rPr lang="en-US" dirty="0" err="1" smtClean="0"/>
              <a:t>menggunakan</a:t>
            </a:r>
            <a:r>
              <a:rPr lang="en-US" dirty="0" smtClean="0"/>
              <a:t> </a:t>
            </a:r>
            <a:r>
              <a:rPr lang="en-US" dirty="0" err="1" smtClean="0"/>
              <a:t>tiga</a:t>
            </a:r>
            <a:r>
              <a:rPr lang="en-US" dirty="0" smtClean="0"/>
              <a:t> </a:t>
            </a:r>
            <a:r>
              <a:rPr lang="en-US" dirty="0" err="1" smtClean="0"/>
              <a:t>fitur</a:t>
            </a:r>
            <a:r>
              <a:rPr lang="en-US" dirty="0" smtClean="0"/>
              <a:t> </a:t>
            </a:r>
            <a:r>
              <a:rPr lang="en-US" dirty="0" err="1" smtClean="0"/>
              <a:t>termasuk</a:t>
            </a:r>
            <a:r>
              <a:rPr lang="en-US" dirty="0" smtClean="0"/>
              <a:t> inter-quartile range (IQR), zero crossing rate (ZC), </a:t>
            </a:r>
            <a:r>
              <a:rPr lang="en-US" dirty="0" err="1" smtClean="0"/>
              <a:t>dan</a:t>
            </a:r>
            <a:r>
              <a:rPr lang="en-US" dirty="0" smtClean="0"/>
              <a:t> </a:t>
            </a:r>
            <a:r>
              <a:rPr lang="en-US" dirty="0" err="1" smtClean="0"/>
              <a:t>kecepatan</a:t>
            </a:r>
            <a:r>
              <a:rPr lang="en-US" dirty="0" smtClean="0"/>
              <a:t> </a:t>
            </a:r>
            <a:r>
              <a:rPr lang="en-US" dirty="0" err="1" smtClean="0"/>
              <a:t>absolut</a:t>
            </a:r>
            <a:r>
              <a:rPr lang="en-US" dirty="0" smtClean="0"/>
              <a:t> </a:t>
            </a:r>
            <a:r>
              <a:rPr lang="en-US" dirty="0" err="1" smtClean="0"/>
              <a:t>kumulatif</a:t>
            </a:r>
            <a:r>
              <a:rPr lang="en-US" dirty="0" smtClean="0"/>
              <a:t> (CAV), yang </a:t>
            </a:r>
            <a:r>
              <a:rPr lang="en-US" dirty="0" err="1" smtClean="0"/>
              <a:t>merupakan</a:t>
            </a:r>
            <a:r>
              <a:rPr lang="en-US" dirty="0" smtClean="0"/>
              <a:t> </a:t>
            </a:r>
            <a:r>
              <a:rPr lang="en-US" dirty="0" err="1" smtClean="0"/>
              <a:t>fitur</a:t>
            </a:r>
            <a:r>
              <a:rPr lang="en-US" dirty="0" smtClean="0"/>
              <a:t> yang </a:t>
            </a:r>
            <a:r>
              <a:rPr lang="en-US" dirty="0" err="1" smtClean="0"/>
              <a:t>sama</a:t>
            </a:r>
            <a:r>
              <a:rPr lang="en-US" dirty="0" smtClean="0"/>
              <a:t> yang </a:t>
            </a:r>
            <a:r>
              <a:rPr lang="en-US" dirty="0" err="1" smtClean="0"/>
              <a:t>digunakan</a:t>
            </a:r>
            <a:r>
              <a:rPr lang="en-US" dirty="0" smtClean="0"/>
              <a:t> di </a:t>
            </a:r>
            <a:r>
              <a:rPr lang="en-US" dirty="0" err="1" smtClean="0"/>
              <a:t>MyShake</a:t>
            </a:r>
            <a:r>
              <a:rPr lang="en-US" dirty="0" smtClean="0"/>
              <a:t>. IQR </a:t>
            </a:r>
            <a:r>
              <a:rPr lang="en-US" dirty="0" err="1"/>
              <a:t>adalah</a:t>
            </a:r>
            <a:r>
              <a:rPr lang="en-US" dirty="0"/>
              <a:t> </a:t>
            </a:r>
            <a:r>
              <a:rPr lang="en-US" dirty="0" err="1"/>
              <a:t>amplitudo</a:t>
            </a:r>
            <a:r>
              <a:rPr lang="en-US" dirty="0"/>
              <a:t> </a:t>
            </a:r>
            <a:r>
              <a:rPr lang="en-US" dirty="0" err="1"/>
              <a:t>antara</a:t>
            </a:r>
            <a:r>
              <a:rPr lang="en-US" dirty="0"/>
              <a:t> 25% </a:t>
            </a:r>
            <a:r>
              <a:rPr lang="en-US" dirty="0" err="1"/>
              <a:t>dan</a:t>
            </a:r>
            <a:r>
              <a:rPr lang="en-US" dirty="0"/>
              <a:t> 75% </a:t>
            </a:r>
            <a:r>
              <a:rPr lang="en-US" dirty="0" err="1"/>
              <a:t>dari</a:t>
            </a:r>
            <a:r>
              <a:rPr lang="en-US" dirty="0"/>
              <a:t> </a:t>
            </a:r>
            <a:r>
              <a:rPr lang="en-US" dirty="0" err="1"/>
              <a:t>penjumlahan</a:t>
            </a:r>
            <a:r>
              <a:rPr lang="en-US" dirty="0"/>
              <a:t> </a:t>
            </a:r>
            <a:r>
              <a:rPr lang="en-US" dirty="0" err="1"/>
              <a:t>vektor</a:t>
            </a:r>
            <a:r>
              <a:rPr lang="en-US" dirty="0"/>
              <a:t> </a:t>
            </a:r>
            <a:r>
              <a:rPr lang="en-US" dirty="0" err="1"/>
              <a:t>percepatan</a:t>
            </a:r>
            <a:r>
              <a:rPr lang="en-US" dirty="0"/>
              <a:t>. ZC </a:t>
            </a:r>
            <a:r>
              <a:rPr lang="en-US" dirty="0" err="1"/>
              <a:t>adalah</a:t>
            </a:r>
            <a:r>
              <a:rPr lang="en-US" dirty="0"/>
              <a:t> </a:t>
            </a:r>
            <a:r>
              <a:rPr lang="en-US" dirty="0" err="1"/>
              <a:t>ukuran</a:t>
            </a:r>
            <a:r>
              <a:rPr lang="en-US" dirty="0"/>
              <a:t> </a:t>
            </a:r>
            <a:r>
              <a:rPr lang="en-US" dirty="0" err="1"/>
              <a:t>frekuensi</a:t>
            </a:r>
            <a:r>
              <a:rPr lang="en-US" dirty="0"/>
              <a:t> yang </a:t>
            </a:r>
            <a:r>
              <a:rPr lang="en-US" dirty="0" err="1"/>
              <a:t>menunjukkan</a:t>
            </a:r>
            <a:r>
              <a:rPr lang="en-US" dirty="0"/>
              <a:t> </a:t>
            </a:r>
            <a:r>
              <a:rPr lang="en-US" dirty="0" err="1"/>
              <a:t>jumlah</a:t>
            </a:r>
            <a:r>
              <a:rPr lang="en-US" dirty="0"/>
              <a:t> </a:t>
            </a:r>
            <a:r>
              <a:rPr lang="en-US" dirty="0" err="1"/>
              <a:t>waktu</a:t>
            </a:r>
            <a:r>
              <a:rPr lang="en-US" dirty="0"/>
              <a:t> </a:t>
            </a:r>
            <a:r>
              <a:rPr lang="en-US" dirty="0" err="1"/>
              <a:t>sinyal</a:t>
            </a:r>
            <a:r>
              <a:rPr lang="en-US" dirty="0"/>
              <a:t> </a:t>
            </a:r>
            <a:r>
              <a:rPr lang="en-US" dirty="0" err="1"/>
              <a:t>berubah</a:t>
            </a:r>
            <a:r>
              <a:rPr lang="en-US" dirty="0"/>
              <a:t> </a:t>
            </a:r>
            <a:r>
              <a:rPr lang="en-US" dirty="0" err="1"/>
              <a:t>tandanya</a:t>
            </a:r>
            <a:r>
              <a:rPr lang="en-US" dirty="0"/>
              <a:t>. CAV </a:t>
            </a:r>
            <a:r>
              <a:rPr lang="en-US" dirty="0" err="1"/>
              <a:t>adalah</a:t>
            </a:r>
            <a:r>
              <a:rPr lang="en-US" dirty="0"/>
              <a:t> </a:t>
            </a:r>
            <a:r>
              <a:rPr lang="en-US" dirty="0" err="1"/>
              <a:t>ukuran</a:t>
            </a:r>
            <a:r>
              <a:rPr lang="en-US" dirty="0"/>
              <a:t> </a:t>
            </a:r>
            <a:r>
              <a:rPr lang="en-US" dirty="0" err="1"/>
              <a:t>kumulatif</a:t>
            </a:r>
            <a:r>
              <a:rPr lang="en-US" dirty="0"/>
              <a:t> </a:t>
            </a:r>
            <a:r>
              <a:rPr lang="en-US" dirty="0" err="1"/>
              <a:t>amplitudo</a:t>
            </a:r>
            <a:r>
              <a:rPr lang="en-US" dirty="0"/>
              <a:t> </a:t>
            </a:r>
            <a:r>
              <a:rPr lang="en-US" dirty="0" err="1"/>
              <a:t>dari</a:t>
            </a:r>
            <a:r>
              <a:rPr lang="en-US" dirty="0"/>
              <a:t> </a:t>
            </a:r>
            <a:r>
              <a:rPr lang="en-US" dirty="0" err="1"/>
              <a:t>jumlah</a:t>
            </a:r>
            <a:r>
              <a:rPr lang="en-US" dirty="0"/>
              <a:t> </a:t>
            </a:r>
            <a:r>
              <a:rPr lang="en-US" dirty="0" err="1"/>
              <a:t>vektor</a:t>
            </a:r>
            <a:r>
              <a:rPr lang="en-US" dirty="0"/>
              <a:t> </a:t>
            </a:r>
            <a:r>
              <a:rPr lang="en-US" dirty="0" err="1"/>
              <a:t>percepatan</a:t>
            </a:r>
            <a:r>
              <a:rPr lang="en-US" dirty="0"/>
              <a:t> </a:t>
            </a:r>
            <a:r>
              <a:rPr lang="en-US" dirty="0" err="1"/>
              <a:t>tiga</a:t>
            </a:r>
            <a:r>
              <a:rPr lang="en-US" dirty="0"/>
              <a:t> </a:t>
            </a:r>
            <a:r>
              <a:rPr lang="en-US" dirty="0" err="1"/>
              <a:t>komponen</a:t>
            </a:r>
            <a:r>
              <a:rPr lang="en-US" dirty="0"/>
              <a:t>. </a:t>
            </a:r>
            <a:r>
              <a:rPr lang="en-US" dirty="0" err="1"/>
              <a:t>Kemudian</a:t>
            </a:r>
            <a:r>
              <a:rPr lang="en-US" dirty="0"/>
              <a:t>, kami </a:t>
            </a:r>
            <a:r>
              <a:rPr lang="en-US" dirty="0" err="1"/>
              <a:t>menggunakan</a:t>
            </a:r>
            <a:r>
              <a:rPr lang="en-US" dirty="0"/>
              <a:t> </a:t>
            </a:r>
            <a:r>
              <a:rPr lang="en-US" dirty="0" err="1"/>
              <a:t>jendela</a:t>
            </a:r>
            <a:r>
              <a:rPr lang="en-US" dirty="0"/>
              <a:t> </a:t>
            </a:r>
            <a:r>
              <a:rPr lang="en-US" dirty="0" err="1"/>
              <a:t>geser</a:t>
            </a:r>
            <a:r>
              <a:rPr lang="en-US" dirty="0"/>
              <a:t> 2 </a:t>
            </a:r>
            <a:r>
              <a:rPr lang="en-US" dirty="0" err="1"/>
              <a:t>detik</a:t>
            </a:r>
            <a:r>
              <a:rPr lang="en-US" dirty="0"/>
              <a:t> </a:t>
            </a:r>
            <a:r>
              <a:rPr lang="en-US" dirty="0" err="1"/>
              <a:t>dengan</a:t>
            </a:r>
            <a:r>
              <a:rPr lang="en-US" dirty="0"/>
              <a:t> </a:t>
            </a:r>
            <a:r>
              <a:rPr lang="en-US" dirty="0" err="1"/>
              <a:t>jendela</a:t>
            </a:r>
            <a:r>
              <a:rPr lang="en-US" dirty="0"/>
              <a:t> overlap 1,5 </a:t>
            </a:r>
            <a:r>
              <a:rPr lang="en-US" dirty="0" err="1"/>
              <a:t>detik</a:t>
            </a:r>
            <a:r>
              <a:rPr lang="en-US" dirty="0"/>
              <a:t> </a:t>
            </a:r>
            <a:r>
              <a:rPr lang="en-US" dirty="0" err="1"/>
              <a:t>pada</a:t>
            </a:r>
            <a:r>
              <a:rPr lang="en-US" dirty="0"/>
              <a:t> data </a:t>
            </a:r>
            <a:r>
              <a:rPr lang="en-US" dirty="0" err="1"/>
              <a:t>akselerasi</a:t>
            </a:r>
            <a:r>
              <a:rPr lang="en-US" dirty="0"/>
              <a:t> </a:t>
            </a:r>
            <a:r>
              <a:rPr lang="en-US" dirty="0" err="1"/>
              <a:t>untuk</a:t>
            </a:r>
            <a:r>
              <a:rPr lang="en-US" dirty="0"/>
              <a:t> </a:t>
            </a:r>
            <a:r>
              <a:rPr lang="en-US" dirty="0" err="1"/>
              <a:t>menghitung</a:t>
            </a:r>
            <a:r>
              <a:rPr lang="en-US" dirty="0"/>
              <a:t> </a:t>
            </a:r>
            <a:r>
              <a:rPr lang="en-US" dirty="0" err="1"/>
              <a:t>ketiga</a:t>
            </a:r>
            <a:r>
              <a:rPr lang="en-US" dirty="0"/>
              <a:t> </a:t>
            </a:r>
            <a:r>
              <a:rPr lang="en-US" dirty="0" err="1"/>
              <a:t>fitur</a:t>
            </a:r>
            <a:r>
              <a:rPr lang="en-US" dirty="0"/>
              <a:t> </a:t>
            </a:r>
            <a:r>
              <a:rPr lang="en-US" dirty="0" err="1"/>
              <a:t>ini</a:t>
            </a:r>
            <a:r>
              <a:rPr lang="en-US" dirty="0"/>
              <a:t> </a:t>
            </a:r>
            <a:r>
              <a:rPr lang="en-US" dirty="0" err="1"/>
              <a:t>secara</a:t>
            </a:r>
            <a:r>
              <a:rPr lang="en-US" dirty="0"/>
              <a:t> </a:t>
            </a:r>
            <a:r>
              <a:rPr lang="en-US" dirty="0" err="1"/>
              <a:t>waktu</a:t>
            </a:r>
            <a:r>
              <a:rPr lang="en-US" dirty="0"/>
              <a:t> </a:t>
            </a:r>
            <a:r>
              <a:rPr lang="en-US" dirty="0" err="1"/>
              <a:t>nyata</a:t>
            </a:r>
            <a:r>
              <a:rPr lang="en-US" dirty="0"/>
              <a:t>.</a:t>
            </a:r>
          </a:p>
          <a:p>
            <a:pPr marL="36900" indent="0" algn="just">
              <a:buNone/>
            </a:pPr>
            <a:r>
              <a:rPr lang="en-US" dirty="0" err="1"/>
              <a:t>Setelah</a:t>
            </a:r>
            <a:r>
              <a:rPr lang="en-US" dirty="0"/>
              <a:t> </a:t>
            </a:r>
            <a:r>
              <a:rPr lang="en-US" dirty="0" err="1"/>
              <a:t>percobaan</a:t>
            </a:r>
            <a:r>
              <a:rPr lang="en-US" dirty="0"/>
              <a:t> </a:t>
            </a:r>
            <a:r>
              <a:rPr lang="en-US" dirty="0" err="1"/>
              <a:t>ekstensif</a:t>
            </a:r>
            <a:r>
              <a:rPr lang="en-US" dirty="0"/>
              <a:t>, kami </a:t>
            </a:r>
            <a:r>
              <a:rPr lang="en-US" dirty="0" err="1"/>
              <a:t>memasang</a:t>
            </a:r>
            <a:r>
              <a:rPr lang="en-US" dirty="0"/>
              <a:t> </a:t>
            </a:r>
            <a:r>
              <a:rPr lang="en-US" dirty="0" err="1"/>
              <a:t>perangkat</a:t>
            </a:r>
            <a:r>
              <a:rPr lang="en-US" dirty="0"/>
              <a:t> di 29 </a:t>
            </a:r>
            <a:r>
              <a:rPr lang="en-US" dirty="0" err="1"/>
              <a:t>lokasi</a:t>
            </a:r>
            <a:r>
              <a:rPr lang="en-US" dirty="0"/>
              <a:t> di </a:t>
            </a:r>
            <a:r>
              <a:rPr lang="en-US" dirty="0" err="1"/>
              <a:t>tiga</a:t>
            </a:r>
            <a:r>
              <a:rPr lang="en-US" dirty="0"/>
              <a:t> </a:t>
            </a:r>
            <a:r>
              <a:rPr lang="en-US" dirty="0" err="1"/>
              <a:t>kota</a:t>
            </a:r>
            <a:r>
              <a:rPr lang="en-US" dirty="0"/>
              <a:t> </a:t>
            </a:r>
            <a:r>
              <a:rPr lang="en-US" dirty="0" err="1"/>
              <a:t>berbeda</a:t>
            </a:r>
            <a:r>
              <a:rPr lang="en-US" dirty="0"/>
              <a:t> </a:t>
            </a:r>
            <a:r>
              <a:rPr lang="en-US" dirty="0" err="1"/>
              <a:t>dan</a:t>
            </a:r>
            <a:r>
              <a:rPr lang="en-US" dirty="0"/>
              <a:t> </a:t>
            </a:r>
            <a:r>
              <a:rPr lang="en-US" dirty="0" err="1"/>
              <a:t>mengoperasikannya</a:t>
            </a:r>
            <a:r>
              <a:rPr lang="en-US" dirty="0"/>
              <a:t> </a:t>
            </a:r>
            <a:r>
              <a:rPr lang="en-US" dirty="0" err="1"/>
              <a:t>selama</a:t>
            </a:r>
            <a:r>
              <a:rPr lang="en-US" dirty="0"/>
              <a:t> </a:t>
            </a:r>
            <a:r>
              <a:rPr lang="en-US" dirty="0" err="1"/>
              <a:t>dua</a:t>
            </a:r>
            <a:r>
              <a:rPr lang="en-US" dirty="0"/>
              <a:t> </a:t>
            </a:r>
            <a:r>
              <a:rPr lang="en-US" dirty="0" err="1"/>
              <a:t>bulan</a:t>
            </a:r>
            <a:r>
              <a:rPr lang="en-US" dirty="0"/>
              <a:t>. </a:t>
            </a:r>
            <a:r>
              <a:rPr lang="en-US" dirty="0" err="1"/>
              <a:t>Meskipun</a:t>
            </a:r>
            <a:r>
              <a:rPr lang="en-US" dirty="0"/>
              <a:t> model </a:t>
            </a:r>
            <a:r>
              <a:rPr lang="en-US" dirty="0" err="1"/>
              <a:t>menunjukkan</a:t>
            </a:r>
            <a:r>
              <a:rPr lang="en-US" dirty="0"/>
              <a:t> </a:t>
            </a:r>
            <a:r>
              <a:rPr lang="en-US" dirty="0" err="1"/>
              <a:t>akurasi</a:t>
            </a:r>
            <a:r>
              <a:rPr lang="en-US" dirty="0"/>
              <a:t> </a:t>
            </a:r>
            <a:r>
              <a:rPr lang="en-US" dirty="0" err="1"/>
              <a:t>tinggi</a:t>
            </a:r>
            <a:r>
              <a:rPr lang="en-US" dirty="0"/>
              <a:t> </a:t>
            </a:r>
            <a:r>
              <a:rPr lang="en-US" dirty="0" err="1"/>
              <a:t>lebih</a:t>
            </a:r>
            <a:r>
              <a:rPr lang="en-US" dirty="0"/>
              <a:t> </a:t>
            </a:r>
            <a:r>
              <a:rPr lang="en-US" dirty="0" err="1"/>
              <a:t>dari</a:t>
            </a:r>
            <a:r>
              <a:rPr lang="en-US" dirty="0"/>
              <a:t> 95% </a:t>
            </a:r>
            <a:r>
              <a:rPr lang="en-US" dirty="0" err="1"/>
              <a:t>dalam</a:t>
            </a:r>
            <a:r>
              <a:rPr lang="en-US" dirty="0"/>
              <a:t> </a:t>
            </a:r>
            <a:r>
              <a:rPr lang="en-US" dirty="0" err="1"/>
              <a:t>eksperimen</a:t>
            </a:r>
            <a:r>
              <a:rPr lang="en-US" dirty="0"/>
              <a:t> kami, kami </a:t>
            </a:r>
            <a:r>
              <a:rPr lang="en-US" dirty="0" err="1"/>
              <a:t>menemukan</a:t>
            </a:r>
            <a:r>
              <a:rPr lang="en-US" dirty="0"/>
              <a:t> </a:t>
            </a:r>
            <a:r>
              <a:rPr lang="en-US" dirty="0" err="1"/>
              <a:t>beberapa</a:t>
            </a:r>
            <a:r>
              <a:rPr lang="en-US" dirty="0"/>
              <a:t> alarm </a:t>
            </a:r>
            <a:r>
              <a:rPr lang="en-US" dirty="0" err="1"/>
              <a:t>palsu</a:t>
            </a:r>
            <a:r>
              <a:rPr lang="en-US" dirty="0"/>
              <a:t> </a:t>
            </a:r>
            <a:r>
              <a:rPr lang="en-US" dirty="0" err="1"/>
              <a:t>selama</a:t>
            </a:r>
            <a:r>
              <a:rPr lang="en-US" dirty="0"/>
              <a:t> </a:t>
            </a:r>
            <a:r>
              <a:rPr lang="en-US" dirty="0" err="1"/>
              <a:t>operasi</a:t>
            </a:r>
            <a:r>
              <a:rPr lang="en-US" dirty="0"/>
              <a:t> </a:t>
            </a:r>
            <a:r>
              <a:rPr lang="en-US" dirty="0" err="1"/>
              <a:t>sebenarnya</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smtClean="0"/>
              <a:t>kami </a:t>
            </a:r>
            <a:r>
              <a:rPr lang="en-US" dirty="0" err="1"/>
              <a:t>menilai</a:t>
            </a:r>
            <a:r>
              <a:rPr lang="en-US" dirty="0"/>
              <a:t> </a:t>
            </a:r>
            <a:r>
              <a:rPr lang="en-US" dirty="0" err="1"/>
              <a:t>dengan</a:t>
            </a:r>
            <a:r>
              <a:rPr lang="en-US" dirty="0"/>
              <a:t> </a:t>
            </a:r>
            <a:r>
              <a:rPr lang="en-US" dirty="0" err="1"/>
              <a:t>cermat</a:t>
            </a:r>
            <a:r>
              <a:rPr lang="en-US" dirty="0"/>
              <a:t> </a:t>
            </a:r>
            <a:r>
              <a:rPr lang="en-US" dirty="0" err="1"/>
              <a:t>kinerja</a:t>
            </a:r>
            <a:r>
              <a:rPr lang="en-US" dirty="0"/>
              <a:t> model </a:t>
            </a:r>
            <a:r>
              <a:rPr lang="en-US" dirty="0" err="1"/>
              <a:t>deteksi</a:t>
            </a:r>
            <a:r>
              <a:rPr lang="en-US" dirty="0"/>
              <a:t> </a:t>
            </a:r>
            <a:r>
              <a:rPr lang="en-US" dirty="0" err="1"/>
              <a:t>gempa</a:t>
            </a:r>
            <a:r>
              <a:rPr lang="en-US" dirty="0"/>
              <a:t> </a:t>
            </a:r>
            <a:r>
              <a:rPr lang="en-US" dirty="0" err="1"/>
              <a:t>dan</a:t>
            </a:r>
            <a:r>
              <a:rPr lang="en-US" dirty="0"/>
              <a:t> </a:t>
            </a:r>
            <a:r>
              <a:rPr lang="en-US" dirty="0" err="1"/>
              <a:t>menguji</a:t>
            </a:r>
            <a:r>
              <a:rPr lang="en-US" dirty="0"/>
              <a:t> </a:t>
            </a:r>
            <a:r>
              <a:rPr lang="en-US" dirty="0" err="1"/>
              <a:t>fitur</a:t>
            </a:r>
            <a:r>
              <a:rPr lang="en-US" dirty="0"/>
              <a:t> </a:t>
            </a:r>
            <a:r>
              <a:rPr lang="en-US" dirty="0" err="1"/>
              <a:t>tambahannya</a:t>
            </a:r>
            <a:r>
              <a:rPr lang="en-US" dirty="0"/>
              <a:t> </a:t>
            </a:r>
            <a:r>
              <a:rPr lang="en-US" dirty="0" err="1"/>
              <a:t>untuk</a:t>
            </a:r>
            <a:r>
              <a:rPr lang="en-US" dirty="0"/>
              <a:t> </a:t>
            </a:r>
            <a:r>
              <a:rPr lang="en-US" dirty="0" err="1"/>
              <a:t>menentukan</a:t>
            </a:r>
            <a:r>
              <a:rPr lang="en-US" dirty="0"/>
              <a:t> </a:t>
            </a:r>
            <a:r>
              <a:rPr lang="en-US" dirty="0" err="1"/>
              <a:t>fitur</a:t>
            </a:r>
            <a:r>
              <a:rPr lang="en-US" dirty="0"/>
              <a:t> </a:t>
            </a:r>
            <a:r>
              <a:rPr lang="en-US" dirty="0" err="1"/>
              <a:t>terbaik</a:t>
            </a:r>
            <a:r>
              <a:rPr lang="en-US" dirty="0"/>
              <a:t> </a:t>
            </a:r>
            <a:r>
              <a:rPr lang="en-US" dirty="0" err="1"/>
              <a:t>untuk</a:t>
            </a:r>
            <a:r>
              <a:rPr lang="en-US" dirty="0"/>
              <a:t> </a:t>
            </a:r>
            <a:r>
              <a:rPr lang="en-US" dirty="0" err="1"/>
              <a:t>deteksi</a:t>
            </a:r>
            <a:r>
              <a:rPr lang="en-US" dirty="0"/>
              <a:t> </a:t>
            </a:r>
            <a:r>
              <a:rPr lang="en-US" dirty="0" err="1"/>
              <a:t>gempa</a:t>
            </a:r>
            <a:r>
              <a:rPr lang="en-US" dirty="0"/>
              <a:t> di </a:t>
            </a:r>
            <a:r>
              <a:rPr lang="en-US" dirty="0" err="1"/>
              <a:t>lingkungan</a:t>
            </a:r>
            <a:r>
              <a:rPr lang="en-US" dirty="0"/>
              <a:t> </a:t>
            </a:r>
            <a:r>
              <a:rPr lang="en-US" dirty="0" err="1"/>
              <a:t>operasional</a:t>
            </a:r>
            <a:r>
              <a:rPr lang="en-US" dirty="0"/>
              <a:t> kami</a:t>
            </a:r>
            <a:r>
              <a:rPr lang="en-US" dirty="0" smtClean="0"/>
              <a:t>. </a:t>
            </a:r>
            <a:endParaRPr lang="en-US" dirty="0"/>
          </a:p>
        </p:txBody>
      </p:sp>
    </p:spTree>
    <p:extLst>
      <p:ext uri="{BB962C8B-B14F-4D97-AF65-F5344CB8AC3E}">
        <p14:creationId xmlns:p14="http://schemas.microsoft.com/office/powerpoint/2010/main" val="422253232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800"/>
            <a:ext cx="10515600" cy="5685644"/>
          </a:xfrm>
        </p:spPr>
        <p:txBody>
          <a:bodyPr>
            <a:normAutofit fontScale="85000" lnSpcReduction="20000"/>
          </a:bodyPr>
          <a:lstStyle/>
          <a:p>
            <a:pPr marL="36900" indent="0" algn="just">
              <a:buNone/>
            </a:pPr>
            <a:r>
              <a:rPr lang="en-US" sz="3300" b="1" dirty="0" err="1" smtClean="0"/>
              <a:t>Pekerjaan</a:t>
            </a:r>
            <a:r>
              <a:rPr lang="en-US" sz="3300" b="1" dirty="0" smtClean="0"/>
              <a:t> </a:t>
            </a:r>
            <a:r>
              <a:rPr lang="en-US" sz="3300" b="1" dirty="0"/>
              <a:t>yang </a:t>
            </a:r>
            <a:r>
              <a:rPr lang="en-US" sz="3300" b="1" dirty="0" err="1" smtClean="0"/>
              <a:t>berhubungan</a:t>
            </a:r>
            <a:endParaRPr lang="en-US" sz="3300" b="1" dirty="0" smtClean="0"/>
          </a:p>
          <a:p>
            <a:pPr marL="36900" indent="0" algn="just">
              <a:buNone/>
            </a:pPr>
            <a:r>
              <a:rPr lang="en-US" dirty="0" err="1"/>
              <a:t>Berbagai</a:t>
            </a:r>
            <a:r>
              <a:rPr lang="en-US" dirty="0"/>
              <a:t> </a:t>
            </a:r>
            <a:r>
              <a:rPr lang="en-US" dirty="0" err="1"/>
              <a:t>sistem</a:t>
            </a:r>
            <a:r>
              <a:rPr lang="en-US" dirty="0"/>
              <a:t> </a:t>
            </a:r>
            <a:r>
              <a:rPr lang="en-US" dirty="0" err="1"/>
              <a:t>pemantauan</a:t>
            </a:r>
            <a:r>
              <a:rPr lang="en-US" dirty="0"/>
              <a:t> yang </a:t>
            </a:r>
            <a:r>
              <a:rPr lang="en-US" dirty="0" err="1"/>
              <a:t>memanfaatkan</a:t>
            </a:r>
            <a:r>
              <a:rPr lang="en-US" dirty="0"/>
              <a:t> </a:t>
            </a:r>
            <a:r>
              <a:rPr lang="en-US" dirty="0" err="1"/>
              <a:t>teknologi</a:t>
            </a:r>
            <a:r>
              <a:rPr lang="en-US" dirty="0"/>
              <a:t> </a:t>
            </a:r>
            <a:r>
              <a:rPr lang="en-US" dirty="0" err="1"/>
              <a:t>seluler</a:t>
            </a:r>
            <a:r>
              <a:rPr lang="en-US" dirty="0"/>
              <a:t> </a:t>
            </a:r>
            <a:r>
              <a:rPr lang="en-US" dirty="0" err="1"/>
              <a:t>telah</a:t>
            </a:r>
            <a:r>
              <a:rPr lang="en-US" dirty="0"/>
              <a:t> </a:t>
            </a:r>
            <a:r>
              <a:rPr lang="en-US" dirty="0" err="1"/>
              <a:t>diusulkan</a:t>
            </a:r>
            <a:r>
              <a:rPr lang="en-US" dirty="0"/>
              <a:t>, </a:t>
            </a:r>
            <a:r>
              <a:rPr lang="en-US" dirty="0" err="1"/>
              <a:t>seperti</a:t>
            </a:r>
            <a:r>
              <a:rPr lang="en-US" dirty="0"/>
              <a:t> </a:t>
            </a:r>
            <a:r>
              <a:rPr lang="en-US" dirty="0" err="1"/>
              <a:t>eWatch</a:t>
            </a:r>
            <a:r>
              <a:rPr lang="en-US" dirty="0"/>
              <a:t>, smartphone, </a:t>
            </a:r>
            <a:r>
              <a:rPr lang="en-US" dirty="0" err="1"/>
              <a:t>dan</a:t>
            </a:r>
            <a:r>
              <a:rPr lang="en-US" dirty="0"/>
              <a:t> </a:t>
            </a:r>
            <a:r>
              <a:rPr lang="en-US" dirty="0" smtClean="0"/>
              <a:t>MEMS. </a:t>
            </a:r>
            <a:r>
              <a:rPr lang="en-US" dirty="0" err="1"/>
              <a:t>Secara</a:t>
            </a:r>
            <a:r>
              <a:rPr lang="en-US" dirty="0"/>
              <a:t> </a:t>
            </a:r>
            <a:r>
              <a:rPr lang="en-US" dirty="0" err="1"/>
              <a:t>khusus</a:t>
            </a:r>
            <a:r>
              <a:rPr lang="en-US" dirty="0"/>
              <a:t>, </a:t>
            </a:r>
            <a:r>
              <a:rPr lang="en-US" dirty="0" err="1"/>
              <a:t>penelitian</a:t>
            </a:r>
            <a:r>
              <a:rPr lang="en-US" dirty="0"/>
              <a:t> </a:t>
            </a:r>
            <a:r>
              <a:rPr lang="en-US" dirty="0" err="1"/>
              <a:t>ekstensif</a:t>
            </a:r>
            <a:r>
              <a:rPr lang="en-US" dirty="0"/>
              <a:t> </a:t>
            </a:r>
            <a:r>
              <a:rPr lang="en-US" dirty="0" err="1"/>
              <a:t>telah</a:t>
            </a:r>
            <a:r>
              <a:rPr lang="en-US" dirty="0"/>
              <a:t> </a:t>
            </a:r>
            <a:r>
              <a:rPr lang="en-US" dirty="0" err="1"/>
              <a:t>dilakukan</a:t>
            </a:r>
            <a:r>
              <a:rPr lang="en-US" dirty="0"/>
              <a:t> </a:t>
            </a:r>
            <a:r>
              <a:rPr lang="en-US" dirty="0" err="1"/>
              <a:t>pada</a:t>
            </a:r>
            <a:r>
              <a:rPr lang="en-US" dirty="0"/>
              <a:t> </a:t>
            </a:r>
            <a:r>
              <a:rPr lang="en-US" dirty="0" err="1"/>
              <a:t>IoT</a:t>
            </a:r>
            <a:r>
              <a:rPr lang="en-US" dirty="0"/>
              <a:t> yang </a:t>
            </a:r>
            <a:r>
              <a:rPr lang="en-US" dirty="0" err="1"/>
              <a:t>dapat</a:t>
            </a:r>
            <a:r>
              <a:rPr lang="en-US" dirty="0"/>
              <a:t> </a:t>
            </a:r>
            <a:r>
              <a:rPr lang="en-US" dirty="0" err="1"/>
              <a:t>dikenakan</a:t>
            </a:r>
            <a:r>
              <a:rPr lang="en-US" dirty="0"/>
              <a:t> </a:t>
            </a:r>
            <a:r>
              <a:rPr lang="en-US" dirty="0" err="1"/>
              <a:t>dalam</a:t>
            </a:r>
            <a:r>
              <a:rPr lang="en-US" dirty="0"/>
              <a:t> </a:t>
            </a:r>
            <a:r>
              <a:rPr lang="en-US" dirty="0" err="1"/>
              <a:t>perawatan</a:t>
            </a:r>
            <a:r>
              <a:rPr lang="en-US" dirty="0"/>
              <a:t> </a:t>
            </a:r>
            <a:r>
              <a:rPr lang="en-US" dirty="0" err="1"/>
              <a:t>kesehatan</a:t>
            </a:r>
            <a:r>
              <a:rPr lang="en-US" dirty="0"/>
              <a:t>. </a:t>
            </a:r>
            <a:r>
              <a:rPr lang="en-US" dirty="0" err="1"/>
              <a:t>Misalnya</a:t>
            </a:r>
            <a:r>
              <a:rPr lang="en-US" dirty="0"/>
              <a:t>, </a:t>
            </a:r>
            <a:r>
              <a:rPr lang="en-US" dirty="0" err="1" smtClean="0"/>
              <a:t>eWatch</a:t>
            </a:r>
            <a:r>
              <a:rPr lang="en-US" dirty="0" smtClean="0"/>
              <a:t> </a:t>
            </a:r>
            <a:r>
              <a:rPr lang="en-US" dirty="0" err="1"/>
              <a:t>adalah</a:t>
            </a:r>
            <a:r>
              <a:rPr lang="en-US" dirty="0"/>
              <a:t> </a:t>
            </a:r>
            <a:r>
              <a:rPr lang="en-US" dirty="0" err="1"/>
              <a:t>sistem</a:t>
            </a:r>
            <a:r>
              <a:rPr lang="en-US" dirty="0"/>
              <a:t> </a:t>
            </a:r>
            <a:r>
              <a:rPr lang="en-US" dirty="0" err="1"/>
              <a:t>pengenalan</a:t>
            </a:r>
            <a:r>
              <a:rPr lang="en-US" dirty="0"/>
              <a:t> </a:t>
            </a:r>
            <a:r>
              <a:rPr lang="en-US" dirty="0" err="1"/>
              <a:t>aktivitas</a:t>
            </a:r>
            <a:r>
              <a:rPr lang="en-US" dirty="0"/>
              <a:t> online yang </a:t>
            </a:r>
            <a:r>
              <a:rPr lang="en-US" dirty="0" err="1"/>
              <a:t>menyematkan</a:t>
            </a:r>
            <a:r>
              <a:rPr lang="en-US" dirty="0"/>
              <a:t> </a:t>
            </a:r>
            <a:r>
              <a:rPr lang="en-US" dirty="0" err="1"/>
              <a:t>empat</a:t>
            </a:r>
            <a:r>
              <a:rPr lang="en-US" dirty="0"/>
              <a:t> sensor </a:t>
            </a:r>
            <a:r>
              <a:rPr lang="en-US" dirty="0" err="1"/>
              <a:t>berbeda</a:t>
            </a:r>
            <a:r>
              <a:rPr lang="en-US" dirty="0"/>
              <a:t>, </a:t>
            </a:r>
            <a:r>
              <a:rPr lang="en-US" dirty="0" err="1"/>
              <a:t>yaitu</a:t>
            </a:r>
            <a:r>
              <a:rPr lang="en-US" dirty="0"/>
              <a:t> </a:t>
            </a:r>
            <a:r>
              <a:rPr lang="en-US" dirty="0" err="1"/>
              <a:t>akselerometer</a:t>
            </a:r>
            <a:r>
              <a:rPr lang="en-US" dirty="0"/>
              <a:t>, sensor </a:t>
            </a:r>
            <a:r>
              <a:rPr lang="en-US" dirty="0" err="1"/>
              <a:t>cahaya</a:t>
            </a:r>
            <a:r>
              <a:rPr lang="en-US" dirty="0"/>
              <a:t>, </a:t>
            </a:r>
            <a:r>
              <a:rPr lang="en-US" dirty="0" err="1"/>
              <a:t>mikrofon</a:t>
            </a:r>
            <a:r>
              <a:rPr lang="en-US" dirty="0"/>
              <a:t>, </a:t>
            </a:r>
            <a:r>
              <a:rPr lang="en-US" dirty="0" err="1"/>
              <a:t>dan</a:t>
            </a:r>
            <a:r>
              <a:rPr lang="en-US" dirty="0"/>
              <a:t> </a:t>
            </a:r>
            <a:r>
              <a:rPr lang="en-US" dirty="0" err="1"/>
              <a:t>termometer</a:t>
            </a:r>
            <a:r>
              <a:rPr lang="en-US" dirty="0"/>
              <a:t>. </a:t>
            </a:r>
            <a:r>
              <a:rPr lang="en-US" dirty="0" err="1"/>
              <a:t>Sistemnya</a:t>
            </a:r>
            <a:r>
              <a:rPr lang="en-US" dirty="0"/>
              <a:t> </a:t>
            </a:r>
            <a:r>
              <a:rPr lang="en-US" dirty="0" err="1"/>
              <a:t>sangat</a:t>
            </a:r>
            <a:r>
              <a:rPr lang="en-US" dirty="0"/>
              <a:t> </a:t>
            </a:r>
            <a:r>
              <a:rPr lang="en-US" dirty="0" err="1"/>
              <a:t>responsif</a:t>
            </a:r>
            <a:r>
              <a:rPr lang="en-US" dirty="0"/>
              <a:t> </a:t>
            </a:r>
            <a:r>
              <a:rPr lang="en-US" dirty="0" err="1"/>
              <a:t>dan</a:t>
            </a:r>
            <a:r>
              <a:rPr lang="en-US" dirty="0"/>
              <a:t> </a:t>
            </a:r>
            <a:r>
              <a:rPr lang="en-US" dirty="0" err="1"/>
              <a:t>tidak</a:t>
            </a:r>
            <a:r>
              <a:rPr lang="en-US" dirty="0"/>
              <a:t> </a:t>
            </a:r>
            <a:r>
              <a:rPr lang="en-US" dirty="0" err="1"/>
              <a:t>memerlukan</a:t>
            </a:r>
            <a:r>
              <a:rPr lang="en-US" dirty="0"/>
              <a:t> </a:t>
            </a:r>
            <a:r>
              <a:rPr lang="en-US" dirty="0" err="1"/>
              <a:t>komunikasi</a:t>
            </a:r>
            <a:r>
              <a:rPr lang="en-US" dirty="0"/>
              <a:t> </a:t>
            </a:r>
            <a:r>
              <a:rPr lang="en-US" dirty="0" err="1"/>
              <a:t>nirkabel</a:t>
            </a:r>
            <a:r>
              <a:rPr lang="en-US" dirty="0"/>
              <a:t>. </a:t>
            </a:r>
            <a:r>
              <a:rPr lang="en-US" dirty="0" err="1"/>
              <a:t>Demikian</a:t>
            </a:r>
            <a:r>
              <a:rPr lang="en-US" dirty="0"/>
              <a:t> pula, Kao et al</a:t>
            </a:r>
            <a:r>
              <a:rPr lang="en-US" dirty="0" smtClean="0"/>
              <a:t>. </a:t>
            </a:r>
            <a:r>
              <a:rPr lang="en-US" dirty="0" err="1" smtClean="0"/>
              <a:t>telah</a:t>
            </a:r>
            <a:r>
              <a:rPr lang="en-US" dirty="0" smtClean="0"/>
              <a:t> </a:t>
            </a:r>
            <a:r>
              <a:rPr lang="en-US" dirty="0" err="1"/>
              <a:t>menggunakan</a:t>
            </a:r>
            <a:r>
              <a:rPr lang="en-US" dirty="0"/>
              <a:t> </a:t>
            </a:r>
            <a:r>
              <a:rPr lang="en-US" dirty="0" err="1"/>
              <a:t>akselerometer</a:t>
            </a:r>
            <a:r>
              <a:rPr lang="en-US" dirty="0"/>
              <a:t> </a:t>
            </a:r>
            <a:r>
              <a:rPr lang="en-US" dirty="0" err="1"/>
              <a:t>triaksial</a:t>
            </a:r>
            <a:r>
              <a:rPr lang="en-US" dirty="0"/>
              <a:t> di </a:t>
            </a:r>
            <a:r>
              <a:rPr lang="en-US" dirty="0" err="1"/>
              <a:t>perangkat</a:t>
            </a:r>
            <a:r>
              <a:rPr lang="en-US" dirty="0"/>
              <a:t> </a:t>
            </a:r>
            <a:r>
              <a:rPr lang="en-US" dirty="0" err="1"/>
              <a:t>portabel</a:t>
            </a:r>
            <a:r>
              <a:rPr lang="en-US" dirty="0"/>
              <a:t> yang </a:t>
            </a:r>
            <a:r>
              <a:rPr lang="en-US" dirty="0" err="1"/>
              <a:t>dapat</a:t>
            </a:r>
            <a:r>
              <a:rPr lang="en-US" dirty="0"/>
              <a:t> </a:t>
            </a:r>
            <a:r>
              <a:rPr lang="en-US" dirty="0" err="1"/>
              <a:t>ditempatkan</a:t>
            </a:r>
            <a:r>
              <a:rPr lang="en-US" dirty="0"/>
              <a:t> di </a:t>
            </a:r>
            <a:r>
              <a:rPr lang="en-US" dirty="0" err="1"/>
              <a:t>pergelangan</a:t>
            </a:r>
            <a:r>
              <a:rPr lang="en-US" dirty="0"/>
              <a:t> </a:t>
            </a:r>
            <a:r>
              <a:rPr lang="en-US" dirty="0" err="1"/>
              <a:t>tangan</a:t>
            </a:r>
            <a:r>
              <a:rPr lang="en-US" dirty="0"/>
              <a:t> </a:t>
            </a:r>
            <a:r>
              <a:rPr lang="en-US" dirty="0" err="1"/>
              <a:t>pengguna</a:t>
            </a:r>
            <a:r>
              <a:rPr lang="en-US" dirty="0"/>
              <a:t> yang </a:t>
            </a:r>
            <a:r>
              <a:rPr lang="en-US" dirty="0" err="1"/>
              <a:t>dominan</a:t>
            </a:r>
            <a:r>
              <a:rPr lang="en-US" dirty="0"/>
              <a:t> </a:t>
            </a:r>
            <a:r>
              <a:rPr lang="en-US" dirty="0" err="1"/>
              <a:t>untuk</a:t>
            </a:r>
            <a:r>
              <a:rPr lang="en-US" dirty="0"/>
              <a:t> </a:t>
            </a:r>
            <a:r>
              <a:rPr lang="en-US" dirty="0" err="1"/>
              <a:t>mendeteksi</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berlari</a:t>
            </a:r>
            <a:r>
              <a:rPr lang="en-US" dirty="0"/>
              <a:t>, </a:t>
            </a:r>
            <a:r>
              <a:rPr lang="en-US" dirty="0" err="1"/>
              <a:t>bekerja</a:t>
            </a:r>
            <a:r>
              <a:rPr lang="en-US" dirty="0"/>
              <a:t>, </a:t>
            </a:r>
            <a:r>
              <a:rPr lang="en-US" dirty="0" err="1"/>
              <a:t>berayun</a:t>
            </a:r>
            <a:r>
              <a:rPr lang="en-US" dirty="0"/>
              <a:t>, </a:t>
            </a:r>
            <a:r>
              <a:rPr lang="en-US" dirty="0" err="1"/>
              <a:t>menyikat</a:t>
            </a:r>
            <a:r>
              <a:rPr lang="en-US" dirty="0"/>
              <a:t> </a:t>
            </a:r>
            <a:r>
              <a:rPr lang="en-US" dirty="0" err="1"/>
              <a:t>gigi</a:t>
            </a:r>
            <a:r>
              <a:rPr lang="en-US" dirty="0"/>
              <a:t>, </a:t>
            </a:r>
            <a:r>
              <a:rPr lang="en-US" dirty="0" err="1"/>
              <a:t>mengetuk</a:t>
            </a:r>
            <a:r>
              <a:rPr lang="en-US" dirty="0"/>
              <a:t>, </a:t>
            </a:r>
            <a:r>
              <a:rPr lang="en-US" dirty="0" err="1"/>
              <a:t>berjalan</a:t>
            </a:r>
            <a:r>
              <a:rPr lang="en-US" dirty="0"/>
              <a:t>, </a:t>
            </a:r>
            <a:r>
              <a:rPr lang="en-US" dirty="0" err="1"/>
              <a:t>dan</a:t>
            </a:r>
            <a:r>
              <a:rPr lang="en-US" dirty="0"/>
              <a:t> </a:t>
            </a:r>
            <a:r>
              <a:rPr lang="en-US" dirty="0" err="1"/>
              <a:t>memukul</a:t>
            </a:r>
            <a:r>
              <a:rPr lang="en-US" dirty="0"/>
              <a:t>. </a:t>
            </a:r>
            <a:r>
              <a:rPr lang="en-US" dirty="0" err="1"/>
              <a:t>Akselerometer</a:t>
            </a:r>
            <a:r>
              <a:rPr lang="en-US" dirty="0"/>
              <a:t> smartphone juga </a:t>
            </a:r>
            <a:r>
              <a:rPr lang="en-US" dirty="0" err="1"/>
              <a:t>telah</a:t>
            </a:r>
            <a:r>
              <a:rPr lang="en-US" dirty="0"/>
              <a:t> </a:t>
            </a:r>
            <a:r>
              <a:rPr lang="en-US" dirty="0" err="1"/>
              <a:t>digunakan</a:t>
            </a:r>
            <a:r>
              <a:rPr lang="en-US" dirty="0"/>
              <a:t> </a:t>
            </a:r>
            <a:r>
              <a:rPr lang="en-US" dirty="0" err="1"/>
              <a:t>untuk</a:t>
            </a:r>
            <a:r>
              <a:rPr lang="en-US" dirty="0"/>
              <a:t> </a:t>
            </a:r>
            <a:r>
              <a:rPr lang="en-US" dirty="0" err="1"/>
              <a:t>pengenalan</a:t>
            </a:r>
            <a:r>
              <a:rPr lang="en-US" dirty="0"/>
              <a:t> </a:t>
            </a:r>
            <a:r>
              <a:rPr lang="en-US" dirty="0" err="1"/>
              <a:t>aktivitas</a:t>
            </a:r>
            <a:r>
              <a:rPr lang="en-US" dirty="0"/>
              <a:t> </a:t>
            </a:r>
            <a:r>
              <a:rPr lang="en-US" dirty="0" err="1"/>
              <a:t>manusia</a:t>
            </a:r>
            <a:r>
              <a:rPr lang="en-US" dirty="0"/>
              <a:t>, </a:t>
            </a:r>
            <a:r>
              <a:rPr lang="en-US" dirty="0" err="1"/>
              <a:t>seperti</a:t>
            </a:r>
            <a:r>
              <a:rPr lang="en-US" dirty="0"/>
              <a:t> </a:t>
            </a:r>
            <a:r>
              <a:rPr lang="en-US" dirty="0" err="1"/>
              <a:t>berjalan</a:t>
            </a:r>
            <a:r>
              <a:rPr lang="en-US" dirty="0"/>
              <a:t>, </a:t>
            </a:r>
            <a:r>
              <a:rPr lang="en-US" dirty="0" err="1"/>
              <a:t>berlari</a:t>
            </a:r>
            <a:r>
              <a:rPr lang="en-US" dirty="0"/>
              <a:t>, </a:t>
            </a:r>
            <a:r>
              <a:rPr lang="en-US" dirty="0" err="1"/>
              <a:t>berjalan</a:t>
            </a:r>
            <a:r>
              <a:rPr lang="en-US" dirty="0"/>
              <a:t> (</a:t>
            </a:r>
            <a:r>
              <a:rPr lang="en-US" dirty="0" err="1"/>
              <a:t>cepat</a:t>
            </a:r>
            <a:r>
              <a:rPr lang="en-US" dirty="0"/>
              <a:t> </a:t>
            </a:r>
            <a:r>
              <a:rPr lang="en-US" dirty="0" err="1"/>
              <a:t>dan</a:t>
            </a:r>
            <a:r>
              <a:rPr lang="en-US" dirty="0"/>
              <a:t> </a:t>
            </a:r>
            <a:r>
              <a:rPr lang="en-US" dirty="0" err="1"/>
              <a:t>lambat</a:t>
            </a:r>
            <a:r>
              <a:rPr lang="en-US" dirty="0"/>
              <a:t>), </a:t>
            </a:r>
            <a:r>
              <a:rPr lang="en-US" dirty="0" err="1"/>
              <a:t>menaiki</a:t>
            </a:r>
            <a:r>
              <a:rPr lang="en-US" dirty="0"/>
              <a:t> </a:t>
            </a:r>
            <a:r>
              <a:rPr lang="en-US" dirty="0" err="1"/>
              <a:t>tangga</a:t>
            </a:r>
            <a:r>
              <a:rPr lang="en-US" dirty="0"/>
              <a:t> (</a:t>
            </a:r>
            <a:r>
              <a:rPr lang="en-US" dirty="0" err="1"/>
              <a:t>naik</a:t>
            </a:r>
            <a:r>
              <a:rPr lang="en-US" dirty="0"/>
              <a:t> </a:t>
            </a:r>
            <a:r>
              <a:rPr lang="en-US" dirty="0" err="1"/>
              <a:t>turun</a:t>
            </a:r>
            <a:r>
              <a:rPr lang="en-US" dirty="0"/>
              <a:t>), </a:t>
            </a:r>
            <a:r>
              <a:rPr lang="en-US" dirty="0" err="1"/>
              <a:t>dan</a:t>
            </a:r>
            <a:r>
              <a:rPr lang="en-US" dirty="0"/>
              <a:t> </a:t>
            </a:r>
            <a:r>
              <a:rPr lang="en-US" dirty="0" err="1"/>
              <a:t>berolahraga</a:t>
            </a:r>
            <a:r>
              <a:rPr lang="en-US" dirty="0"/>
              <a:t> </a:t>
            </a:r>
            <a:r>
              <a:rPr lang="en-US" dirty="0" err="1" smtClean="0"/>
              <a:t>aerobatik</a:t>
            </a:r>
            <a:r>
              <a:rPr lang="en-US" dirty="0" smtClean="0"/>
              <a:t>. </a:t>
            </a:r>
            <a:r>
              <a:rPr lang="en-US" dirty="0" err="1"/>
              <a:t>Dalam</a:t>
            </a:r>
            <a:r>
              <a:rPr lang="en-US" dirty="0"/>
              <a:t> </a:t>
            </a:r>
            <a:r>
              <a:rPr lang="en-US" dirty="0" err="1"/>
              <a:t>literatur</a:t>
            </a:r>
            <a:r>
              <a:rPr lang="en-US" dirty="0"/>
              <a:t>, </a:t>
            </a:r>
            <a:r>
              <a:rPr lang="en-US" dirty="0" err="1"/>
              <a:t>terdapat</a:t>
            </a:r>
            <a:r>
              <a:rPr lang="en-US" dirty="0"/>
              <a:t> </a:t>
            </a:r>
            <a:r>
              <a:rPr lang="en-US" dirty="0" err="1"/>
              <a:t>banyak</a:t>
            </a:r>
            <a:r>
              <a:rPr lang="en-US" dirty="0"/>
              <a:t> </a:t>
            </a:r>
            <a:r>
              <a:rPr lang="en-US" dirty="0" err="1"/>
              <a:t>aplikasi</a:t>
            </a:r>
            <a:r>
              <a:rPr lang="en-US" dirty="0"/>
              <a:t> yang </a:t>
            </a:r>
            <a:r>
              <a:rPr lang="en-US" dirty="0" err="1"/>
              <a:t>menggunakan</a:t>
            </a:r>
            <a:r>
              <a:rPr lang="en-US" dirty="0"/>
              <a:t> </a:t>
            </a:r>
            <a:r>
              <a:rPr lang="en-US" dirty="0" err="1"/>
              <a:t>sistem</a:t>
            </a:r>
            <a:r>
              <a:rPr lang="en-US" dirty="0"/>
              <a:t> monitoring </a:t>
            </a:r>
            <a:r>
              <a:rPr lang="en-US" dirty="0" err="1"/>
              <a:t>berbasis</a:t>
            </a:r>
            <a:r>
              <a:rPr lang="en-US" dirty="0"/>
              <a:t> </a:t>
            </a:r>
            <a:r>
              <a:rPr lang="en-US" dirty="0" smtClean="0"/>
              <a:t>sensor. </a:t>
            </a:r>
            <a:r>
              <a:rPr lang="en-US" dirty="0" err="1"/>
              <a:t>Namun</a:t>
            </a:r>
            <a:r>
              <a:rPr lang="en-US" dirty="0"/>
              <a:t>, </a:t>
            </a:r>
            <a:r>
              <a:rPr lang="en-US" dirty="0" err="1"/>
              <a:t>ini</a:t>
            </a:r>
            <a:r>
              <a:rPr lang="en-US" dirty="0"/>
              <a:t> di </a:t>
            </a:r>
            <a:r>
              <a:rPr lang="en-US" dirty="0" err="1"/>
              <a:t>luar</a:t>
            </a:r>
            <a:r>
              <a:rPr lang="en-US" dirty="0"/>
              <a:t> </a:t>
            </a:r>
            <a:r>
              <a:rPr lang="en-US" dirty="0" err="1"/>
              <a:t>cakupan</a:t>
            </a:r>
            <a:r>
              <a:rPr lang="en-US" dirty="0"/>
              <a:t> </a:t>
            </a:r>
            <a:r>
              <a:rPr lang="en-US" dirty="0" err="1"/>
              <a:t>artikel</a:t>
            </a:r>
            <a:r>
              <a:rPr lang="en-US" dirty="0"/>
              <a:t> </a:t>
            </a:r>
            <a:r>
              <a:rPr lang="en-US" dirty="0" err="1"/>
              <a:t>ini</a:t>
            </a:r>
            <a:r>
              <a:rPr lang="en-US" dirty="0"/>
              <a:t>. </a:t>
            </a:r>
            <a:r>
              <a:rPr lang="en-US" dirty="0" err="1"/>
              <a:t>Alih-alih</a:t>
            </a:r>
            <a:r>
              <a:rPr lang="en-US" dirty="0"/>
              <a:t>, kami </a:t>
            </a:r>
            <a:r>
              <a:rPr lang="en-US" dirty="0" err="1"/>
              <a:t>menangani</a:t>
            </a:r>
            <a:r>
              <a:rPr lang="en-US" dirty="0"/>
              <a:t> </a:t>
            </a:r>
            <a:r>
              <a:rPr lang="en-US" dirty="0" err="1"/>
              <a:t>masalah</a:t>
            </a:r>
            <a:r>
              <a:rPr lang="en-US" dirty="0"/>
              <a:t> </a:t>
            </a:r>
            <a:r>
              <a:rPr lang="en-US" dirty="0" err="1"/>
              <a:t>klasifikasi</a:t>
            </a:r>
            <a:r>
              <a:rPr lang="en-US" dirty="0"/>
              <a:t> </a:t>
            </a:r>
            <a:r>
              <a:rPr lang="en-US" dirty="0" err="1"/>
              <a:t>biner</a:t>
            </a:r>
            <a:r>
              <a:rPr lang="en-US" dirty="0"/>
              <a:t>, </a:t>
            </a:r>
            <a:r>
              <a:rPr lang="en-US" dirty="0" err="1"/>
              <a:t>dan</a:t>
            </a:r>
            <a:r>
              <a:rPr lang="en-US" dirty="0"/>
              <a:t> </a:t>
            </a:r>
            <a:r>
              <a:rPr lang="en-US" dirty="0" err="1"/>
              <a:t>tujuan</a:t>
            </a:r>
            <a:r>
              <a:rPr lang="en-US" dirty="0"/>
              <a:t> kami </a:t>
            </a:r>
            <a:r>
              <a:rPr lang="en-US" dirty="0" err="1"/>
              <a:t>adalah</a:t>
            </a:r>
            <a:r>
              <a:rPr lang="en-US" dirty="0"/>
              <a:t> </a:t>
            </a:r>
            <a:r>
              <a:rPr lang="en-US" dirty="0" err="1"/>
              <a:t>mendeteksi</a:t>
            </a:r>
            <a:r>
              <a:rPr lang="en-US" dirty="0"/>
              <a:t> </a:t>
            </a:r>
            <a:r>
              <a:rPr lang="en-US" dirty="0" err="1"/>
              <a:t>gempa</a:t>
            </a:r>
            <a:r>
              <a:rPr lang="en-US" dirty="0"/>
              <a:t> </a:t>
            </a:r>
            <a:r>
              <a:rPr lang="en-US" dirty="0" err="1"/>
              <a:t>bumi</a:t>
            </a:r>
            <a:r>
              <a:rPr lang="en-US" dirty="0"/>
              <a:t> </a:t>
            </a:r>
            <a:r>
              <a:rPr lang="en-US" dirty="0" err="1"/>
              <a:t>dari</a:t>
            </a:r>
            <a:r>
              <a:rPr lang="en-US" dirty="0"/>
              <a:t> data </a:t>
            </a:r>
            <a:r>
              <a:rPr lang="en-US" dirty="0" err="1"/>
              <a:t>akselerometer</a:t>
            </a:r>
            <a:r>
              <a:rPr lang="en-US" dirty="0"/>
              <a:t> di mana </a:t>
            </a:r>
            <a:r>
              <a:rPr lang="en-US" dirty="0" err="1"/>
              <a:t>datanya</a:t>
            </a:r>
            <a:r>
              <a:rPr lang="en-US" dirty="0"/>
              <a:t> </a:t>
            </a:r>
            <a:r>
              <a:rPr lang="en-US" dirty="0" err="1"/>
              <a:t>adalah</a:t>
            </a:r>
            <a:r>
              <a:rPr lang="en-US" dirty="0"/>
              <a:t> </a:t>
            </a:r>
            <a:r>
              <a:rPr lang="en-US" dirty="0" err="1"/>
              <a:t>kelas</a:t>
            </a:r>
            <a:r>
              <a:rPr lang="en-US" dirty="0"/>
              <a:t> non-</a:t>
            </a:r>
            <a:r>
              <a:rPr lang="en-US" dirty="0" err="1"/>
              <a:t>gempa</a:t>
            </a:r>
            <a:r>
              <a:rPr lang="en-US" dirty="0"/>
              <a:t>, </a:t>
            </a:r>
            <a:r>
              <a:rPr lang="en-US" dirty="0" err="1"/>
              <a:t>baik</a:t>
            </a:r>
            <a:r>
              <a:rPr lang="en-US" dirty="0"/>
              <a:t> </a:t>
            </a:r>
            <a:r>
              <a:rPr lang="en-US" dirty="0" err="1"/>
              <a:t>itu</a:t>
            </a:r>
            <a:r>
              <a:rPr lang="en-US" dirty="0"/>
              <a:t> </a:t>
            </a:r>
            <a:r>
              <a:rPr lang="en-US" dirty="0" err="1"/>
              <a:t>termasuk</a:t>
            </a:r>
            <a:r>
              <a:rPr lang="en-US" dirty="0"/>
              <a:t> </a:t>
            </a:r>
            <a:r>
              <a:rPr lang="en-US" dirty="0" err="1"/>
              <a:t>aktivitas</a:t>
            </a:r>
            <a:r>
              <a:rPr lang="en-US" dirty="0"/>
              <a:t> </a:t>
            </a:r>
            <a:r>
              <a:rPr lang="en-US" dirty="0" err="1"/>
              <a:t>manusia</a:t>
            </a:r>
            <a:r>
              <a:rPr lang="en-US" dirty="0"/>
              <a:t> </a:t>
            </a:r>
            <a:r>
              <a:rPr lang="en-US" dirty="0" err="1"/>
              <a:t>atau</a:t>
            </a:r>
            <a:r>
              <a:rPr lang="en-US" dirty="0"/>
              <a:t> </a:t>
            </a:r>
            <a:r>
              <a:rPr lang="en-US" dirty="0" err="1"/>
              <a:t>kebisingan</a:t>
            </a:r>
            <a:r>
              <a:rPr lang="en-US" dirty="0" smtClean="0"/>
              <a:t>. </a:t>
            </a:r>
            <a:r>
              <a:rPr lang="en-US" dirty="0" err="1"/>
              <a:t>Deteksi</a:t>
            </a:r>
            <a:r>
              <a:rPr lang="en-US" dirty="0"/>
              <a:t> </a:t>
            </a:r>
            <a:r>
              <a:rPr lang="en-US" dirty="0" err="1"/>
              <a:t>seismik</a:t>
            </a:r>
            <a:r>
              <a:rPr lang="en-US" dirty="0"/>
              <a:t> </a:t>
            </a:r>
            <a:r>
              <a:rPr lang="en-US" dirty="0" err="1"/>
              <a:t>tradisional</a:t>
            </a:r>
            <a:r>
              <a:rPr lang="en-US" dirty="0"/>
              <a:t> </a:t>
            </a:r>
            <a:r>
              <a:rPr lang="en-US" dirty="0" err="1"/>
              <a:t>melibatkan</a:t>
            </a:r>
            <a:r>
              <a:rPr lang="en-US" dirty="0"/>
              <a:t> </a:t>
            </a:r>
            <a:r>
              <a:rPr lang="en-US" dirty="0" err="1"/>
              <a:t>metode</a:t>
            </a:r>
            <a:r>
              <a:rPr lang="en-US" dirty="0"/>
              <a:t> </a:t>
            </a:r>
            <a:r>
              <a:rPr lang="en-US" dirty="0" err="1"/>
              <a:t>komputasi</a:t>
            </a:r>
            <a:r>
              <a:rPr lang="en-US" dirty="0"/>
              <a:t> </a:t>
            </a:r>
            <a:r>
              <a:rPr lang="en-US" dirty="0" err="1"/>
              <a:t>seperti</a:t>
            </a:r>
            <a:r>
              <a:rPr lang="en-US" dirty="0"/>
              <a:t> Short-Term Average / Long-Term Average (STA / LTA), </a:t>
            </a:r>
            <a:r>
              <a:rPr lang="en-US" dirty="0" err="1"/>
              <a:t>korelasi</a:t>
            </a:r>
            <a:r>
              <a:rPr lang="en-US" dirty="0"/>
              <a:t> </a:t>
            </a:r>
            <a:r>
              <a:rPr lang="en-US" dirty="0" err="1"/>
              <a:t>silang</a:t>
            </a:r>
            <a:r>
              <a:rPr lang="en-US" dirty="0"/>
              <a:t>, </a:t>
            </a:r>
            <a:r>
              <a:rPr lang="en-US" dirty="0" err="1"/>
              <a:t>dan</a:t>
            </a:r>
            <a:r>
              <a:rPr lang="en-US" dirty="0"/>
              <a:t> </a:t>
            </a:r>
            <a:r>
              <a:rPr lang="en-US" dirty="0" err="1"/>
              <a:t>pencocokan</a:t>
            </a:r>
            <a:r>
              <a:rPr lang="en-US" dirty="0"/>
              <a:t> template. </a:t>
            </a:r>
            <a:endParaRPr lang="en-US" dirty="0" smtClean="0"/>
          </a:p>
        </p:txBody>
      </p:sp>
    </p:spTree>
    <p:extLst>
      <p:ext uri="{BB962C8B-B14F-4D97-AF65-F5344CB8AC3E}">
        <p14:creationId xmlns:p14="http://schemas.microsoft.com/office/powerpoint/2010/main" val="418934966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784" y="581452"/>
            <a:ext cx="10839450" cy="5614632"/>
          </a:xfrm>
        </p:spPr>
        <p:txBody>
          <a:bodyPr>
            <a:noAutofit/>
          </a:bodyPr>
          <a:lstStyle/>
          <a:p>
            <a:pPr marL="36900" indent="0" algn="just">
              <a:buNone/>
            </a:pPr>
            <a:r>
              <a:rPr lang="en-US" sz="1800" dirty="0" err="1" smtClean="0"/>
              <a:t>Metode</a:t>
            </a:r>
            <a:r>
              <a:rPr lang="en-US" sz="1800" dirty="0" smtClean="0"/>
              <a:t> </a:t>
            </a:r>
            <a:r>
              <a:rPr lang="en-US" sz="1800" dirty="0" err="1" smtClean="0"/>
              <a:t>ini</a:t>
            </a:r>
            <a:r>
              <a:rPr lang="en-US" sz="1800" dirty="0" smtClean="0"/>
              <a:t> </a:t>
            </a:r>
            <a:r>
              <a:rPr lang="en-US" sz="1800" dirty="0" err="1" smtClean="0"/>
              <a:t>bermanfaat</a:t>
            </a:r>
            <a:r>
              <a:rPr lang="en-US" sz="1800" dirty="0" smtClean="0"/>
              <a:t> </a:t>
            </a:r>
            <a:r>
              <a:rPr lang="en-US" sz="1800" dirty="0" err="1" smtClean="0"/>
              <a:t>tetapi</a:t>
            </a:r>
            <a:r>
              <a:rPr lang="en-US" sz="1800" dirty="0" smtClean="0"/>
              <a:t> </a:t>
            </a:r>
            <a:r>
              <a:rPr lang="en-US" sz="1800" dirty="0" err="1" smtClean="0"/>
              <a:t>memiliki</a:t>
            </a:r>
            <a:r>
              <a:rPr lang="en-US" sz="1800" dirty="0" smtClean="0"/>
              <a:t> </a:t>
            </a:r>
            <a:r>
              <a:rPr lang="en-US" sz="1800" dirty="0" err="1" smtClean="0"/>
              <a:t>batasan</a:t>
            </a:r>
            <a:r>
              <a:rPr lang="en-US" sz="1800" dirty="0" smtClean="0"/>
              <a:t> </a:t>
            </a:r>
            <a:r>
              <a:rPr lang="en-US" sz="1800" dirty="0" err="1" smtClean="0"/>
              <a:t>tertentu</a:t>
            </a:r>
            <a:r>
              <a:rPr lang="en-US" sz="1800" dirty="0" smtClean="0"/>
              <a:t>. </a:t>
            </a:r>
            <a:r>
              <a:rPr lang="en-US" sz="1800" dirty="0" err="1" smtClean="0"/>
              <a:t>Misalnya</a:t>
            </a:r>
            <a:r>
              <a:rPr lang="en-US" sz="1800" dirty="0" smtClean="0"/>
              <a:t>, STA / LTA </a:t>
            </a:r>
            <a:r>
              <a:rPr lang="en-US" sz="1800" dirty="0" err="1" smtClean="0"/>
              <a:t>dapat</a:t>
            </a:r>
            <a:r>
              <a:rPr lang="en-US" sz="1800" dirty="0" smtClean="0"/>
              <a:t> </a:t>
            </a:r>
            <a:r>
              <a:rPr lang="en-US" sz="1800" dirty="0" err="1" smtClean="0"/>
              <a:t>mendeteksi</a:t>
            </a:r>
            <a:r>
              <a:rPr lang="en-US" sz="1800" dirty="0" smtClean="0"/>
              <a:t> </a:t>
            </a:r>
            <a:r>
              <a:rPr lang="en-US" sz="1800" dirty="0" err="1" smtClean="0"/>
              <a:t>gempa</a:t>
            </a:r>
            <a:r>
              <a:rPr lang="en-US" sz="1800" dirty="0" smtClean="0"/>
              <a:t> </a:t>
            </a:r>
            <a:r>
              <a:rPr lang="en-US" sz="1800" dirty="0" err="1" smtClean="0"/>
              <a:t>bumi</a:t>
            </a:r>
            <a:r>
              <a:rPr lang="en-US" sz="1800" dirty="0" smtClean="0"/>
              <a:t> </a:t>
            </a:r>
            <a:r>
              <a:rPr lang="en-US" sz="1800" dirty="0" err="1" smtClean="0"/>
              <a:t>tanpa</a:t>
            </a:r>
            <a:r>
              <a:rPr lang="en-US" sz="1800" dirty="0" smtClean="0"/>
              <a:t> </a:t>
            </a:r>
            <a:r>
              <a:rPr lang="en-US" sz="1800" dirty="0" err="1" smtClean="0"/>
              <a:t>pengetahuan</a:t>
            </a:r>
            <a:r>
              <a:rPr lang="en-US" sz="1800" dirty="0" smtClean="0"/>
              <a:t> </a:t>
            </a:r>
            <a:r>
              <a:rPr lang="en-US" sz="1800" dirty="0" err="1" smtClean="0"/>
              <a:t>sebelumnya</a:t>
            </a:r>
            <a:r>
              <a:rPr lang="en-US" sz="1800" dirty="0" smtClean="0"/>
              <a:t> </a:t>
            </a:r>
            <a:r>
              <a:rPr lang="en-US" sz="1800" dirty="0" err="1" smtClean="0"/>
              <a:t>tentang</a:t>
            </a:r>
            <a:r>
              <a:rPr lang="en-US" sz="1800" dirty="0" smtClean="0"/>
              <a:t> </a:t>
            </a:r>
            <a:r>
              <a:rPr lang="en-US" sz="1800" dirty="0" err="1" smtClean="0"/>
              <a:t>kejadian</a:t>
            </a:r>
            <a:r>
              <a:rPr lang="en-US" sz="1800" dirty="0" smtClean="0"/>
              <a:t> </a:t>
            </a:r>
            <a:r>
              <a:rPr lang="en-US" sz="1800" dirty="0" err="1" smtClean="0"/>
              <a:t>tersebut</a:t>
            </a:r>
            <a:r>
              <a:rPr lang="en-US" sz="1800" dirty="0" smtClean="0"/>
              <a:t> </a:t>
            </a:r>
            <a:r>
              <a:rPr lang="en-US" sz="1800" dirty="0" err="1" smtClean="0"/>
              <a:t>tetapi</a:t>
            </a:r>
            <a:r>
              <a:rPr lang="en-US" sz="1800" dirty="0" smtClean="0"/>
              <a:t> </a:t>
            </a:r>
            <a:r>
              <a:rPr lang="en-US" sz="1800" dirty="0" err="1" smtClean="0"/>
              <a:t>juga</a:t>
            </a:r>
            <a:r>
              <a:rPr lang="en-US" sz="1800" dirty="0" smtClean="0"/>
              <a:t> </a:t>
            </a:r>
            <a:r>
              <a:rPr lang="en-US" sz="1800" dirty="0" err="1" smtClean="0"/>
              <a:t>dapat</a:t>
            </a:r>
            <a:r>
              <a:rPr lang="en-US" sz="1800" dirty="0" smtClean="0"/>
              <a:t> </a:t>
            </a:r>
            <a:r>
              <a:rPr lang="en-US" sz="1800" dirty="0" err="1" smtClean="0"/>
              <a:t>menghasilkan</a:t>
            </a:r>
            <a:r>
              <a:rPr lang="en-US" sz="1800" dirty="0" smtClean="0"/>
              <a:t> </a:t>
            </a:r>
            <a:r>
              <a:rPr lang="en-US" sz="1800" dirty="0" err="1" smtClean="0"/>
              <a:t>positif</a:t>
            </a:r>
            <a:r>
              <a:rPr lang="en-US" sz="1800" dirty="0" smtClean="0"/>
              <a:t> </a:t>
            </a:r>
            <a:r>
              <a:rPr lang="en-US" sz="1800" dirty="0" err="1" smtClean="0"/>
              <a:t>palsu</a:t>
            </a:r>
            <a:r>
              <a:rPr lang="en-US" sz="1800" dirty="0" smtClean="0"/>
              <a:t> </a:t>
            </a:r>
            <a:r>
              <a:rPr lang="en-US" sz="1800" dirty="0" err="1" smtClean="0"/>
              <a:t>ketika</a:t>
            </a:r>
            <a:r>
              <a:rPr lang="en-US" sz="1800" dirty="0" smtClean="0"/>
              <a:t> </a:t>
            </a:r>
            <a:r>
              <a:rPr lang="en-US" sz="1800" dirty="0" err="1" smtClean="0"/>
              <a:t>situasinya</a:t>
            </a:r>
            <a:r>
              <a:rPr lang="en-US" sz="1800" dirty="0" smtClean="0"/>
              <a:t> </a:t>
            </a:r>
            <a:r>
              <a:rPr lang="en-US" sz="1800" dirty="0" err="1" smtClean="0"/>
              <a:t>lebih</a:t>
            </a:r>
            <a:r>
              <a:rPr lang="en-US" sz="1800" dirty="0" smtClean="0"/>
              <a:t> </a:t>
            </a:r>
            <a:r>
              <a:rPr lang="en-US" sz="1800" dirty="0" err="1" smtClean="0"/>
              <a:t>menantang</a:t>
            </a:r>
            <a:r>
              <a:rPr lang="en-US" sz="1800" dirty="0" smtClean="0"/>
              <a:t>, </a:t>
            </a:r>
            <a:r>
              <a:rPr lang="en-US" sz="1800" dirty="0" err="1" smtClean="0"/>
              <a:t>seperti</a:t>
            </a:r>
            <a:r>
              <a:rPr lang="en-US" sz="1800" dirty="0" smtClean="0"/>
              <a:t> </a:t>
            </a:r>
            <a:r>
              <a:rPr lang="en-US" sz="1800" dirty="0" err="1" smtClean="0"/>
              <a:t>ketika</a:t>
            </a:r>
            <a:r>
              <a:rPr lang="en-US" sz="1800" dirty="0" smtClean="0"/>
              <a:t> </a:t>
            </a:r>
            <a:r>
              <a:rPr lang="en-US" sz="1800" dirty="0" err="1" smtClean="0"/>
              <a:t>melibatkan</a:t>
            </a:r>
            <a:r>
              <a:rPr lang="en-US" sz="1800" dirty="0" smtClean="0"/>
              <a:t> </a:t>
            </a:r>
            <a:r>
              <a:rPr lang="en-US" sz="1800" dirty="0" err="1" smtClean="0"/>
              <a:t>rasio</a:t>
            </a:r>
            <a:r>
              <a:rPr lang="en-US" sz="1800" dirty="0" smtClean="0"/>
              <a:t> </a:t>
            </a:r>
            <a:r>
              <a:rPr lang="en-US" sz="1800" dirty="0" err="1" smtClean="0"/>
              <a:t>sinyal</a:t>
            </a:r>
            <a:r>
              <a:rPr lang="en-US" sz="1800" dirty="0" smtClean="0"/>
              <a:t> </a:t>
            </a:r>
            <a:r>
              <a:rPr lang="en-US" sz="1800" dirty="0" err="1" smtClean="0"/>
              <a:t>terhadap</a:t>
            </a:r>
            <a:r>
              <a:rPr lang="en-US" sz="1800" dirty="0" smtClean="0"/>
              <a:t> </a:t>
            </a:r>
            <a:r>
              <a:rPr lang="en-US" sz="1800" dirty="0" err="1" smtClean="0"/>
              <a:t>kebisingan</a:t>
            </a:r>
            <a:r>
              <a:rPr lang="en-US" sz="1800" dirty="0" smtClean="0"/>
              <a:t> (SNR) yang </a:t>
            </a:r>
            <a:r>
              <a:rPr lang="en-US" sz="1800" dirty="0" err="1" smtClean="0"/>
              <a:t>rendah</a:t>
            </a:r>
            <a:r>
              <a:rPr lang="en-US" sz="1800" dirty="0" smtClean="0"/>
              <a:t>, </a:t>
            </a:r>
            <a:r>
              <a:rPr lang="en-US" sz="1800" dirty="0" err="1" smtClean="0"/>
              <a:t>peristiwa</a:t>
            </a:r>
            <a:r>
              <a:rPr lang="en-US" sz="1800" dirty="0" smtClean="0"/>
              <a:t> yang </a:t>
            </a:r>
            <a:r>
              <a:rPr lang="en-US" sz="1800" dirty="0" err="1" smtClean="0"/>
              <a:t>tumpang</a:t>
            </a:r>
            <a:r>
              <a:rPr lang="en-US" sz="1800" dirty="0" smtClean="0"/>
              <a:t> </a:t>
            </a:r>
            <a:r>
              <a:rPr lang="en-US" sz="1800" dirty="0" err="1" smtClean="0"/>
              <a:t>tindih</a:t>
            </a:r>
            <a:r>
              <a:rPr lang="en-US" sz="1800" dirty="0" smtClean="0"/>
              <a:t>, </a:t>
            </a:r>
            <a:r>
              <a:rPr lang="en-US" sz="1800" dirty="0" err="1" smtClean="0"/>
              <a:t>dan</a:t>
            </a:r>
            <a:r>
              <a:rPr lang="en-US" sz="1800" dirty="0" smtClean="0"/>
              <a:t> </a:t>
            </a:r>
            <a:r>
              <a:rPr lang="en-US" sz="1800" dirty="0" err="1" smtClean="0"/>
              <a:t>beberapa</a:t>
            </a:r>
            <a:r>
              <a:rPr lang="en-US" sz="1800" dirty="0" smtClean="0"/>
              <a:t> </a:t>
            </a:r>
            <a:r>
              <a:rPr lang="en-US" sz="1800" dirty="0" err="1" smtClean="0"/>
              <a:t>kebisingan</a:t>
            </a:r>
            <a:r>
              <a:rPr lang="en-US" sz="1800" dirty="0" smtClean="0"/>
              <a:t> </a:t>
            </a:r>
            <a:r>
              <a:rPr lang="en-US" sz="1800" dirty="0" err="1" smtClean="0"/>
              <a:t>budaya</a:t>
            </a:r>
            <a:r>
              <a:rPr lang="en-US" sz="1800" dirty="0" smtClean="0"/>
              <a:t>. </a:t>
            </a:r>
            <a:r>
              <a:rPr lang="en-US" sz="1800" dirty="0" err="1" smtClean="0"/>
              <a:t>Demikian</a:t>
            </a:r>
            <a:r>
              <a:rPr lang="en-US" sz="1800" dirty="0" smtClean="0"/>
              <a:t> pula, </a:t>
            </a:r>
            <a:r>
              <a:rPr lang="en-US" sz="1800" dirty="0" err="1" smtClean="0"/>
              <a:t>korelasi</a:t>
            </a:r>
            <a:r>
              <a:rPr lang="en-US" sz="1800" dirty="0" smtClean="0"/>
              <a:t> </a:t>
            </a:r>
            <a:r>
              <a:rPr lang="en-US" sz="1800" dirty="0" err="1" smtClean="0"/>
              <a:t>silang</a:t>
            </a:r>
            <a:r>
              <a:rPr lang="en-US" sz="1800" dirty="0" smtClean="0"/>
              <a:t> </a:t>
            </a:r>
            <a:r>
              <a:rPr lang="en-US" sz="1800" dirty="0" err="1" smtClean="0"/>
              <a:t>mendeteksi</a:t>
            </a:r>
            <a:r>
              <a:rPr lang="en-US" sz="1800" dirty="0" smtClean="0"/>
              <a:t> </a:t>
            </a:r>
            <a:r>
              <a:rPr lang="en-US" sz="1800" dirty="0" err="1" smtClean="0"/>
              <a:t>sinyal</a:t>
            </a:r>
            <a:r>
              <a:rPr lang="en-US" sz="1800" dirty="0" smtClean="0"/>
              <a:t> </a:t>
            </a:r>
            <a:r>
              <a:rPr lang="en-US" sz="1800" dirty="0" err="1" smtClean="0"/>
              <a:t>gempa</a:t>
            </a:r>
            <a:r>
              <a:rPr lang="en-US" sz="1800" dirty="0" smtClean="0"/>
              <a:t> </a:t>
            </a:r>
            <a:r>
              <a:rPr lang="en-US" sz="1800" dirty="0" err="1" smtClean="0"/>
              <a:t>tetapi</a:t>
            </a:r>
            <a:r>
              <a:rPr lang="en-US" sz="1800" dirty="0" smtClean="0"/>
              <a:t> </a:t>
            </a:r>
            <a:r>
              <a:rPr lang="en-US" sz="1800" dirty="0" err="1" smtClean="0"/>
              <a:t>mahal</a:t>
            </a:r>
            <a:r>
              <a:rPr lang="en-US" sz="1800" dirty="0" smtClean="0"/>
              <a:t> </a:t>
            </a:r>
            <a:r>
              <a:rPr lang="en-US" sz="1800" dirty="0" err="1" smtClean="0"/>
              <a:t>secara</a:t>
            </a:r>
            <a:r>
              <a:rPr lang="en-US" sz="1800" dirty="0" smtClean="0"/>
              <a:t> </a:t>
            </a:r>
            <a:r>
              <a:rPr lang="en-US" sz="1800" dirty="0" err="1" smtClean="0"/>
              <a:t>komputasi</a:t>
            </a:r>
            <a:r>
              <a:rPr lang="en-US" sz="1800" dirty="0" smtClean="0"/>
              <a:t>, </a:t>
            </a:r>
            <a:r>
              <a:rPr lang="en-US" sz="1800" dirty="0" err="1" smtClean="0"/>
              <a:t>sementara</a:t>
            </a:r>
            <a:r>
              <a:rPr lang="en-US" sz="1800" dirty="0" smtClean="0"/>
              <a:t> </a:t>
            </a:r>
            <a:r>
              <a:rPr lang="en-US" sz="1800" dirty="0" err="1" smtClean="0"/>
              <a:t>pencocokan</a:t>
            </a:r>
            <a:r>
              <a:rPr lang="en-US" sz="1800" dirty="0" smtClean="0"/>
              <a:t> </a:t>
            </a:r>
            <a:r>
              <a:rPr lang="en-US" sz="1800" dirty="0" err="1" smtClean="0"/>
              <a:t>berbasis</a:t>
            </a:r>
            <a:r>
              <a:rPr lang="en-US" sz="1800" dirty="0" smtClean="0"/>
              <a:t> template </a:t>
            </a:r>
            <a:r>
              <a:rPr lang="en-US" sz="1800" dirty="0" err="1" smtClean="0"/>
              <a:t>adalah</a:t>
            </a:r>
            <a:r>
              <a:rPr lang="en-US" sz="1800" dirty="0" smtClean="0"/>
              <a:t> </a:t>
            </a:r>
            <a:r>
              <a:rPr lang="en-US" sz="1800" dirty="0" err="1" smtClean="0"/>
              <a:t>metode</a:t>
            </a:r>
            <a:r>
              <a:rPr lang="en-US" sz="1800" dirty="0" smtClean="0"/>
              <a:t> </a:t>
            </a:r>
            <a:r>
              <a:rPr lang="en-US" sz="1800" dirty="0" err="1" smtClean="0"/>
              <a:t>komputasi</a:t>
            </a:r>
            <a:r>
              <a:rPr lang="en-US" sz="1800" dirty="0" smtClean="0"/>
              <a:t> yang </a:t>
            </a:r>
            <a:r>
              <a:rPr lang="en-US" sz="1800" dirty="0" err="1" smtClean="0"/>
              <a:t>kuat</a:t>
            </a:r>
            <a:r>
              <a:rPr lang="en-US" sz="1800" dirty="0" smtClean="0"/>
              <a:t> </a:t>
            </a:r>
            <a:r>
              <a:rPr lang="en-US" sz="1800" dirty="0" err="1" smtClean="0"/>
              <a:t>tetapi</a:t>
            </a:r>
            <a:r>
              <a:rPr lang="en-US" sz="1800" dirty="0" smtClean="0"/>
              <a:t> </a:t>
            </a:r>
            <a:r>
              <a:rPr lang="en-US" sz="1800" dirty="0" err="1" smtClean="0"/>
              <a:t>memerlukan</a:t>
            </a:r>
            <a:r>
              <a:rPr lang="en-US" sz="1800" dirty="0" smtClean="0"/>
              <a:t> </a:t>
            </a:r>
            <a:r>
              <a:rPr lang="en-US" sz="1800" dirty="0" err="1" smtClean="0"/>
              <a:t>informasi</a:t>
            </a:r>
            <a:r>
              <a:rPr lang="en-US" sz="1800" dirty="0" smtClean="0"/>
              <a:t> </a:t>
            </a:r>
            <a:r>
              <a:rPr lang="en-US" sz="1800" dirty="0" err="1" smtClean="0"/>
              <a:t>sebelumnya</a:t>
            </a:r>
            <a:r>
              <a:rPr lang="en-US" sz="1800" dirty="0" smtClean="0"/>
              <a:t>. </a:t>
            </a:r>
            <a:r>
              <a:rPr lang="en-US" sz="1800" dirty="0" err="1" smtClean="0"/>
              <a:t>Metode</a:t>
            </a:r>
            <a:r>
              <a:rPr lang="en-US" sz="1800" dirty="0" smtClean="0"/>
              <a:t> di </a:t>
            </a:r>
            <a:r>
              <a:rPr lang="en-US" sz="1800" dirty="0" err="1" smtClean="0"/>
              <a:t>atas</a:t>
            </a:r>
            <a:r>
              <a:rPr lang="en-US" sz="1800" dirty="0" smtClean="0"/>
              <a:t> </a:t>
            </a:r>
            <a:r>
              <a:rPr lang="en-US" sz="1800" dirty="0" err="1" smtClean="0"/>
              <a:t>sebagian</a:t>
            </a:r>
            <a:r>
              <a:rPr lang="en-US" sz="1800" dirty="0" smtClean="0"/>
              <a:t> </a:t>
            </a:r>
            <a:r>
              <a:rPr lang="en-US" sz="1800" dirty="0" err="1" smtClean="0"/>
              <a:t>besar</a:t>
            </a:r>
            <a:r>
              <a:rPr lang="en-US" sz="1800" dirty="0" smtClean="0"/>
              <a:t> </a:t>
            </a:r>
            <a:r>
              <a:rPr lang="en-US" sz="1800" dirty="0" err="1" smtClean="0"/>
              <a:t>beroperasi</a:t>
            </a:r>
            <a:r>
              <a:rPr lang="en-US" sz="1800" dirty="0" smtClean="0"/>
              <a:t> di </a:t>
            </a:r>
            <a:r>
              <a:rPr lang="en-US" sz="1800" dirty="0" err="1" smtClean="0"/>
              <a:t>sistem</a:t>
            </a:r>
            <a:r>
              <a:rPr lang="en-US" sz="1800" dirty="0" smtClean="0"/>
              <a:t> </a:t>
            </a:r>
            <a:r>
              <a:rPr lang="en-US" sz="1800" dirty="0" err="1" smtClean="0"/>
              <a:t>pusat</a:t>
            </a:r>
            <a:r>
              <a:rPr lang="en-US" sz="1800" dirty="0" smtClean="0"/>
              <a:t>. </a:t>
            </a:r>
            <a:r>
              <a:rPr lang="en-US" sz="1800" dirty="0" err="1" smtClean="0"/>
              <a:t>Selain</a:t>
            </a:r>
            <a:r>
              <a:rPr lang="en-US" sz="1800" dirty="0" smtClean="0"/>
              <a:t> </a:t>
            </a:r>
            <a:r>
              <a:rPr lang="en-US" sz="1800" dirty="0" err="1" smtClean="0"/>
              <a:t>itu</a:t>
            </a:r>
            <a:r>
              <a:rPr lang="en-US" sz="1800" dirty="0" smtClean="0"/>
              <a:t>, </a:t>
            </a:r>
            <a:r>
              <a:rPr lang="en-US" sz="1800" dirty="0" err="1" smtClean="0"/>
              <a:t>metode</a:t>
            </a:r>
            <a:r>
              <a:rPr lang="en-US" sz="1800" dirty="0" smtClean="0"/>
              <a:t> </a:t>
            </a:r>
            <a:r>
              <a:rPr lang="en-US" sz="1800" dirty="0" err="1" smtClean="0"/>
              <a:t>komputasi</a:t>
            </a:r>
            <a:r>
              <a:rPr lang="en-US" sz="1800" dirty="0" smtClean="0"/>
              <a:t> </a:t>
            </a:r>
            <a:r>
              <a:rPr lang="en-US" sz="1800" dirty="0" err="1" smtClean="0"/>
              <a:t>tidak</a:t>
            </a:r>
            <a:r>
              <a:rPr lang="en-US" sz="1800" dirty="0" smtClean="0"/>
              <a:t> </a:t>
            </a:r>
            <a:r>
              <a:rPr lang="en-US" sz="1800" dirty="0" err="1" smtClean="0"/>
              <a:t>menunjukkan</a:t>
            </a:r>
            <a:r>
              <a:rPr lang="en-US" sz="1800" dirty="0" smtClean="0"/>
              <a:t> </a:t>
            </a:r>
            <a:r>
              <a:rPr lang="en-US" sz="1800" dirty="0" err="1" smtClean="0"/>
              <a:t>perilaku</a:t>
            </a:r>
            <a:r>
              <a:rPr lang="en-US" sz="1800" dirty="0" smtClean="0"/>
              <a:t> </a:t>
            </a:r>
            <a:r>
              <a:rPr lang="en-US" sz="1800" dirty="0" err="1" smtClean="0"/>
              <a:t>cerdas</a:t>
            </a:r>
            <a:r>
              <a:rPr lang="en-US" sz="1800" dirty="0" smtClean="0"/>
              <a:t> </a:t>
            </a:r>
            <a:r>
              <a:rPr lang="en-US" sz="1800" dirty="0" err="1" smtClean="0"/>
              <a:t>apa</a:t>
            </a:r>
            <a:r>
              <a:rPr lang="en-US" sz="1800" dirty="0" smtClean="0"/>
              <a:t> pun </a:t>
            </a:r>
            <a:r>
              <a:rPr lang="en-US" sz="1800" dirty="0" err="1" smtClean="0"/>
              <a:t>dan</a:t>
            </a:r>
            <a:r>
              <a:rPr lang="en-US" sz="1800" dirty="0" smtClean="0"/>
              <a:t> </a:t>
            </a:r>
            <a:r>
              <a:rPr lang="en-US" sz="1800" dirty="0" err="1" smtClean="0"/>
              <a:t>hanya</a:t>
            </a:r>
            <a:r>
              <a:rPr lang="en-US" sz="1800" dirty="0" smtClean="0"/>
              <a:t> </a:t>
            </a:r>
            <a:r>
              <a:rPr lang="en-US" sz="1800" dirty="0" err="1" smtClean="0"/>
              <a:t>beroperasi</a:t>
            </a:r>
            <a:r>
              <a:rPr lang="en-US" sz="1800" dirty="0" smtClean="0"/>
              <a:t> </a:t>
            </a:r>
            <a:r>
              <a:rPr lang="en-US" sz="1800" dirty="0" err="1" smtClean="0"/>
              <a:t>pada</a:t>
            </a:r>
            <a:r>
              <a:rPr lang="en-US" sz="1800" dirty="0" smtClean="0"/>
              <a:t> </a:t>
            </a:r>
            <a:r>
              <a:rPr lang="en-US" sz="1800" dirty="0" err="1" smtClean="0"/>
              <a:t>nilai</a:t>
            </a:r>
            <a:r>
              <a:rPr lang="en-US" sz="1800" dirty="0" smtClean="0"/>
              <a:t> </a:t>
            </a:r>
            <a:r>
              <a:rPr lang="en-US" sz="1800" dirty="0" err="1" smtClean="0"/>
              <a:t>ambang</a:t>
            </a:r>
            <a:r>
              <a:rPr lang="en-US" sz="1800" dirty="0" smtClean="0"/>
              <a:t> </a:t>
            </a:r>
            <a:r>
              <a:rPr lang="en-US" sz="1800" dirty="0" err="1" smtClean="0"/>
              <a:t>tetap</a:t>
            </a:r>
            <a:r>
              <a:rPr lang="en-US" sz="1800" dirty="0" smtClean="0"/>
              <a:t>.</a:t>
            </a:r>
          </a:p>
          <a:p>
            <a:pPr marL="36900" indent="0" algn="just">
              <a:buNone/>
            </a:pPr>
            <a:r>
              <a:rPr lang="en-US" sz="1800" dirty="0" err="1" smtClean="0"/>
              <a:t>Baru-baru</a:t>
            </a:r>
            <a:r>
              <a:rPr lang="en-US" sz="1800" dirty="0" smtClean="0"/>
              <a:t> </a:t>
            </a:r>
            <a:r>
              <a:rPr lang="en-US" sz="1800" dirty="0" err="1" smtClean="0"/>
              <a:t>ini</a:t>
            </a:r>
            <a:r>
              <a:rPr lang="en-US" sz="1800" dirty="0" smtClean="0"/>
              <a:t>, </a:t>
            </a:r>
            <a:r>
              <a:rPr lang="en-US" sz="1800" dirty="0" err="1" smtClean="0"/>
              <a:t>ada</a:t>
            </a:r>
            <a:r>
              <a:rPr lang="en-US" sz="1800" dirty="0" smtClean="0"/>
              <a:t> </a:t>
            </a:r>
            <a:r>
              <a:rPr lang="en-US" sz="1800" dirty="0" err="1" smtClean="0"/>
              <a:t>upaya</a:t>
            </a:r>
            <a:r>
              <a:rPr lang="en-US" sz="1800" dirty="0" smtClean="0"/>
              <a:t> </a:t>
            </a:r>
            <a:r>
              <a:rPr lang="en-US" sz="1800" dirty="0" err="1" smtClean="0"/>
              <a:t>penelitian</a:t>
            </a:r>
            <a:r>
              <a:rPr lang="en-US" sz="1800" dirty="0" smtClean="0"/>
              <a:t> </a:t>
            </a:r>
            <a:r>
              <a:rPr lang="en-US" sz="1800" dirty="0" err="1" smtClean="0"/>
              <a:t>untuk</a:t>
            </a:r>
            <a:r>
              <a:rPr lang="en-US" sz="1800" dirty="0" smtClean="0"/>
              <a:t> </a:t>
            </a:r>
            <a:r>
              <a:rPr lang="en-US" sz="1800" dirty="0" err="1" smtClean="0"/>
              <a:t>menggunakan</a:t>
            </a:r>
            <a:r>
              <a:rPr lang="en-US" sz="1800" dirty="0" smtClean="0"/>
              <a:t> sensor </a:t>
            </a:r>
            <a:r>
              <a:rPr lang="en-US" sz="1800" dirty="0" err="1" smtClean="0"/>
              <a:t>berbasis</a:t>
            </a:r>
            <a:r>
              <a:rPr lang="en-US" sz="1800" dirty="0" smtClean="0"/>
              <a:t> MEMS </a:t>
            </a:r>
            <a:r>
              <a:rPr lang="en-US" sz="1800" dirty="0" err="1" smtClean="0"/>
              <a:t>sebagai</a:t>
            </a:r>
            <a:r>
              <a:rPr lang="en-US" sz="1800" dirty="0" smtClean="0"/>
              <a:t> sensor </a:t>
            </a:r>
            <a:r>
              <a:rPr lang="en-US" sz="1800" dirty="0" err="1" smtClean="0"/>
              <a:t>seismik</a:t>
            </a:r>
            <a:r>
              <a:rPr lang="en-US" sz="1800" dirty="0" smtClean="0"/>
              <a:t> </a:t>
            </a:r>
            <a:r>
              <a:rPr lang="en-US" sz="1800" dirty="0" err="1" smtClean="0"/>
              <a:t>karena</a:t>
            </a:r>
            <a:r>
              <a:rPr lang="en-US" sz="1800" dirty="0" smtClean="0"/>
              <a:t> </a:t>
            </a:r>
            <a:r>
              <a:rPr lang="en-US" sz="1800" dirty="0" err="1" smtClean="0"/>
              <a:t>daya</a:t>
            </a:r>
            <a:r>
              <a:rPr lang="en-US" sz="1800" dirty="0" smtClean="0"/>
              <a:t> </a:t>
            </a:r>
            <a:r>
              <a:rPr lang="en-US" sz="1800" dirty="0" err="1" smtClean="0"/>
              <a:t>dan</a:t>
            </a:r>
            <a:r>
              <a:rPr lang="en-US" sz="1800" dirty="0" smtClean="0"/>
              <a:t> </a:t>
            </a:r>
            <a:r>
              <a:rPr lang="en-US" sz="1800" dirty="0" err="1" smtClean="0"/>
              <a:t>biaya</a:t>
            </a:r>
            <a:r>
              <a:rPr lang="en-US" sz="1800" dirty="0" smtClean="0"/>
              <a:t> </a:t>
            </a:r>
            <a:r>
              <a:rPr lang="en-US" sz="1800" dirty="0" err="1" smtClean="0"/>
              <a:t>komputasi</a:t>
            </a:r>
            <a:r>
              <a:rPr lang="en-US" sz="1800" dirty="0" smtClean="0"/>
              <a:t> yang </a:t>
            </a:r>
            <a:r>
              <a:rPr lang="en-US" sz="1800" dirty="0" err="1" smtClean="0"/>
              <a:t>rendah</a:t>
            </a:r>
            <a:r>
              <a:rPr lang="en-US" sz="1800" dirty="0" smtClean="0"/>
              <a:t>. </a:t>
            </a:r>
            <a:r>
              <a:rPr lang="en-US" sz="1800" dirty="0" err="1" smtClean="0"/>
              <a:t>Secara</a:t>
            </a:r>
            <a:r>
              <a:rPr lang="en-US" sz="1800" dirty="0" smtClean="0"/>
              <a:t> </a:t>
            </a:r>
            <a:r>
              <a:rPr lang="en-US" sz="1800" dirty="0" err="1" smtClean="0"/>
              <a:t>khusus</a:t>
            </a:r>
            <a:r>
              <a:rPr lang="en-US" sz="1800" dirty="0" smtClean="0"/>
              <a:t>, </a:t>
            </a:r>
            <a:r>
              <a:rPr lang="en-US" sz="1800" dirty="0" err="1" smtClean="0"/>
              <a:t>proyek</a:t>
            </a:r>
            <a:r>
              <a:rPr lang="en-US" sz="1800" dirty="0" smtClean="0"/>
              <a:t> </a:t>
            </a:r>
            <a:r>
              <a:rPr lang="en-US" sz="1800" dirty="0" err="1" smtClean="0"/>
              <a:t>NetQuakes</a:t>
            </a:r>
            <a:r>
              <a:rPr lang="en-US" sz="1800" dirty="0" smtClean="0"/>
              <a:t> yang </a:t>
            </a:r>
            <a:r>
              <a:rPr lang="en-US" sz="1800" dirty="0" err="1" smtClean="0"/>
              <a:t>dikembangkan</a:t>
            </a:r>
            <a:r>
              <a:rPr lang="en-US" sz="1800" dirty="0" smtClean="0"/>
              <a:t> </a:t>
            </a:r>
            <a:r>
              <a:rPr lang="en-US" sz="1800" dirty="0" err="1" smtClean="0"/>
              <a:t>oleh</a:t>
            </a:r>
            <a:r>
              <a:rPr lang="en-US" sz="1800" dirty="0" smtClean="0"/>
              <a:t> United States Geological Survey (USGS) </a:t>
            </a:r>
            <a:r>
              <a:rPr lang="en-US" sz="1800" dirty="0" err="1" smtClean="0"/>
              <a:t>memasang</a:t>
            </a:r>
            <a:r>
              <a:rPr lang="en-US" sz="1800" dirty="0" smtClean="0"/>
              <a:t> sensor MEMS di </a:t>
            </a:r>
            <a:r>
              <a:rPr lang="en-US" sz="1800" dirty="0" err="1" smtClean="0"/>
              <a:t>seluruh</a:t>
            </a:r>
            <a:r>
              <a:rPr lang="en-US" sz="1800" dirty="0" smtClean="0"/>
              <a:t> </a:t>
            </a:r>
            <a:r>
              <a:rPr lang="en-US" sz="1800" dirty="0" err="1" smtClean="0"/>
              <a:t>dunia</a:t>
            </a:r>
            <a:r>
              <a:rPr lang="en-US" sz="1800" dirty="0" smtClean="0"/>
              <a:t> </a:t>
            </a:r>
            <a:r>
              <a:rPr lang="en-US" sz="1800" dirty="0" err="1" smtClean="0"/>
              <a:t>tetapi</a:t>
            </a:r>
            <a:r>
              <a:rPr lang="en-US" sz="1800" dirty="0" smtClean="0"/>
              <a:t> </a:t>
            </a:r>
            <a:r>
              <a:rPr lang="en-US" sz="1800" dirty="0" err="1" smtClean="0"/>
              <a:t>sebagian</a:t>
            </a:r>
            <a:r>
              <a:rPr lang="en-US" sz="1800" dirty="0" smtClean="0"/>
              <a:t> </a:t>
            </a:r>
            <a:r>
              <a:rPr lang="en-US" sz="1800" dirty="0" err="1" smtClean="0"/>
              <a:t>besar</a:t>
            </a:r>
            <a:r>
              <a:rPr lang="en-US" sz="1800" dirty="0" smtClean="0"/>
              <a:t> di California </a:t>
            </a:r>
            <a:r>
              <a:rPr lang="en-US" sz="1800" dirty="0" err="1" smtClean="0"/>
              <a:t>dan</a:t>
            </a:r>
            <a:r>
              <a:rPr lang="en-US" sz="1800" dirty="0" smtClean="0"/>
              <a:t> </a:t>
            </a:r>
            <a:r>
              <a:rPr lang="en-US" sz="1800" dirty="0" err="1" smtClean="0"/>
              <a:t>mulai</a:t>
            </a:r>
            <a:r>
              <a:rPr lang="en-US" sz="1800" dirty="0" smtClean="0"/>
              <a:t> </a:t>
            </a:r>
            <a:r>
              <a:rPr lang="en-US" sz="1800" dirty="0" err="1" smtClean="0"/>
              <a:t>mengumpulkan</a:t>
            </a:r>
            <a:r>
              <a:rPr lang="en-US" sz="1800" dirty="0" smtClean="0"/>
              <a:t> data </a:t>
            </a:r>
            <a:r>
              <a:rPr lang="en-US" sz="1800" dirty="0" err="1" smtClean="0"/>
              <a:t>seismik</a:t>
            </a:r>
            <a:r>
              <a:rPr lang="en-US" sz="1800" dirty="0" smtClean="0"/>
              <a:t> </a:t>
            </a:r>
            <a:r>
              <a:rPr lang="en-US" sz="1800" dirty="0" err="1" smtClean="0"/>
              <a:t>darinya</a:t>
            </a:r>
            <a:r>
              <a:rPr lang="en-US" sz="1800" dirty="0" smtClean="0"/>
              <a:t>. </a:t>
            </a:r>
            <a:r>
              <a:rPr lang="en-US" sz="1800" dirty="0" err="1" smtClean="0"/>
              <a:t>Demikian</a:t>
            </a:r>
            <a:r>
              <a:rPr lang="en-US" sz="1800" dirty="0" smtClean="0"/>
              <a:t> pula, </a:t>
            </a:r>
            <a:r>
              <a:rPr lang="en-US" sz="1800" dirty="0" err="1" smtClean="0"/>
              <a:t>proyek</a:t>
            </a:r>
            <a:r>
              <a:rPr lang="en-US" sz="1800" dirty="0" smtClean="0"/>
              <a:t> </a:t>
            </a:r>
            <a:r>
              <a:rPr lang="en-US" sz="1800" dirty="0" err="1" smtClean="0"/>
              <a:t>berikut</a:t>
            </a:r>
            <a:r>
              <a:rPr lang="en-US" sz="1800" dirty="0" smtClean="0"/>
              <a:t> yang </a:t>
            </a:r>
            <a:r>
              <a:rPr lang="en-US" sz="1800" dirty="0" err="1" smtClean="0"/>
              <a:t>dikembangkan</a:t>
            </a:r>
            <a:r>
              <a:rPr lang="en-US" sz="1800" dirty="0" smtClean="0"/>
              <a:t> di </a:t>
            </a:r>
            <a:r>
              <a:rPr lang="en-US" sz="1800" dirty="0" err="1" smtClean="0"/>
              <a:t>seluruh</a:t>
            </a:r>
            <a:r>
              <a:rPr lang="en-US" sz="1800" dirty="0" smtClean="0"/>
              <a:t> </a:t>
            </a:r>
            <a:r>
              <a:rPr lang="en-US" sz="1800" dirty="0" err="1" smtClean="0"/>
              <a:t>dunia</a:t>
            </a:r>
            <a:r>
              <a:rPr lang="en-US" sz="1800" dirty="0" smtClean="0"/>
              <a:t> </a:t>
            </a:r>
            <a:r>
              <a:rPr lang="en-US" sz="1800" dirty="0" err="1" smtClean="0"/>
              <a:t>menggunakan</a:t>
            </a:r>
            <a:r>
              <a:rPr lang="en-US" sz="1800" dirty="0" smtClean="0"/>
              <a:t> sensor MEMS.</a:t>
            </a:r>
          </a:p>
          <a:p>
            <a:pPr marL="36900" indent="0" algn="just">
              <a:buNone/>
            </a:pPr>
            <a:r>
              <a:rPr lang="en-US" sz="1800" dirty="0" err="1" smtClean="0"/>
              <a:t>Sistem</a:t>
            </a:r>
            <a:r>
              <a:rPr lang="en-US" sz="1800" dirty="0" smtClean="0"/>
              <a:t> </a:t>
            </a:r>
            <a:r>
              <a:rPr lang="en-US" sz="1800" dirty="0" err="1" smtClean="0"/>
              <a:t>IoT</a:t>
            </a:r>
            <a:r>
              <a:rPr lang="en-US" sz="1800" dirty="0" smtClean="0"/>
              <a:t> </a:t>
            </a:r>
            <a:r>
              <a:rPr lang="en-US" sz="1800" dirty="0" err="1" smtClean="0"/>
              <a:t>untuk</a:t>
            </a:r>
            <a:r>
              <a:rPr lang="en-US" sz="1800" dirty="0" smtClean="0"/>
              <a:t> </a:t>
            </a:r>
            <a:r>
              <a:rPr lang="en-US" sz="1800" dirty="0" err="1" smtClean="0"/>
              <a:t>keselamatan</a:t>
            </a:r>
            <a:r>
              <a:rPr lang="en-US" sz="1800" dirty="0" smtClean="0"/>
              <a:t> </a:t>
            </a:r>
            <a:r>
              <a:rPr lang="en-US" sz="1800" dirty="0" err="1" smtClean="0"/>
              <a:t>publik</a:t>
            </a:r>
            <a:r>
              <a:rPr lang="en-US" sz="1800" dirty="0" smtClean="0"/>
              <a:t> </a:t>
            </a:r>
            <a:r>
              <a:rPr lang="en-US" sz="1800" dirty="0" err="1" smtClean="0"/>
              <a:t>diadopsi</a:t>
            </a:r>
            <a:r>
              <a:rPr lang="en-US" sz="1800" dirty="0" smtClean="0"/>
              <a:t> </a:t>
            </a:r>
            <a:r>
              <a:rPr lang="en-US" sz="1800" dirty="0" err="1" smtClean="0"/>
              <a:t>secara</a:t>
            </a:r>
            <a:r>
              <a:rPr lang="en-US" sz="1800" dirty="0" smtClean="0"/>
              <a:t> </a:t>
            </a:r>
            <a:r>
              <a:rPr lang="en-US" sz="1800" dirty="0" err="1" smtClean="0"/>
              <a:t>luas</a:t>
            </a:r>
            <a:r>
              <a:rPr lang="en-US" sz="1800" dirty="0" smtClean="0"/>
              <a:t>, di </a:t>
            </a:r>
            <a:r>
              <a:rPr lang="en-US" sz="1800" dirty="0" err="1" smtClean="0"/>
              <a:t>mana</a:t>
            </a:r>
            <a:r>
              <a:rPr lang="en-US" sz="1800" dirty="0" smtClean="0"/>
              <a:t> </a:t>
            </a:r>
            <a:r>
              <a:rPr lang="en-US" sz="1800" dirty="0" err="1" smtClean="0"/>
              <a:t>perilaku</a:t>
            </a:r>
            <a:r>
              <a:rPr lang="en-US" sz="1800" dirty="0" smtClean="0"/>
              <a:t> </a:t>
            </a:r>
            <a:r>
              <a:rPr lang="en-US" sz="1800" dirty="0" err="1" smtClean="0"/>
              <a:t>kecerdasan</a:t>
            </a:r>
            <a:r>
              <a:rPr lang="en-US" sz="1800" dirty="0" smtClean="0"/>
              <a:t> sensor </a:t>
            </a:r>
            <a:r>
              <a:rPr lang="en-US" sz="1800" dirty="0" err="1" smtClean="0"/>
              <a:t>seperti</a:t>
            </a:r>
            <a:r>
              <a:rPr lang="en-US" sz="1800" dirty="0" smtClean="0"/>
              <a:t> </a:t>
            </a:r>
            <a:r>
              <a:rPr lang="en-US" sz="1800" dirty="0" err="1" smtClean="0"/>
              <a:t>MyShake</a:t>
            </a:r>
            <a:r>
              <a:rPr lang="en-US" sz="1800" dirty="0" smtClean="0"/>
              <a:t>, yang </a:t>
            </a:r>
            <a:r>
              <a:rPr lang="en-US" sz="1800" dirty="0" err="1" smtClean="0"/>
              <a:t>menggabungkan</a:t>
            </a:r>
            <a:r>
              <a:rPr lang="en-US" sz="1800" dirty="0" smtClean="0"/>
              <a:t> </a:t>
            </a:r>
            <a:r>
              <a:rPr lang="en-US" sz="1800" dirty="0" err="1" smtClean="0"/>
              <a:t>pembelajaran</a:t>
            </a:r>
            <a:r>
              <a:rPr lang="en-US" sz="1800" dirty="0" smtClean="0"/>
              <a:t> </a:t>
            </a:r>
            <a:r>
              <a:rPr lang="en-US" sz="1800" dirty="0" err="1" smtClean="0"/>
              <a:t>mesin</a:t>
            </a:r>
            <a:r>
              <a:rPr lang="en-US" sz="1800" dirty="0" smtClean="0"/>
              <a:t> </a:t>
            </a:r>
            <a:r>
              <a:rPr lang="en-US" sz="1800" dirty="0" err="1" smtClean="0"/>
              <a:t>dengan</a:t>
            </a:r>
            <a:r>
              <a:rPr lang="en-US" sz="1800" dirty="0" smtClean="0"/>
              <a:t> </a:t>
            </a:r>
            <a:r>
              <a:rPr lang="en-US" sz="1800" dirty="0" err="1" smtClean="0"/>
              <a:t>algoritma</a:t>
            </a:r>
            <a:r>
              <a:rPr lang="en-US" sz="1800" dirty="0" smtClean="0"/>
              <a:t> STA / LTA </a:t>
            </a:r>
            <a:r>
              <a:rPr lang="en-US" sz="1800" dirty="0" err="1" smtClean="0"/>
              <a:t>tradisional</a:t>
            </a:r>
            <a:r>
              <a:rPr lang="en-US" sz="1800" dirty="0" smtClean="0"/>
              <a:t>, </a:t>
            </a:r>
            <a:r>
              <a:rPr lang="en-US" sz="1800" dirty="0" err="1" smtClean="0"/>
              <a:t>membatasi</a:t>
            </a:r>
            <a:r>
              <a:rPr lang="en-US" sz="1800" dirty="0" smtClean="0"/>
              <a:t> </a:t>
            </a:r>
            <a:r>
              <a:rPr lang="en-US" sz="1800" dirty="0" err="1" smtClean="0"/>
              <a:t>atau</a:t>
            </a:r>
            <a:r>
              <a:rPr lang="en-US" sz="1800" dirty="0" smtClean="0"/>
              <a:t> </a:t>
            </a:r>
            <a:r>
              <a:rPr lang="en-US" sz="1800" dirty="0" err="1" smtClean="0"/>
              <a:t>mengecualikan</a:t>
            </a:r>
            <a:r>
              <a:rPr lang="en-US" sz="1800" dirty="0" smtClean="0"/>
              <a:t> </a:t>
            </a:r>
            <a:r>
              <a:rPr lang="en-US" sz="1800" dirty="0" err="1" smtClean="0"/>
              <a:t>intervensi</a:t>
            </a:r>
            <a:r>
              <a:rPr lang="en-US" sz="1800" dirty="0" smtClean="0"/>
              <a:t> </a:t>
            </a:r>
            <a:r>
              <a:rPr lang="en-US" sz="1800" dirty="0" err="1" smtClean="0"/>
              <a:t>manusia</a:t>
            </a:r>
            <a:r>
              <a:rPr lang="en-US" sz="1800" dirty="0" smtClean="0"/>
              <a:t>. </a:t>
            </a:r>
            <a:r>
              <a:rPr lang="en-US" sz="1800" dirty="0" err="1" smtClean="0"/>
              <a:t>Sepengetahuan</a:t>
            </a:r>
            <a:r>
              <a:rPr lang="en-US" sz="1800" dirty="0" smtClean="0"/>
              <a:t> kami, </a:t>
            </a:r>
            <a:r>
              <a:rPr lang="en-US" sz="1800" dirty="0" err="1" smtClean="0"/>
              <a:t>ini</a:t>
            </a:r>
            <a:r>
              <a:rPr lang="en-US" sz="1800" dirty="0" smtClean="0"/>
              <a:t> </a:t>
            </a:r>
            <a:r>
              <a:rPr lang="en-US" sz="1800" dirty="0" err="1" smtClean="0"/>
              <a:t>adalah</a:t>
            </a:r>
            <a:r>
              <a:rPr lang="en-US" sz="1800" dirty="0" smtClean="0"/>
              <a:t> </a:t>
            </a:r>
            <a:r>
              <a:rPr lang="en-US" sz="1800" dirty="0" err="1" smtClean="0"/>
              <a:t>sistem</a:t>
            </a:r>
            <a:r>
              <a:rPr lang="en-US" sz="1800" dirty="0" smtClean="0"/>
              <a:t> </a:t>
            </a:r>
            <a:r>
              <a:rPr lang="en-US" sz="1800" dirty="0" err="1" smtClean="0"/>
              <a:t>peringatan</a:t>
            </a:r>
            <a:r>
              <a:rPr lang="en-US" sz="1800" dirty="0" smtClean="0"/>
              <a:t> </a:t>
            </a:r>
            <a:r>
              <a:rPr lang="en-US" sz="1800" dirty="0" err="1" smtClean="0"/>
              <a:t>dini</a:t>
            </a:r>
            <a:r>
              <a:rPr lang="en-US" sz="1800" dirty="0" smtClean="0"/>
              <a:t> </a:t>
            </a:r>
            <a:r>
              <a:rPr lang="en-US" sz="1800" dirty="0" err="1" smtClean="0"/>
              <a:t>gempa</a:t>
            </a:r>
            <a:r>
              <a:rPr lang="en-US" sz="1800" dirty="0" smtClean="0"/>
              <a:t> </a:t>
            </a:r>
            <a:r>
              <a:rPr lang="en-US" sz="1800" dirty="0" err="1" smtClean="0"/>
              <a:t>bumi</a:t>
            </a:r>
            <a:r>
              <a:rPr lang="en-US" sz="1800" dirty="0" smtClean="0"/>
              <a:t> </a:t>
            </a:r>
            <a:r>
              <a:rPr lang="en-US" sz="1800" dirty="0" err="1" smtClean="0"/>
              <a:t>berbasis</a:t>
            </a:r>
            <a:r>
              <a:rPr lang="en-US" sz="1800" dirty="0" smtClean="0"/>
              <a:t> smartphone </a:t>
            </a:r>
            <a:r>
              <a:rPr lang="en-US" sz="1800" dirty="0" err="1" smtClean="0"/>
              <a:t>pertama</a:t>
            </a:r>
            <a:r>
              <a:rPr lang="en-US" sz="1800" dirty="0" smtClean="0"/>
              <a:t> yang </a:t>
            </a:r>
            <a:r>
              <a:rPr lang="en-US" sz="1800" dirty="0" err="1" smtClean="0"/>
              <a:t>digunakan</a:t>
            </a:r>
            <a:r>
              <a:rPr lang="en-US" sz="1800" dirty="0" smtClean="0"/>
              <a:t> </a:t>
            </a:r>
            <a:r>
              <a:rPr lang="en-US" sz="1800" dirty="0" err="1" smtClean="0"/>
              <a:t>secara</a:t>
            </a:r>
            <a:r>
              <a:rPr lang="en-US" sz="1800" dirty="0" smtClean="0"/>
              <a:t> global yang </a:t>
            </a:r>
            <a:r>
              <a:rPr lang="en-US" sz="1800" dirty="0" err="1" smtClean="0"/>
              <a:t>digunakan</a:t>
            </a:r>
            <a:r>
              <a:rPr lang="en-US" sz="1800" dirty="0" smtClean="0"/>
              <a:t> </a:t>
            </a:r>
            <a:r>
              <a:rPr lang="en-US" sz="1800" dirty="0" err="1" smtClean="0"/>
              <a:t>dalam</a:t>
            </a:r>
            <a:r>
              <a:rPr lang="en-US" sz="1800" dirty="0" smtClean="0"/>
              <a:t> </a:t>
            </a:r>
            <a:r>
              <a:rPr lang="en-US" sz="1800" dirty="0" err="1" smtClean="0"/>
              <a:t>lingkungan</a:t>
            </a:r>
            <a:r>
              <a:rPr lang="en-US" sz="1800" dirty="0" smtClean="0"/>
              <a:t> yang </a:t>
            </a:r>
            <a:r>
              <a:rPr lang="en-US" sz="1800" dirty="0" err="1" smtClean="0"/>
              <a:t>dinamis</a:t>
            </a:r>
            <a:r>
              <a:rPr lang="en-US" sz="1800" dirty="0" smtClean="0"/>
              <a:t>. </a:t>
            </a:r>
            <a:r>
              <a:rPr lang="en-US" sz="1800" dirty="0" err="1" smtClean="0"/>
              <a:t>Selain</a:t>
            </a:r>
            <a:r>
              <a:rPr lang="en-US" sz="1800" dirty="0" smtClean="0"/>
              <a:t> </a:t>
            </a:r>
            <a:r>
              <a:rPr lang="en-US" sz="1800" dirty="0" err="1" smtClean="0"/>
              <a:t>itu</a:t>
            </a:r>
            <a:r>
              <a:rPr lang="en-US" sz="1800" dirty="0" smtClean="0"/>
              <a:t>, </a:t>
            </a:r>
            <a:r>
              <a:rPr lang="en-US" sz="1800" dirty="0" err="1" smtClean="0"/>
              <a:t>pendekatan</a:t>
            </a:r>
            <a:r>
              <a:rPr lang="en-US" sz="1800" dirty="0" smtClean="0"/>
              <a:t> deep learning </a:t>
            </a:r>
            <a:r>
              <a:rPr lang="en-US" sz="1800" dirty="0" err="1" smtClean="0"/>
              <a:t>juga</a:t>
            </a:r>
            <a:r>
              <a:rPr lang="en-US" sz="1800" dirty="0" smtClean="0"/>
              <a:t> </a:t>
            </a:r>
            <a:r>
              <a:rPr lang="en-US" sz="1800" dirty="0" err="1" smtClean="0"/>
              <a:t>telah</a:t>
            </a:r>
            <a:r>
              <a:rPr lang="en-US" sz="1800" dirty="0" smtClean="0"/>
              <a:t> </a:t>
            </a:r>
            <a:r>
              <a:rPr lang="en-US" sz="1800" dirty="0" err="1" smtClean="0"/>
              <a:t>diadopsi</a:t>
            </a:r>
            <a:r>
              <a:rPr lang="en-US" sz="1800" dirty="0" smtClean="0"/>
              <a:t> </a:t>
            </a:r>
            <a:r>
              <a:rPr lang="en-US" sz="1800" dirty="0" err="1" smtClean="0"/>
              <a:t>untuk</a:t>
            </a:r>
            <a:r>
              <a:rPr lang="en-US" sz="1800" dirty="0" smtClean="0"/>
              <a:t> </a:t>
            </a:r>
            <a:r>
              <a:rPr lang="en-US" sz="1800" dirty="0" err="1" smtClean="0"/>
              <a:t>mendeteksi</a:t>
            </a:r>
            <a:r>
              <a:rPr lang="en-US" sz="1800" dirty="0" smtClean="0"/>
              <a:t> </a:t>
            </a:r>
            <a:r>
              <a:rPr lang="en-US" sz="1800" dirty="0" err="1" smtClean="0"/>
              <a:t>gempa</a:t>
            </a:r>
            <a:r>
              <a:rPr lang="en-US" sz="1800" dirty="0" smtClean="0"/>
              <a:t> </a:t>
            </a:r>
            <a:r>
              <a:rPr lang="en-US" sz="1800" dirty="0" err="1" smtClean="0"/>
              <a:t>bumi</a:t>
            </a:r>
            <a:r>
              <a:rPr lang="en-US" sz="1800" dirty="0" smtClean="0"/>
              <a:t> </a:t>
            </a:r>
            <a:r>
              <a:rPr lang="en-US" sz="1800" dirty="0" err="1" smtClean="0"/>
              <a:t>secara</a:t>
            </a:r>
            <a:r>
              <a:rPr lang="en-US" sz="1800" dirty="0" smtClean="0"/>
              <a:t> offline </a:t>
            </a:r>
            <a:r>
              <a:rPr lang="en-US" sz="1800" dirty="0" err="1" smtClean="0"/>
              <a:t>atau</a:t>
            </a:r>
            <a:r>
              <a:rPr lang="en-US" sz="1800" dirty="0" smtClean="0"/>
              <a:t> online di </a:t>
            </a:r>
            <a:r>
              <a:rPr lang="en-US" sz="1800" dirty="0" err="1" smtClean="0"/>
              <a:t>sisi</a:t>
            </a:r>
            <a:r>
              <a:rPr lang="en-US" sz="1800" dirty="0" smtClean="0"/>
              <a:t> server, </a:t>
            </a:r>
            <a:r>
              <a:rPr lang="en-US" sz="1800" dirty="0" err="1" smtClean="0"/>
              <a:t>seperti</a:t>
            </a:r>
            <a:r>
              <a:rPr lang="en-US" sz="1800" dirty="0" smtClean="0"/>
              <a:t> </a:t>
            </a:r>
            <a:r>
              <a:rPr lang="en-US" sz="1800" dirty="0" err="1" smtClean="0"/>
              <a:t>pencarian</a:t>
            </a:r>
            <a:r>
              <a:rPr lang="en-US" sz="1800" dirty="0" smtClean="0"/>
              <a:t> data </a:t>
            </a:r>
            <a:r>
              <a:rPr lang="en-US" sz="1800" dirty="0" err="1" smtClean="0"/>
              <a:t>seismik</a:t>
            </a:r>
            <a:r>
              <a:rPr lang="en-US" sz="1800" dirty="0" smtClean="0"/>
              <a:t>, </a:t>
            </a:r>
            <a:r>
              <a:rPr lang="en-US" sz="1800" dirty="0" err="1" smtClean="0"/>
              <a:t>menambang</a:t>
            </a:r>
            <a:r>
              <a:rPr lang="en-US" sz="1800" dirty="0" smtClean="0"/>
              <a:t> </a:t>
            </a:r>
            <a:r>
              <a:rPr lang="en-US" sz="1800" dirty="0" err="1" smtClean="0"/>
              <a:t>gempa</a:t>
            </a:r>
            <a:r>
              <a:rPr lang="en-US" sz="1800" dirty="0" smtClean="0"/>
              <a:t> yang </a:t>
            </a:r>
            <a:r>
              <a:rPr lang="en-US" sz="1800" dirty="0" err="1" smtClean="0"/>
              <a:t>tidak</a:t>
            </a:r>
            <a:r>
              <a:rPr lang="en-US" sz="1800" dirty="0" smtClean="0"/>
              <a:t> </a:t>
            </a:r>
            <a:r>
              <a:rPr lang="en-US" sz="1800" dirty="0" err="1" smtClean="0"/>
              <a:t>terdeteksi</a:t>
            </a:r>
            <a:r>
              <a:rPr lang="en-US" sz="1800" dirty="0" smtClean="0"/>
              <a:t> </a:t>
            </a:r>
            <a:r>
              <a:rPr lang="en-US" sz="1800" dirty="0" err="1" smtClean="0"/>
              <a:t>dalam</a:t>
            </a:r>
            <a:r>
              <a:rPr lang="en-US" sz="1800" dirty="0" smtClean="0"/>
              <a:t> </a:t>
            </a:r>
            <a:r>
              <a:rPr lang="en-US" sz="1800" dirty="0" err="1" smtClean="0"/>
              <a:t>arsip</a:t>
            </a:r>
            <a:r>
              <a:rPr lang="en-US" sz="1800" dirty="0" smtClean="0"/>
              <a:t> data, </a:t>
            </a:r>
            <a:r>
              <a:rPr lang="en-US" sz="1800" dirty="0" err="1" smtClean="0"/>
              <a:t>dan</a:t>
            </a:r>
            <a:r>
              <a:rPr lang="en-US" sz="1800" dirty="0" smtClean="0"/>
              <a:t> </a:t>
            </a:r>
            <a:r>
              <a:rPr lang="en-US" sz="1800" dirty="0" err="1" smtClean="0"/>
              <a:t>menemukan</a:t>
            </a:r>
            <a:r>
              <a:rPr lang="en-US" sz="1800" dirty="0" smtClean="0"/>
              <a:t> </a:t>
            </a:r>
            <a:r>
              <a:rPr lang="en-US" sz="1800" dirty="0" err="1" smtClean="0"/>
              <a:t>lokasi</a:t>
            </a:r>
            <a:r>
              <a:rPr lang="en-US" sz="1800" dirty="0" smtClean="0"/>
              <a:t> </a:t>
            </a:r>
            <a:r>
              <a:rPr lang="en-US" sz="1800" dirty="0" err="1" smtClean="0"/>
              <a:t>gempa</a:t>
            </a:r>
            <a:r>
              <a:rPr lang="en-US" sz="1800" dirty="0" smtClean="0"/>
              <a:t>. </a:t>
            </a:r>
            <a:r>
              <a:rPr lang="en-US" sz="1800" dirty="0" err="1" smtClean="0"/>
              <a:t>Tujuan</a:t>
            </a:r>
            <a:r>
              <a:rPr lang="en-US" sz="1800" dirty="0" smtClean="0"/>
              <a:t> </a:t>
            </a:r>
            <a:r>
              <a:rPr lang="en-US" sz="1800" dirty="0" err="1" smtClean="0"/>
              <a:t>pertama</a:t>
            </a:r>
            <a:r>
              <a:rPr lang="en-US" sz="1800" dirty="0" smtClean="0"/>
              <a:t> kami </a:t>
            </a:r>
            <a:r>
              <a:rPr lang="en-US" sz="1800" dirty="0" err="1" smtClean="0"/>
              <a:t>adalah</a:t>
            </a:r>
            <a:r>
              <a:rPr lang="en-US" sz="1800" dirty="0" smtClean="0"/>
              <a:t> </a:t>
            </a:r>
            <a:r>
              <a:rPr lang="en-US" sz="1800" dirty="0" err="1" smtClean="0"/>
              <a:t>meningkatkan</a:t>
            </a:r>
            <a:r>
              <a:rPr lang="en-US" sz="1800" dirty="0" smtClean="0"/>
              <a:t> </a:t>
            </a:r>
            <a:r>
              <a:rPr lang="en-US" sz="1800" dirty="0" err="1" smtClean="0"/>
              <a:t>kinerja</a:t>
            </a:r>
            <a:r>
              <a:rPr lang="en-US" sz="1800" dirty="0" smtClean="0"/>
              <a:t> model </a:t>
            </a:r>
            <a:r>
              <a:rPr lang="en-US" sz="1800" dirty="0" err="1" smtClean="0"/>
              <a:t>deteksi</a:t>
            </a:r>
            <a:r>
              <a:rPr lang="en-US" sz="1800" dirty="0" smtClean="0"/>
              <a:t> </a:t>
            </a:r>
            <a:r>
              <a:rPr lang="en-US" sz="1800" dirty="0" err="1" smtClean="0"/>
              <a:t>gempa</a:t>
            </a:r>
            <a:r>
              <a:rPr lang="en-US" sz="1800" dirty="0" smtClean="0"/>
              <a:t> yang </a:t>
            </a:r>
            <a:r>
              <a:rPr lang="en-US" sz="1800" dirty="0" err="1" smtClean="0"/>
              <a:t>ada</a:t>
            </a:r>
            <a:r>
              <a:rPr lang="en-US" sz="1800" dirty="0" smtClean="0"/>
              <a:t> di </a:t>
            </a:r>
            <a:r>
              <a:rPr lang="en-US" sz="1800" dirty="0" err="1" smtClean="0"/>
              <a:t>lingkungan</a:t>
            </a:r>
            <a:r>
              <a:rPr lang="en-US" sz="1800" dirty="0" smtClean="0"/>
              <a:t> </a:t>
            </a:r>
            <a:r>
              <a:rPr lang="en-US" sz="1800" dirty="0" err="1" smtClean="0"/>
              <a:t>statis</a:t>
            </a:r>
            <a:r>
              <a:rPr lang="en-US" sz="1800" dirty="0" smtClean="0"/>
              <a:t>. </a:t>
            </a:r>
            <a:r>
              <a:rPr lang="en-US" sz="1800" dirty="0" err="1" smtClean="0"/>
              <a:t>Tujuan</a:t>
            </a:r>
            <a:r>
              <a:rPr lang="en-US" sz="1800" dirty="0" smtClean="0"/>
              <a:t> </a:t>
            </a:r>
            <a:r>
              <a:rPr lang="en-US" sz="1800" dirty="0" err="1" smtClean="0"/>
              <a:t>kedua</a:t>
            </a:r>
            <a:r>
              <a:rPr lang="en-US" sz="1800" dirty="0" smtClean="0"/>
              <a:t> </a:t>
            </a:r>
            <a:r>
              <a:rPr lang="en-US" sz="1800" dirty="0" err="1" smtClean="0"/>
              <a:t>adalah</a:t>
            </a:r>
            <a:r>
              <a:rPr lang="en-US" sz="1800" dirty="0" smtClean="0"/>
              <a:t> </a:t>
            </a:r>
            <a:r>
              <a:rPr lang="en-US" sz="1800" dirty="0" err="1" smtClean="0"/>
              <a:t>untuk</a:t>
            </a:r>
            <a:r>
              <a:rPr lang="en-US" sz="1800" dirty="0" smtClean="0"/>
              <a:t> </a:t>
            </a:r>
            <a:r>
              <a:rPr lang="en-US" sz="1800" dirty="0" err="1" smtClean="0"/>
              <a:t>mengevaluasi</a:t>
            </a:r>
            <a:r>
              <a:rPr lang="en-US" sz="1800" dirty="0" smtClean="0"/>
              <a:t> </a:t>
            </a:r>
            <a:r>
              <a:rPr lang="en-US" sz="1800" dirty="0" err="1" smtClean="0"/>
              <a:t>algoritme</a:t>
            </a:r>
            <a:r>
              <a:rPr lang="en-US" sz="1800" dirty="0" smtClean="0"/>
              <a:t> </a:t>
            </a:r>
            <a:r>
              <a:rPr lang="en-US" sz="1800" dirty="0" err="1" smtClean="0"/>
              <a:t>pembelajaran</a:t>
            </a:r>
            <a:r>
              <a:rPr lang="en-US" sz="1800" dirty="0" smtClean="0"/>
              <a:t> </a:t>
            </a:r>
            <a:r>
              <a:rPr lang="en-US" sz="1800" dirty="0" err="1" smtClean="0"/>
              <a:t>mesin</a:t>
            </a:r>
            <a:r>
              <a:rPr lang="en-US" sz="1800" dirty="0" smtClean="0"/>
              <a:t> </a:t>
            </a:r>
            <a:r>
              <a:rPr lang="en-US" sz="1800" dirty="0" err="1" smtClean="0"/>
              <a:t>dan</a:t>
            </a:r>
            <a:r>
              <a:rPr lang="en-US" sz="1800" dirty="0" smtClean="0"/>
              <a:t> </a:t>
            </a:r>
            <a:r>
              <a:rPr lang="en-US" sz="1800" dirty="0" err="1" smtClean="0"/>
              <a:t>kumpulan</a:t>
            </a:r>
            <a:r>
              <a:rPr lang="en-US" sz="1800" dirty="0" smtClean="0"/>
              <a:t> </a:t>
            </a:r>
            <a:r>
              <a:rPr lang="en-US" sz="1800" dirty="0" err="1" smtClean="0"/>
              <a:t>fitur</a:t>
            </a:r>
            <a:r>
              <a:rPr lang="en-US" sz="1800" dirty="0" smtClean="0"/>
              <a:t> (</a:t>
            </a:r>
            <a:r>
              <a:rPr lang="en-US" sz="1800" dirty="0" err="1" smtClean="0"/>
              <a:t>baik</a:t>
            </a:r>
            <a:r>
              <a:rPr lang="en-US" sz="1800" dirty="0" smtClean="0"/>
              <a:t> yang </a:t>
            </a:r>
            <a:r>
              <a:rPr lang="en-US" sz="1800" dirty="0" err="1" smtClean="0"/>
              <a:t>ada</a:t>
            </a:r>
            <a:r>
              <a:rPr lang="en-US" sz="1800" dirty="0" smtClean="0"/>
              <a:t> </a:t>
            </a:r>
            <a:r>
              <a:rPr lang="en-US" sz="1800" dirty="0" err="1" smtClean="0"/>
              <a:t>maupun</a:t>
            </a:r>
            <a:r>
              <a:rPr lang="en-US" sz="1800" dirty="0" smtClean="0"/>
              <a:t> yang </a:t>
            </a:r>
            <a:r>
              <a:rPr lang="en-US" sz="1800" dirty="0" err="1" smtClean="0"/>
              <a:t>diusulkan</a:t>
            </a:r>
            <a:r>
              <a:rPr lang="en-US" sz="1800" dirty="0" smtClean="0"/>
              <a:t>) </a:t>
            </a:r>
            <a:r>
              <a:rPr lang="en-US" sz="1800" dirty="0" err="1" smtClean="0"/>
              <a:t>untuk</a:t>
            </a:r>
            <a:r>
              <a:rPr lang="en-US" sz="1800" dirty="0" smtClean="0"/>
              <a:t> </a:t>
            </a:r>
            <a:r>
              <a:rPr lang="en-US" sz="1800" dirty="0" err="1" smtClean="0"/>
              <a:t>sisi</a:t>
            </a:r>
            <a:r>
              <a:rPr lang="en-US" sz="1800" dirty="0" smtClean="0"/>
              <a:t> sensor </a:t>
            </a:r>
            <a:r>
              <a:rPr lang="en-US" sz="1800" dirty="0" err="1" smtClean="0"/>
              <a:t>dalam</a:t>
            </a:r>
            <a:r>
              <a:rPr lang="en-US" sz="1800" dirty="0" smtClean="0"/>
              <a:t> </a:t>
            </a:r>
            <a:r>
              <a:rPr lang="en-US" sz="1800" dirty="0" err="1" smtClean="0"/>
              <a:t>lingkungan</a:t>
            </a:r>
            <a:r>
              <a:rPr lang="en-US" sz="1800" dirty="0" smtClean="0"/>
              <a:t> </a:t>
            </a:r>
            <a:r>
              <a:rPr lang="en-US" sz="1800" dirty="0" err="1" smtClean="0"/>
              <a:t>dinamis</a:t>
            </a:r>
            <a:r>
              <a:rPr lang="en-US" sz="1800" dirty="0" smtClean="0"/>
              <a:t> </a:t>
            </a:r>
            <a:r>
              <a:rPr lang="en-US" sz="1800" dirty="0" err="1" smtClean="0"/>
              <a:t>dengan</a:t>
            </a:r>
            <a:r>
              <a:rPr lang="en-US" sz="1800" dirty="0" smtClean="0"/>
              <a:t> </a:t>
            </a:r>
            <a:r>
              <a:rPr lang="en-US" sz="1800" dirty="0" err="1" smtClean="0"/>
              <a:t>berbagai</a:t>
            </a:r>
            <a:r>
              <a:rPr lang="en-US" sz="1800" dirty="0" smtClean="0"/>
              <a:t> </a:t>
            </a:r>
            <a:r>
              <a:rPr lang="en-US" sz="1800" dirty="0" err="1" smtClean="0"/>
              <a:t>aktivitas</a:t>
            </a:r>
            <a:r>
              <a:rPr lang="en-US" sz="1800" dirty="0" smtClean="0"/>
              <a:t> </a:t>
            </a:r>
            <a:r>
              <a:rPr lang="en-US" sz="1800" dirty="0" err="1" smtClean="0"/>
              <a:t>manusia</a:t>
            </a:r>
            <a:r>
              <a:rPr lang="en-US" sz="1800" dirty="0" smtClean="0"/>
              <a:t>.</a:t>
            </a:r>
          </a:p>
          <a:p>
            <a:pPr marL="36900" indent="0" algn="just">
              <a:buNone/>
            </a:pPr>
            <a:endParaRPr lang="en-US" sz="1800" dirty="0"/>
          </a:p>
        </p:txBody>
      </p:sp>
    </p:spTree>
    <p:extLst>
      <p:ext uri="{BB962C8B-B14F-4D97-AF65-F5344CB8AC3E}">
        <p14:creationId xmlns:p14="http://schemas.microsoft.com/office/powerpoint/2010/main" val="97508736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941" y="113665"/>
            <a:ext cx="4115937" cy="594995"/>
          </a:xfrm>
        </p:spPr>
        <p:txBody>
          <a:bodyPr>
            <a:normAutofit fontScale="90000"/>
          </a:bodyPr>
          <a:lstStyle/>
          <a:p>
            <a:r>
              <a:rPr lang="en-US" dirty="0" err="1" smtClean="0"/>
              <a:t>Metode</a:t>
            </a:r>
            <a:r>
              <a:rPr lang="en-US" dirty="0" smtClean="0"/>
              <a:t> </a:t>
            </a:r>
            <a:r>
              <a:rPr lang="en-US" dirty="0" err="1" smtClean="0"/>
              <a:t>penelitian</a:t>
            </a:r>
            <a:endParaRPr lang="en-US" dirty="0"/>
          </a:p>
        </p:txBody>
      </p:sp>
      <p:sp>
        <p:nvSpPr>
          <p:cNvPr id="3" name="Content Placeholder 2"/>
          <p:cNvSpPr>
            <a:spLocks noGrp="1"/>
          </p:cNvSpPr>
          <p:nvPr>
            <p:ph idx="1"/>
          </p:nvPr>
        </p:nvSpPr>
        <p:spPr>
          <a:xfrm>
            <a:off x="571500" y="708660"/>
            <a:ext cx="11132820" cy="5806440"/>
          </a:xfrm>
        </p:spPr>
        <p:txBody>
          <a:bodyPr>
            <a:normAutofit/>
          </a:bodyPr>
          <a:lstStyle/>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Langkah-langkah yang terlibat dalam metodologi yang kami usulkan adalah fitur ekstraksi, pre-proses, pelatihan, pengujian, dan validasi.</a:t>
            </a:r>
            <a:endParaRPr lang="en-US" altLang="en-US" sz="1600" dirty="0"/>
          </a:p>
          <a:p>
            <a:pPr marL="0" lvl="0" indent="0" eaLnBrk="0" fontAlgn="base" hangingPunct="0">
              <a:lnSpc>
                <a:spcPct val="100000"/>
              </a:lnSpc>
              <a:spcBef>
                <a:spcPct val="0"/>
              </a:spcBef>
              <a:spcAft>
                <a:spcPct val="0"/>
              </a:spcAft>
              <a:buFontTx/>
              <a:buAutoNum type="arabicPeriod"/>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Ekstraksi</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Dalam konteks deteksi gempa berbasis ML, amplitudo dan frekuensi adalah dua informasi penting di antara berbagai statistik sinyal akselerometer. Oleh karena itu, berdasarkan dua statistik ini, kami mengekstraksi fitur dari komponen X, Y, dan Z dalam domain waktu dan frekuensi. Fitur domain waktu mencakup fitur yang digunakan di MyShake dan fitur yang kami usulkan. Fitur MyShake adalah sebagai berikut.</a:t>
            </a:r>
            <a:endParaRPr lang="en-US" altLang="en-US" sz="1600" dirty="0"/>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IQR (Interquartile Range): IQR adalah rentang interkuartil Q3 </a:t>
            </a:r>
            <a:r>
              <a:rPr lang="id-ID" altLang="en-US" sz="1600" dirty="0">
                <a:latin typeface="Calibri" panose="020F0502020204030204" pitchFamily="34" charset="0"/>
                <a:ea typeface="Calibri" panose="020F0502020204030204" pitchFamily="34" charset="0"/>
                <a:cs typeface="Times New Roman" panose="02020603050405020304" pitchFamily="18" charset="0"/>
              </a:rPr>
              <a:t>–</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 Q1 dari 3 komponen vektor jumlah </a:t>
            </a: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VS</a:t>
            </a: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X, Y, dan Z adalah komponen percepatannya.</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CAV (Kecepatan Mutlak Kumulatif): Fitur CAV adalah ukuran kumulatif VS di jendela waktu dan dihitung sebagai</a:t>
            </a:r>
            <a:endParaRPr lang="en-US" altLang="en-US" sz="1600" dirty="0"/>
          </a:p>
          <a:p>
            <a:pPr marL="0" lvl="0" indent="0" eaLnBrk="0" fontAlgn="base" hangingPunct="0">
              <a:lnSpc>
                <a:spcPct val="100000"/>
              </a:lnSpc>
              <a:spcBef>
                <a:spcPct val="0"/>
              </a:spcBef>
              <a:spcAft>
                <a:spcPct val="0"/>
              </a:spcAft>
              <a:buNone/>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None/>
            </a:pPr>
            <a:r>
              <a:rPr lang="id-ID" altLang="en-US" sz="1600" dirty="0" smtClean="0">
                <a:latin typeface="Times New Roman" panose="02020603050405020304" pitchFamily="18" charset="0"/>
                <a:ea typeface="Calibri" panose="020F0502020204030204" pitchFamily="34" charset="0"/>
                <a:cs typeface="Times New Roman" panose="02020603050405020304" pitchFamily="18" charset="0"/>
              </a:rPr>
              <a:t>di </a:t>
            </a: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mana s adalah periode waktu total dari jendela fitur dalam detik, dan t adalah waktu. Dalam pekerjaan ini, kami menggunakan jendela fitur dua detik.</a:t>
            </a:r>
            <a:endParaRPr lang="en-US" altLang="en-US" sz="1600" dirty="0"/>
          </a:p>
          <a:p>
            <a:pPr marL="0" lvl="0" indent="0" eaLnBrk="0" fontAlgn="base" hangingPunct="0">
              <a:lnSpc>
                <a:spcPct val="100000"/>
              </a:lnSpc>
              <a:spcBef>
                <a:spcPct val="0"/>
              </a:spcBef>
              <a:spcAft>
                <a:spcPct val="0"/>
              </a:spcAft>
              <a:buFontTx/>
              <a:buChar char="•"/>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ZC (Zero-Crossing): ZC adalah tingkat persimpangan-nol maksimum dari komponen X, Y, dan Z dan tingkat persimpangan-nol dari komponen X dapat dihitung sebagai:</a:t>
            </a:r>
            <a:endParaRPr lang="en-US" altLang="en-US" sz="1600" dirty="0"/>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r>
              <a:rPr lang="id-ID" altLang="en-US" sz="1600" dirty="0">
                <a:latin typeface="Times New Roman" panose="02020603050405020304" pitchFamily="18" charset="0"/>
                <a:ea typeface="Calibri" panose="020F0502020204030204" pitchFamily="34" charset="0"/>
                <a:cs typeface="Times New Roman" panose="02020603050405020304" pitchFamily="18" charset="0"/>
              </a:rPr>
              <a:t>dimana N adalah panjang total sinyal X dan 1R &lt;0 adalah fungsi indikator.</a:t>
            </a:r>
            <a:endParaRPr lang="id-ID"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8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76" y="2704855"/>
            <a:ext cx="23050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png"/>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9630" r="6202" b="16296"/>
          <a:stretch/>
        </p:blipFill>
        <p:spPr bwMode="auto">
          <a:xfrm>
            <a:off x="1021876" y="3717813"/>
            <a:ext cx="2200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4.png"/>
          <p:cNvPicPr>
            <a:picLocks noChangeAspect="1" noChangeArrowheads="1"/>
          </p:cNvPicPr>
          <p:nvPr/>
        </p:nvPicPr>
        <p:blipFill rotWithShape="1">
          <a:blip r:embed="rId4">
            <a:extLst>
              <a:ext uri="{28A0092B-C50C-407E-A947-70E740481C1C}">
                <a14:useLocalDpi xmlns:a14="http://schemas.microsoft.com/office/drawing/2010/main" val="0"/>
              </a:ext>
            </a:extLst>
          </a:blip>
          <a:srcRect t="7447" b="12766"/>
          <a:stretch/>
        </p:blipFill>
        <p:spPr bwMode="auto">
          <a:xfrm>
            <a:off x="1021876" y="5293341"/>
            <a:ext cx="3305175" cy="71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83143"/>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698</TotalTime>
  <Words>2535</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Earthquake Detection in a Static and Dynamic Environment Using Supervised Machine Learning and a Novel Feature Extraction Method</vt:lpstr>
      <vt:lpstr>Abstrak</vt:lpstr>
      <vt:lpstr>Pendahuluan</vt:lpstr>
      <vt:lpstr>Kajian Pustaka</vt:lpstr>
      <vt:lpstr>PowerPoint Presentation</vt:lpstr>
      <vt:lpstr>PowerPoint Presentation</vt:lpstr>
      <vt:lpstr>PowerPoint Presentation</vt:lpstr>
      <vt:lpstr>PowerPoint Presentation</vt:lpstr>
      <vt:lpstr>Metode penelitian</vt:lpstr>
      <vt:lpstr>PowerPoint Presentation</vt:lpstr>
      <vt:lpstr>PowerPoint Presentation</vt:lpstr>
      <vt:lpstr>Hasil</vt:lpstr>
      <vt:lpstr>Kesimpulan dan Saran</vt:lpstr>
      <vt:lpstr>Penjelasan tambahan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juvina tanasia</dc:creator>
  <cp:lastModifiedBy>Microsoft account</cp:lastModifiedBy>
  <cp:revision>34</cp:revision>
  <dcterms:created xsi:type="dcterms:W3CDTF">2021-01-14T14:16:04Z</dcterms:created>
  <dcterms:modified xsi:type="dcterms:W3CDTF">2021-01-16T16:33:36Z</dcterms:modified>
</cp:coreProperties>
</file>