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78" r:id="rId3"/>
    <p:sldId id="279" r:id="rId4"/>
    <p:sldId id="280" r:id="rId5"/>
    <p:sldId id="281" r:id="rId6"/>
    <p:sldId id="284" r:id="rId7"/>
    <p:sldId id="286" r:id="rId8"/>
    <p:sldId id="287" r:id="rId9"/>
    <p:sldId id="288" r:id="rId10"/>
    <p:sldId id="289" r:id="rId11"/>
    <p:sldId id="290" r:id="rId12"/>
    <p:sldId id="292" r:id="rId13"/>
    <p:sldId id="293" r:id="rId14"/>
    <p:sldId id="294" r:id="rId15"/>
    <p:sldId id="297"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5179" autoAdjust="0"/>
  </p:normalViewPr>
  <p:slideViewPr>
    <p:cSldViewPr snapToGrid="0">
      <p:cViewPr varScale="1">
        <p:scale>
          <a:sx n="46" d="100"/>
          <a:sy n="46" d="100"/>
        </p:scale>
        <p:origin x="72" y="576"/>
      </p:cViewPr>
      <p:guideLst/>
    </p:cSldViewPr>
  </p:slideViewPr>
  <p:outlineViewPr>
    <p:cViewPr>
      <p:scale>
        <a:sx n="33" d="100"/>
        <a:sy n="33" d="100"/>
      </p:scale>
      <p:origin x="0" y="-12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289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1683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3218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8768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91137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0659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768C5C-EF0A-47B4-A24E-2825E0C44A91}"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090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768C5C-EF0A-47B4-A24E-2825E0C44A91}"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27935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68C5C-EF0A-47B4-A24E-2825E0C44A91}"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912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6458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58500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68C5C-EF0A-47B4-A24E-2825E0C44A91}"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2370-6D55-498A-AC6F-87B2DC1AA016}" type="slidenum">
              <a:rPr lang="en-US" smtClean="0"/>
              <a:t>‹#›</a:t>
            </a:fld>
            <a:endParaRPr lang="en-US"/>
          </a:p>
        </p:txBody>
      </p:sp>
    </p:spTree>
    <p:extLst>
      <p:ext uri="{BB962C8B-B14F-4D97-AF65-F5344CB8AC3E}">
        <p14:creationId xmlns:p14="http://schemas.microsoft.com/office/powerpoint/2010/main" val="35869205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dvances.sciencemag.org/content/2/2/e1501055.sho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995" y="1304693"/>
            <a:ext cx="9578898" cy="4137102"/>
          </a:xfrm>
        </p:spPr>
        <p:txBody>
          <a:bodyPr>
            <a:normAutofit fontScale="90000"/>
          </a:bodyPr>
          <a:lstStyle/>
          <a:p>
            <a:r>
              <a:rPr lang="id-ID" dirty="0"/>
              <a:t>Earthquake Detection in a Static and Dynamic Environment Using Supervised Machine Learning and a Novel Feature Extraction Method</a:t>
            </a:r>
            <a:endParaRPr lang="en-US" dirty="0"/>
          </a:p>
        </p:txBody>
      </p:sp>
    </p:spTree>
    <p:extLst>
      <p:ext uri="{BB962C8B-B14F-4D97-AF65-F5344CB8AC3E}">
        <p14:creationId xmlns:p14="http://schemas.microsoft.com/office/powerpoint/2010/main" val="308320690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640080"/>
            <a:ext cx="11384280" cy="5536883"/>
          </a:xfrm>
        </p:spPr>
        <p:txBody>
          <a:bodyPr>
            <a:normAutofit/>
          </a:bodyPr>
          <a:lstStyle/>
          <a:p>
            <a:pPr marL="36900" indent="0">
              <a:buNone/>
            </a:pPr>
            <a:r>
              <a:rPr lang="en-US" dirty="0" err="1"/>
              <a:t>Sistem</a:t>
            </a:r>
            <a:r>
              <a:rPr lang="en-US" dirty="0"/>
              <a:t> </a:t>
            </a:r>
            <a:r>
              <a:rPr lang="en-US" dirty="0" err="1"/>
              <a:t>IoT</a:t>
            </a:r>
            <a:r>
              <a:rPr lang="en-US" dirty="0"/>
              <a:t> </a:t>
            </a:r>
            <a:r>
              <a:rPr lang="en-US" dirty="0" err="1"/>
              <a:t>untuk</a:t>
            </a:r>
            <a:r>
              <a:rPr lang="en-US" dirty="0"/>
              <a:t> </a:t>
            </a:r>
            <a:r>
              <a:rPr lang="en-US" dirty="0" err="1"/>
              <a:t>keselamatan</a:t>
            </a:r>
            <a:r>
              <a:rPr lang="en-US" dirty="0"/>
              <a:t> </a:t>
            </a:r>
            <a:r>
              <a:rPr lang="en-US" dirty="0" err="1"/>
              <a:t>publik</a:t>
            </a:r>
            <a:r>
              <a:rPr lang="en-US" dirty="0"/>
              <a:t> </a:t>
            </a:r>
            <a:r>
              <a:rPr lang="en-US" dirty="0" err="1"/>
              <a:t>diadopsi</a:t>
            </a:r>
            <a:r>
              <a:rPr lang="en-US" dirty="0"/>
              <a:t> </a:t>
            </a:r>
            <a:r>
              <a:rPr lang="en-US" dirty="0" err="1"/>
              <a:t>secara</a:t>
            </a:r>
            <a:r>
              <a:rPr lang="en-US" dirty="0"/>
              <a:t> </a:t>
            </a:r>
            <a:r>
              <a:rPr lang="en-US" dirty="0" err="1"/>
              <a:t>luas</a:t>
            </a:r>
            <a:r>
              <a:rPr lang="en-US" dirty="0"/>
              <a:t>, di mana </a:t>
            </a:r>
            <a:r>
              <a:rPr lang="en-US" dirty="0" err="1"/>
              <a:t>perilaku</a:t>
            </a:r>
            <a:r>
              <a:rPr lang="en-US" dirty="0"/>
              <a:t> </a:t>
            </a:r>
            <a:r>
              <a:rPr lang="en-US" dirty="0" err="1"/>
              <a:t>kecerdasan</a:t>
            </a:r>
            <a:r>
              <a:rPr lang="en-US" dirty="0"/>
              <a:t> sensor </a:t>
            </a:r>
            <a:r>
              <a:rPr lang="en-US" dirty="0" err="1"/>
              <a:t>seperti</a:t>
            </a:r>
            <a:r>
              <a:rPr lang="en-US" dirty="0"/>
              <a:t> </a:t>
            </a:r>
            <a:r>
              <a:rPr lang="en-US" dirty="0" err="1"/>
              <a:t>MyShake</a:t>
            </a:r>
            <a:r>
              <a:rPr lang="en-US" dirty="0"/>
              <a:t>, yang </a:t>
            </a:r>
            <a:r>
              <a:rPr lang="en-US" dirty="0" err="1"/>
              <a:t>menggabungkan</a:t>
            </a:r>
            <a:r>
              <a:rPr lang="en-US" dirty="0"/>
              <a:t> </a:t>
            </a:r>
            <a:r>
              <a:rPr lang="en-US" dirty="0" err="1"/>
              <a:t>pembelajaran</a:t>
            </a:r>
            <a:r>
              <a:rPr lang="en-US" dirty="0"/>
              <a:t> </a:t>
            </a:r>
            <a:r>
              <a:rPr lang="en-US" dirty="0" err="1"/>
              <a:t>mesin</a:t>
            </a:r>
            <a:r>
              <a:rPr lang="en-US" dirty="0"/>
              <a:t> </a:t>
            </a:r>
            <a:r>
              <a:rPr lang="en-US" dirty="0" err="1"/>
              <a:t>dengan</a:t>
            </a:r>
            <a:r>
              <a:rPr lang="en-US" dirty="0"/>
              <a:t> </a:t>
            </a:r>
            <a:r>
              <a:rPr lang="en-US" dirty="0" err="1"/>
              <a:t>algoritma</a:t>
            </a:r>
            <a:r>
              <a:rPr lang="en-US" dirty="0"/>
              <a:t> STA / LTA </a:t>
            </a:r>
            <a:r>
              <a:rPr lang="en-US" dirty="0" err="1"/>
              <a:t>tradisional</a:t>
            </a:r>
            <a:r>
              <a:rPr lang="en-US" dirty="0"/>
              <a:t>, </a:t>
            </a:r>
            <a:r>
              <a:rPr lang="en-US" dirty="0" err="1"/>
              <a:t>membatasi</a:t>
            </a:r>
            <a:r>
              <a:rPr lang="en-US" dirty="0"/>
              <a:t> </a:t>
            </a:r>
            <a:r>
              <a:rPr lang="en-US" dirty="0" err="1"/>
              <a:t>atau</a:t>
            </a:r>
            <a:r>
              <a:rPr lang="en-US" dirty="0"/>
              <a:t> </a:t>
            </a:r>
            <a:r>
              <a:rPr lang="en-US" dirty="0" err="1"/>
              <a:t>mengecualikan</a:t>
            </a:r>
            <a:r>
              <a:rPr lang="en-US" dirty="0"/>
              <a:t> </a:t>
            </a:r>
            <a:r>
              <a:rPr lang="en-US" dirty="0" err="1"/>
              <a:t>intervensi</a:t>
            </a:r>
            <a:r>
              <a:rPr lang="en-US" dirty="0"/>
              <a:t> </a:t>
            </a:r>
            <a:r>
              <a:rPr lang="en-US" dirty="0" err="1" smtClean="0"/>
              <a:t>manusia</a:t>
            </a:r>
            <a:r>
              <a:rPr lang="en-US" dirty="0" smtClean="0"/>
              <a:t>. </a:t>
            </a:r>
            <a:r>
              <a:rPr lang="en-US" dirty="0" err="1"/>
              <a:t>Sepengetahuan</a:t>
            </a:r>
            <a:r>
              <a:rPr lang="en-US" dirty="0"/>
              <a:t> kami, </a:t>
            </a:r>
            <a:r>
              <a:rPr lang="en-US" dirty="0" err="1"/>
              <a:t>ini</a:t>
            </a:r>
            <a:r>
              <a:rPr lang="en-US" dirty="0"/>
              <a:t> </a:t>
            </a:r>
            <a:r>
              <a:rPr lang="en-US" dirty="0" err="1"/>
              <a:t>adalah</a:t>
            </a:r>
            <a:r>
              <a:rPr lang="en-US" dirty="0"/>
              <a:t> </a:t>
            </a:r>
            <a:r>
              <a:rPr lang="en-US" dirty="0" err="1"/>
              <a:t>sistem</a:t>
            </a:r>
            <a:r>
              <a:rPr lang="en-US" dirty="0"/>
              <a:t> </a:t>
            </a:r>
            <a:r>
              <a:rPr lang="en-US" dirty="0" err="1"/>
              <a:t>peringatan</a:t>
            </a:r>
            <a:r>
              <a:rPr lang="en-US" dirty="0"/>
              <a:t> </a:t>
            </a:r>
            <a:r>
              <a:rPr lang="en-US" dirty="0" err="1"/>
              <a:t>dini</a:t>
            </a:r>
            <a:r>
              <a:rPr lang="en-US" dirty="0"/>
              <a:t> </a:t>
            </a:r>
            <a:r>
              <a:rPr lang="en-US" dirty="0" err="1"/>
              <a:t>gempa</a:t>
            </a:r>
            <a:r>
              <a:rPr lang="en-US" dirty="0"/>
              <a:t> </a:t>
            </a:r>
            <a:r>
              <a:rPr lang="en-US" dirty="0" err="1"/>
              <a:t>bumi</a:t>
            </a:r>
            <a:r>
              <a:rPr lang="en-US" dirty="0"/>
              <a:t> </a:t>
            </a:r>
            <a:r>
              <a:rPr lang="en-US" dirty="0" err="1"/>
              <a:t>berbasis</a:t>
            </a:r>
            <a:r>
              <a:rPr lang="en-US" dirty="0"/>
              <a:t> smartphone </a:t>
            </a:r>
            <a:r>
              <a:rPr lang="en-US" dirty="0" err="1"/>
              <a:t>pertama</a:t>
            </a:r>
            <a:r>
              <a:rPr lang="en-US" dirty="0"/>
              <a:t> yang </a:t>
            </a:r>
            <a:r>
              <a:rPr lang="en-US" dirty="0" err="1"/>
              <a:t>digunakan</a:t>
            </a:r>
            <a:r>
              <a:rPr lang="en-US" dirty="0"/>
              <a:t> </a:t>
            </a:r>
            <a:r>
              <a:rPr lang="en-US" dirty="0" err="1"/>
              <a:t>secara</a:t>
            </a:r>
            <a:r>
              <a:rPr lang="en-US" dirty="0"/>
              <a:t> global yang </a:t>
            </a:r>
            <a:r>
              <a:rPr lang="en-US" dirty="0" err="1"/>
              <a:t>digunakan</a:t>
            </a:r>
            <a:r>
              <a:rPr lang="en-US" dirty="0"/>
              <a:t> </a:t>
            </a:r>
            <a:r>
              <a:rPr lang="en-US" dirty="0" err="1"/>
              <a:t>dalam</a:t>
            </a:r>
            <a:r>
              <a:rPr lang="en-US" dirty="0"/>
              <a:t> </a:t>
            </a:r>
            <a:r>
              <a:rPr lang="en-US" dirty="0" err="1"/>
              <a:t>lingkungan</a:t>
            </a:r>
            <a:r>
              <a:rPr lang="en-US" dirty="0"/>
              <a:t> yang </a:t>
            </a:r>
            <a:r>
              <a:rPr lang="en-US" dirty="0" err="1"/>
              <a:t>dinamis</a:t>
            </a:r>
            <a:r>
              <a:rPr lang="en-US" dirty="0"/>
              <a:t>. </a:t>
            </a:r>
            <a:r>
              <a:rPr lang="en-US" dirty="0" err="1"/>
              <a:t>Selain</a:t>
            </a:r>
            <a:r>
              <a:rPr lang="en-US" dirty="0"/>
              <a:t> </a:t>
            </a:r>
            <a:r>
              <a:rPr lang="en-US" dirty="0" err="1"/>
              <a:t>itu</a:t>
            </a:r>
            <a:r>
              <a:rPr lang="en-US" dirty="0"/>
              <a:t>, </a:t>
            </a:r>
            <a:r>
              <a:rPr lang="en-US" dirty="0" err="1"/>
              <a:t>pendekatan</a:t>
            </a:r>
            <a:r>
              <a:rPr lang="en-US" dirty="0"/>
              <a:t> deep learning juga </a:t>
            </a:r>
            <a:r>
              <a:rPr lang="en-US" dirty="0" err="1"/>
              <a:t>telah</a:t>
            </a:r>
            <a:r>
              <a:rPr lang="en-US" dirty="0"/>
              <a:t> </a:t>
            </a:r>
            <a:r>
              <a:rPr lang="en-US" dirty="0" err="1"/>
              <a:t>diadopsi</a:t>
            </a:r>
            <a:r>
              <a:rPr lang="en-US" dirty="0"/>
              <a:t> </a:t>
            </a:r>
            <a:r>
              <a:rPr lang="en-US" dirty="0" err="1"/>
              <a:t>untuk</a:t>
            </a:r>
            <a:r>
              <a:rPr lang="en-US" dirty="0"/>
              <a:t> </a:t>
            </a:r>
            <a:r>
              <a:rPr lang="en-US" dirty="0" err="1"/>
              <a:t>mendeteksi</a:t>
            </a:r>
            <a:r>
              <a:rPr lang="en-US" dirty="0"/>
              <a:t> </a:t>
            </a:r>
            <a:r>
              <a:rPr lang="en-US" dirty="0" err="1"/>
              <a:t>gempa</a:t>
            </a:r>
            <a:r>
              <a:rPr lang="en-US" dirty="0"/>
              <a:t> </a:t>
            </a:r>
            <a:r>
              <a:rPr lang="en-US" dirty="0" err="1"/>
              <a:t>bumi</a:t>
            </a:r>
            <a:r>
              <a:rPr lang="en-US" dirty="0"/>
              <a:t> </a:t>
            </a:r>
            <a:r>
              <a:rPr lang="en-US" dirty="0" err="1"/>
              <a:t>secara</a:t>
            </a:r>
            <a:r>
              <a:rPr lang="en-US" dirty="0"/>
              <a:t> offline </a:t>
            </a:r>
            <a:r>
              <a:rPr lang="en-US" dirty="0" err="1"/>
              <a:t>atau</a:t>
            </a:r>
            <a:r>
              <a:rPr lang="en-US" dirty="0"/>
              <a:t> online di </a:t>
            </a:r>
            <a:r>
              <a:rPr lang="en-US" dirty="0" err="1"/>
              <a:t>sisi</a:t>
            </a:r>
            <a:r>
              <a:rPr lang="en-US" dirty="0"/>
              <a:t> server, </a:t>
            </a:r>
            <a:r>
              <a:rPr lang="en-US" dirty="0" err="1"/>
              <a:t>seperti</a:t>
            </a:r>
            <a:r>
              <a:rPr lang="en-US" dirty="0"/>
              <a:t> </a:t>
            </a:r>
            <a:r>
              <a:rPr lang="en-US" dirty="0" err="1"/>
              <a:t>pencarian</a:t>
            </a:r>
            <a:r>
              <a:rPr lang="en-US" dirty="0"/>
              <a:t> data </a:t>
            </a:r>
            <a:r>
              <a:rPr lang="en-US" dirty="0" err="1"/>
              <a:t>seismik</a:t>
            </a:r>
            <a:r>
              <a:rPr lang="en-US" dirty="0"/>
              <a:t>, </a:t>
            </a:r>
            <a:r>
              <a:rPr lang="en-US" dirty="0" err="1"/>
              <a:t>menambang</a:t>
            </a:r>
            <a:r>
              <a:rPr lang="en-US" dirty="0"/>
              <a:t> </a:t>
            </a:r>
            <a:r>
              <a:rPr lang="en-US" dirty="0" err="1"/>
              <a:t>gempa</a:t>
            </a:r>
            <a:r>
              <a:rPr lang="en-US" dirty="0"/>
              <a:t> yang </a:t>
            </a:r>
            <a:r>
              <a:rPr lang="en-US" dirty="0" err="1"/>
              <a:t>tidak</a:t>
            </a:r>
            <a:r>
              <a:rPr lang="en-US" dirty="0"/>
              <a:t> </a:t>
            </a:r>
            <a:r>
              <a:rPr lang="en-US" dirty="0" err="1"/>
              <a:t>terdeteksi</a:t>
            </a:r>
            <a:r>
              <a:rPr lang="en-US" dirty="0"/>
              <a:t> </a:t>
            </a:r>
            <a:r>
              <a:rPr lang="en-US" dirty="0" err="1"/>
              <a:t>dalam</a:t>
            </a:r>
            <a:r>
              <a:rPr lang="en-US" dirty="0"/>
              <a:t> </a:t>
            </a:r>
            <a:r>
              <a:rPr lang="en-US" dirty="0" err="1"/>
              <a:t>arsip</a:t>
            </a:r>
            <a:r>
              <a:rPr lang="en-US" dirty="0"/>
              <a:t> data, </a:t>
            </a:r>
            <a:r>
              <a:rPr lang="en-US" dirty="0" err="1"/>
              <a:t>dan</a:t>
            </a:r>
            <a:r>
              <a:rPr lang="en-US" dirty="0"/>
              <a:t> </a:t>
            </a:r>
            <a:r>
              <a:rPr lang="en-US" dirty="0" err="1"/>
              <a:t>menemukan</a:t>
            </a:r>
            <a:r>
              <a:rPr lang="en-US" dirty="0"/>
              <a:t> </a:t>
            </a:r>
            <a:r>
              <a:rPr lang="en-US" dirty="0" err="1"/>
              <a:t>lokasi</a:t>
            </a:r>
            <a:r>
              <a:rPr lang="en-US" dirty="0"/>
              <a:t> </a:t>
            </a:r>
            <a:r>
              <a:rPr lang="en-US" dirty="0" err="1" smtClean="0"/>
              <a:t>gempa</a:t>
            </a:r>
            <a:r>
              <a:rPr lang="en-US" dirty="0" smtClean="0"/>
              <a:t>. </a:t>
            </a:r>
            <a:r>
              <a:rPr lang="en-US" dirty="0" err="1" smtClean="0"/>
              <a:t>Tujuan</a:t>
            </a:r>
            <a:r>
              <a:rPr lang="en-US" dirty="0" smtClean="0"/>
              <a:t> </a:t>
            </a:r>
            <a:r>
              <a:rPr lang="en-US" dirty="0" err="1"/>
              <a:t>pertama</a:t>
            </a:r>
            <a:r>
              <a:rPr lang="en-US" dirty="0"/>
              <a:t> kami </a:t>
            </a:r>
            <a:r>
              <a:rPr lang="en-US" dirty="0" err="1"/>
              <a:t>adalah</a:t>
            </a:r>
            <a:r>
              <a:rPr lang="en-US" dirty="0"/>
              <a:t> </a:t>
            </a:r>
            <a:r>
              <a:rPr lang="en-US" dirty="0" err="1"/>
              <a:t>meningkatkan</a:t>
            </a:r>
            <a:r>
              <a:rPr lang="en-US" dirty="0"/>
              <a:t> </a:t>
            </a:r>
            <a:r>
              <a:rPr lang="en-US" dirty="0" err="1"/>
              <a:t>kinerja</a:t>
            </a:r>
            <a:r>
              <a:rPr lang="en-US" dirty="0"/>
              <a:t> model </a:t>
            </a:r>
            <a:r>
              <a:rPr lang="en-US" dirty="0" err="1"/>
              <a:t>deteksi</a:t>
            </a:r>
            <a:r>
              <a:rPr lang="en-US" dirty="0"/>
              <a:t> </a:t>
            </a:r>
            <a:r>
              <a:rPr lang="en-US" dirty="0" err="1"/>
              <a:t>gempa</a:t>
            </a:r>
            <a:r>
              <a:rPr lang="en-US" dirty="0"/>
              <a:t> yang </a:t>
            </a:r>
            <a:r>
              <a:rPr lang="en-US" dirty="0" err="1"/>
              <a:t>ada</a:t>
            </a:r>
            <a:r>
              <a:rPr lang="en-US" dirty="0"/>
              <a:t> di </a:t>
            </a:r>
            <a:r>
              <a:rPr lang="en-US" dirty="0" err="1"/>
              <a:t>lingkungan</a:t>
            </a:r>
            <a:r>
              <a:rPr lang="en-US" dirty="0"/>
              <a:t> </a:t>
            </a:r>
            <a:r>
              <a:rPr lang="en-US" dirty="0" err="1"/>
              <a:t>statis</a:t>
            </a:r>
            <a:r>
              <a:rPr lang="en-US" dirty="0"/>
              <a:t>. </a:t>
            </a:r>
            <a:r>
              <a:rPr lang="en-US" dirty="0" err="1"/>
              <a:t>Tujuan</a:t>
            </a:r>
            <a:r>
              <a:rPr lang="en-US" dirty="0"/>
              <a:t> </a:t>
            </a:r>
            <a:r>
              <a:rPr lang="en-US" dirty="0" err="1"/>
              <a:t>kedua</a:t>
            </a:r>
            <a:r>
              <a:rPr lang="en-US" dirty="0"/>
              <a:t> </a:t>
            </a:r>
            <a:r>
              <a:rPr lang="en-US" dirty="0" err="1"/>
              <a:t>adalah</a:t>
            </a:r>
            <a:r>
              <a:rPr lang="en-US" dirty="0"/>
              <a:t> </a:t>
            </a:r>
            <a:r>
              <a:rPr lang="en-US" dirty="0" err="1"/>
              <a:t>untuk</a:t>
            </a:r>
            <a:r>
              <a:rPr lang="en-US" dirty="0"/>
              <a:t> </a:t>
            </a:r>
            <a:r>
              <a:rPr lang="en-US" dirty="0" err="1"/>
              <a:t>mengevaluasi</a:t>
            </a:r>
            <a:r>
              <a:rPr lang="en-US" dirty="0"/>
              <a:t> </a:t>
            </a:r>
            <a:r>
              <a:rPr lang="en-US" dirty="0" err="1"/>
              <a:t>algoritme</a:t>
            </a:r>
            <a:r>
              <a:rPr lang="en-US" dirty="0"/>
              <a:t> </a:t>
            </a:r>
            <a:r>
              <a:rPr lang="en-US" dirty="0" err="1"/>
              <a:t>pembelajaran</a:t>
            </a:r>
            <a:r>
              <a:rPr lang="en-US" dirty="0"/>
              <a:t> </a:t>
            </a:r>
            <a:r>
              <a:rPr lang="en-US" dirty="0" err="1"/>
              <a:t>mesin</a:t>
            </a:r>
            <a:r>
              <a:rPr lang="en-US" dirty="0"/>
              <a:t> </a:t>
            </a:r>
            <a:r>
              <a:rPr lang="en-US" dirty="0" err="1"/>
              <a:t>dan</a:t>
            </a:r>
            <a:r>
              <a:rPr lang="en-US" dirty="0"/>
              <a:t> </a:t>
            </a:r>
            <a:r>
              <a:rPr lang="en-US" dirty="0" err="1"/>
              <a:t>kumpulan</a:t>
            </a:r>
            <a:r>
              <a:rPr lang="en-US" dirty="0"/>
              <a:t> </a:t>
            </a:r>
            <a:r>
              <a:rPr lang="en-US" dirty="0" err="1"/>
              <a:t>fitur</a:t>
            </a:r>
            <a:r>
              <a:rPr lang="en-US" dirty="0"/>
              <a:t> (</a:t>
            </a:r>
            <a:r>
              <a:rPr lang="en-US" dirty="0" err="1"/>
              <a:t>baik</a:t>
            </a:r>
            <a:r>
              <a:rPr lang="en-US" dirty="0"/>
              <a:t> yang </a:t>
            </a:r>
            <a:r>
              <a:rPr lang="en-US" dirty="0" err="1"/>
              <a:t>ada</a:t>
            </a:r>
            <a:r>
              <a:rPr lang="en-US" dirty="0"/>
              <a:t> </a:t>
            </a:r>
            <a:r>
              <a:rPr lang="en-US" dirty="0" err="1"/>
              <a:t>maupun</a:t>
            </a:r>
            <a:r>
              <a:rPr lang="en-US" dirty="0"/>
              <a:t> yang </a:t>
            </a:r>
            <a:r>
              <a:rPr lang="en-US" dirty="0" err="1"/>
              <a:t>diusulkan</a:t>
            </a:r>
            <a:r>
              <a:rPr lang="en-US" dirty="0"/>
              <a:t>) </a:t>
            </a:r>
            <a:r>
              <a:rPr lang="en-US" dirty="0" err="1"/>
              <a:t>untuk</a:t>
            </a:r>
            <a:r>
              <a:rPr lang="en-US" dirty="0"/>
              <a:t> </a:t>
            </a:r>
            <a:r>
              <a:rPr lang="en-US" dirty="0" err="1"/>
              <a:t>sisi</a:t>
            </a:r>
            <a:r>
              <a:rPr lang="en-US" dirty="0"/>
              <a:t> sensor </a:t>
            </a:r>
            <a:r>
              <a:rPr lang="en-US" dirty="0" err="1"/>
              <a:t>dalam</a:t>
            </a:r>
            <a:r>
              <a:rPr lang="en-US" dirty="0"/>
              <a:t> </a:t>
            </a:r>
            <a:r>
              <a:rPr lang="en-US" dirty="0" err="1"/>
              <a:t>lingkungan</a:t>
            </a:r>
            <a:r>
              <a:rPr lang="en-US" dirty="0"/>
              <a:t> </a:t>
            </a:r>
            <a:r>
              <a:rPr lang="en-US" dirty="0" err="1"/>
              <a:t>dinamis</a:t>
            </a:r>
            <a:r>
              <a:rPr lang="en-US" dirty="0"/>
              <a:t> </a:t>
            </a:r>
            <a:r>
              <a:rPr lang="en-US" dirty="0" err="1"/>
              <a:t>dengan</a:t>
            </a:r>
            <a:r>
              <a:rPr lang="en-US" dirty="0"/>
              <a:t> </a:t>
            </a:r>
            <a:r>
              <a:rPr lang="en-US" dirty="0" err="1"/>
              <a:t>berbagai</a:t>
            </a:r>
            <a:r>
              <a:rPr lang="en-US" dirty="0"/>
              <a:t> </a:t>
            </a:r>
            <a:r>
              <a:rPr lang="en-US" dirty="0" err="1"/>
              <a:t>aktivitas</a:t>
            </a:r>
            <a:r>
              <a:rPr lang="en-US" dirty="0"/>
              <a:t> </a:t>
            </a:r>
            <a:r>
              <a:rPr lang="en-US" dirty="0" err="1"/>
              <a:t>manusia</a:t>
            </a:r>
            <a:r>
              <a:rPr lang="en-US" dirty="0"/>
              <a:t>.</a:t>
            </a:r>
          </a:p>
        </p:txBody>
      </p:sp>
    </p:spTree>
    <p:extLst>
      <p:ext uri="{BB962C8B-B14F-4D97-AF65-F5344CB8AC3E}">
        <p14:creationId xmlns:p14="http://schemas.microsoft.com/office/powerpoint/2010/main" val="42729430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941" y="113665"/>
            <a:ext cx="4115937" cy="594995"/>
          </a:xfrm>
        </p:spPr>
        <p:txBody>
          <a:bodyPr>
            <a:normAutofit fontScale="90000"/>
          </a:bodyPr>
          <a:lstStyle/>
          <a:p>
            <a:r>
              <a:rPr lang="en-US" dirty="0" err="1" smtClean="0"/>
              <a:t>Metode</a:t>
            </a:r>
            <a:r>
              <a:rPr lang="en-US" dirty="0" smtClean="0"/>
              <a:t> </a:t>
            </a:r>
            <a:r>
              <a:rPr lang="en-US" dirty="0" err="1" smtClean="0"/>
              <a:t>penelitian</a:t>
            </a:r>
            <a:endParaRPr lang="en-US" dirty="0"/>
          </a:p>
        </p:txBody>
      </p:sp>
      <p:sp>
        <p:nvSpPr>
          <p:cNvPr id="3" name="Content Placeholder 2"/>
          <p:cNvSpPr>
            <a:spLocks noGrp="1"/>
          </p:cNvSpPr>
          <p:nvPr>
            <p:ph idx="1"/>
          </p:nvPr>
        </p:nvSpPr>
        <p:spPr>
          <a:xfrm>
            <a:off x="571500" y="708660"/>
            <a:ext cx="11132820" cy="5806440"/>
          </a:xfrm>
        </p:spPr>
        <p:txBody>
          <a:bodyPr>
            <a:normAutofit/>
          </a:bodyPr>
          <a:lstStyle/>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Langkah-langkah yang terlibat dalam metodologi yang kami usulkan adalah fitur ekstraksi, pre-proses, pelatihan, pengujian, dan validasi.</a:t>
            </a:r>
            <a:endParaRPr lang="en-US" altLang="en-US" sz="1600" dirty="0"/>
          </a:p>
          <a:p>
            <a:pPr marL="0" lvl="0" indent="0" eaLnBrk="0" fontAlgn="base" hangingPunct="0">
              <a:lnSpc>
                <a:spcPct val="100000"/>
              </a:lnSpc>
              <a:spcBef>
                <a:spcPct val="0"/>
              </a:spcBef>
              <a:spcAft>
                <a:spcPct val="0"/>
              </a:spcAft>
              <a:buFontTx/>
              <a:buAutoNum type="arabicPeriod"/>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Ekstraksi</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Dalam konteks deteksi gempa berbasis ML, amplitudo dan frekuensi adalah dua informasi penting di antara berbagai statistik sinyal akselerometer. Oleh karena itu, berdasarkan dua statistik ini, kami mengekstraksi fitur dari komponen X, Y, dan Z dalam domain waktu dan frekuensi. Fitur domain waktu mencakup fitur yang digunakan di MyShake dan fitur yang kami usulkan. Fitur MyShake adalah sebagai berikut.</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IQR (Interquartile Range): IQR adalah rentang interkuartil Q3 </a:t>
            </a:r>
            <a:r>
              <a:rPr lang="id-ID" altLang="en-US" sz="1600" dirty="0">
                <a:latin typeface="Calibri" panose="020F0502020204030204" pitchFamily="34" charset="0"/>
                <a:ea typeface="Calibri" panose="020F0502020204030204" pitchFamily="34" charset="0"/>
                <a:cs typeface="Times New Roman" panose="02020603050405020304" pitchFamily="18" charset="0"/>
              </a:rPr>
              <a:t>–</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 Q1 dari 3 komponen vektor jumlah </a:t>
            </a: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VS</a:t>
            </a: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X, Y, dan Z adalah komponen percepatannya.</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CAV (Kecepatan Mutlak Kumulatif): Fitur CAV adalah ukuran kumulatif VS di jendela waktu dan dihitung sebagai</a:t>
            </a:r>
            <a:endParaRPr lang="en-US" altLang="en-US" sz="1600" dirty="0"/>
          </a:p>
          <a:p>
            <a:pPr marL="0" lvl="0" indent="0" eaLnBrk="0" fontAlgn="base" hangingPunct="0">
              <a:lnSpc>
                <a:spcPct val="100000"/>
              </a:lnSpc>
              <a:spcBef>
                <a:spcPct val="0"/>
              </a:spcBef>
              <a:spcAft>
                <a:spcPct val="0"/>
              </a:spcAft>
              <a:buNone/>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None/>
            </a:pP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di </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mana s adalah periode waktu total dari jendela fitur dalam detik, dan t adalah waktu. Dalam pekerjaan ini, kami menggunakan jendela fitur dua detik.</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ZC (Zero-Crossing): ZC adalah tingkat persimpangan-nol maksimum dari komponen X, Y, dan Z dan tingkat persimpangan-nol dari komponen X dapat dihitung sebagai:</a:t>
            </a:r>
            <a:endParaRPr lang="en-US" altLang="en-US" sz="1600" dirty="0"/>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N adalah panjang total sinyal X dan 1R &lt;0 adalah fungsi indikator.</a:t>
            </a:r>
            <a:endParaRPr lang="id-ID"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8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76" y="2704855"/>
            <a:ext cx="23050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png"/>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9630" r="6202" b="16296"/>
          <a:stretch/>
        </p:blipFill>
        <p:spPr bwMode="auto">
          <a:xfrm>
            <a:off x="1021876" y="3717813"/>
            <a:ext cx="2200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4.png"/>
          <p:cNvPicPr>
            <a:picLocks noChangeAspect="1" noChangeArrowheads="1"/>
          </p:cNvPicPr>
          <p:nvPr/>
        </p:nvPicPr>
        <p:blipFill rotWithShape="1">
          <a:blip r:embed="rId4">
            <a:extLst>
              <a:ext uri="{28A0092B-C50C-407E-A947-70E740481C1C}">
                <a14:useLocalDpi xmlns:a14="http://schemas.microsoft.com/office/drawing/2010/main" val="0"/>
              </a:ext>
            </a:extLst>
          </a:blip>
          <a:srcRect t="7447" b="12766"/>
          <a:stretch/>
        </p:blipFill>
        <p:spPr bwMode="auto">
          <a:xfrm>
            <a:off x="1021876" y="5293341"/>
            <a:ext cx="3305175" cy="71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8314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25689" y="955202"/>
            <a:ext cx="1013841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Pre-Proses</a:t>
            </a:r>
            <a:endParaRPr kumimoji="0" lang="en-US" altLang="en-US" b="1"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Pra-pemrosesan melibatkan penyeimbangan kumpulan data dan penskalaan fitur untuk rentang dari 0 hingga 1. Penyeimbangan diperlukan karena kumpulan data yang tidak seimbang sangat mempengaruhi kinerja model pembelajaran mesin [34]. Dalam kasus kami, kumpulan data non-gempa (kebisingan dan aktivitas manusia) jauh lebih besar daripada kumpulan data gempa. Oleh karena itu, kami menggunakan algoritma clustering K-mean untuk menyeimbangkan dataset non-gempa [35]. Menggunakan K-Mean, cluster dari data non-gempa dibuat sesuai dengan jumlah total titik data gempa, dan kami menggunakan centroid dari cluster untuk merepresentasikan data non-gempa.</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Selain itu, untuk meningkatkan kinerja prediksi dan mengurangi waktu pelatihan model, kami juga menskalakan titik data d ke kisaran 0 hingga 1 menggunakan min-max scaler sebagai berikut:</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305" y="3895629"/>
            <a:ext cx="2724150" cy="828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57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260745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6" y="2086019"/>
            <a:ext cx="2000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010" y="2090283"/>
            <a:ext cx="21050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2" descr="Sensors 20 00800 g006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761" y="3743088"/>
            <a:ext cx="4389948" cy="2329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95575" y="567979"/>
            <a:ext cx="1018032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Pembelajaran Mesin</a:t>
            </a:r>
            <a:endParaRPr kumimoji="0" lang="en-US" altLang="en-US" b="1"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Algoritma ANN (Artificial Neural Network) dirancang untuk menyelesaikan tugas deteksi menggunakan fitur yang ada dan yang diusulkan.Untuk lapisan tersembunyi dan lapisan keluaran, masukan dari lapisan sebelumnya ke setiap node akan dijumlahkan terlebih dahulu dan kemudian dimasukkan ke dalam fungsi aktivasi sebagai berikut:</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795575" y="2860692"/>
            <a:ext cx="10786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sini, w menunjukkan vektor bobot, d adalah vektor masukan, b adalah bias, y adalah keluaran dari simpul yang diberikan, dan ϕ adalah fungsi aktivasi non-linier. Fungsi sigmoid logistik digunakan sebagai fungsi aktivasi untuk hidden dan output layer, yang didefinisikan pada input d sebagai :</a:t>
            </a:r>
            <a:endParaRPr kumimoji="0" lang="en-US" altLang="en-US" sz="1600" b="0" i="0" u="none" strike="noStrike" cap="none" normalizeH="0" baseline="0" dirty="0" smtClean="0">
              <a:ln>
                <a:noFill/>
              </a:ln>
              <a:solidFill>
                <a:schemeClr val="tx1"/>
              </a:solidFill>
              <a:effectLst/>
            </a:endParaRPr>
          </a:p>
        </p:txBody>
      </p:sp>
      <p:sp>
        <p:nvSpPr>
          <p:cNvPr id="6" name="Rectangle 6"/>
          <p:cNvSpPr>
            <a:spLocks noChangeArrowheads="1"/>
          </p:cNvSpPr>
          <p:nvPr/>
        </p:nvSpPr>
        <p:spPr bwMode="auto">
          <a:xfrm>
            <a:off x="457200" y="3691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4426560" y="6172943"/>
            <a:ext cx="272727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Struktur umum model ANN/JST.</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7286304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987" y="185483"/>
            <a:ext cx="1468272" cy="746276"/>
          </a:xfrm>
        </p:spPr>
        <p:txBody>
          <a:bodyPr/>
          <a:lstStyle/>
          <a:p>
            <a:r>
              <a:rPr lang="en-US" dirty="0" err="1" smtClean="0"/>
              <a:t>Hasil</a:t>
            </a:r>
            <a:endParaRPr lang="en-US" dirty="0"/>
          </a:p>
        </p:txBody>
      </p:sp>
      <p:pic>
        <p:nvPicPr>
          <p:cNvPr id="6148" name="image7.png"/>
          <p:cNvPicPr>
            <a:picLocks noChangeAspect="1" noChangeArrowheads="1"/>
          </p:cNvPicPr>
          <p:nvPr/>
        </p:nvPicPr>
        <p:blipFill rotWithShape="1">
          <a:blip r:embed="rId2">
            <a:extLst>
              <a:ext uri="{28A0092B-C50C-407E-A947-70E740481C1C}">
                <a14:useLocalDpi xmlns:a14="http://schemas.microsoft.com/office/drawing/2010/main" val="0"/>
              </a:ext>
            </a:extLst>
          </a:blip>
          <a:srcRect l="4356" r="5776"/>
          <a:stretch/>
        </p:blipFill>
        <p:spPr bwMode="auto">
          <a:xfrm>
            <a:off x="4107543" y="2636159"/>
            <a:ext cx="3398292" cy="69708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784" y="3628755"/>
            <a:ext cx="2371725" cy="679027"/>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9.png"/>
          <p:cNvPicPr>
            <a:picLocks noChangeAspect="1" noChangeArrowheads="1"/>
          </p:cNvPicPr>
          <p:nvPr/>
        </p:nvPicPr>
        <p:blipFill rotWithShape="1">
          <a:blip r:embed="rId4">
            <a:extLst>
              <a:ext uri="{28A0092B-C50C-407E-A947-70E740481C1C}">
                <a14:useLocalDpi xmlns:a14="http://schemas.microsoft.com/office/drawing/2010/main" val="0"/>
              </a:ext>
            </a:extLst>
          </a:blip>
          <a:srcRect l="8973" t="17982" r="10858" b="22836"/>
          <a:stretch/>
        </p:blipFill>
        <p:spPr bwMode="auto">
          <a:xfrm>
            <a:off x="4744480" y="4836582"/>
            <a:ext cx="1924334" cy="51861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2.png"/>
          <p:cNvPicPr>
            <a:picLocks noChangeAspect="1" noChangeArrowheads="1"/>
          </p:cNvPicPr>
          <p:nvPr/>
        </p:nvPicPr>
        <p:blipFill rotWithShape="1">
          <a:blip r:embed="rId5">
            <a:extLst>
              <a:ext uri="{28A0092B-C50C-407E-A947-70E740481C1C}">
                <a14:useLocalDpi xmlns:a14="http://schemas.microsoft.com/office/drawing/2010/main" val="0"/>
              </a:ext>
            </a:extLst>
          </a:blip>
          <a:srcRect l="4035" t="15425" r="7320" b="16870"/>
          <a:stretch/>
        </p:blipFill>
        <p:spPr bwMode="auto">
          <a:xfrm>
            <a:off x="4123506" y="5954042"/>
            <a:ext cx="3166282" cy="5868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414537" y="821965"/>
            <a:ext cx="1078430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mendapatkan perbandingan yang komprehensif, kami membandingkan fitur yang diusulkan dengan fitur yang ada di lingkungan statis dan dinamis. Karenanya, kami melatih model ANN dengan kumpulan data non-gempa berbeda untuk membedakan lingkungan.</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yang kami gunakan untuk melatih dan menguji model ANN berisi dua kelas data label. Satu kelas data adalah kumpulan data gempa bumi deret waktu, yang diunduh dari database National Research Institute of Earth Science and Disaster Prevention (NIED) dan USGS (United States Geological Survey).</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gempa NIED diproses sebelumnya dan diubah menjadi unit (g). Tingkat pengambilan sampel dari semua data gempa adalah 100 Hz. Data disajikan dalam tiga kolom berjudul EW, NS, dan UD, dimana EW (Timur-Barat) dan NS (Utara-Selatan) adalah komponen horizontal, dan UD (Atas-Bawah) adalah komponen vertikal.</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Performance-Matriks</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Algoritme pembelajaran mesin yang berbeda dievaluasi dengan matriks kinerja yang berbeda. Metrik kinerja klasifikasi didasarkan pada matriks konfusi [47], yang memberikan tabel TP (True Positive), TN (True Negative), FP (False Positive), dan FN (False Negative). Ukuran kinerja umum dari klasifikasi seperti akurasi, presisi, dan perolehan, dihitung dari matriks kebingungan. Akurasi dihitung sebagai:</a:t>
            </a:r>
            <a:endParaRPr kumimoji="0" lang="en-US" altLang="en-US" sz="1100" b="0" i="0" u="none" strike="noStrike" cap="none" normalizeH="0" baseline="0" dirty="0" smtClean="0">
              <a:ln>
                <a:noFill/>
              </a:ln>
              <a:solidFill>
                <a:schemeClr val="tx1"/>
              </a:solidFill>
              <a:effectLst/>
            </a:endParaRPr>
          </a:p>
        </p:txBody>
      </p:sp>
      <p:sp>
        <p:nvSpPr>
          <p:cNvPr id="5" name="Rectangle 6"/>
          <p:cNvSpPr>
            <a:spLocks noChangeArrowheads="1"/>
          </p:cNvSpPr>
          <p:nvPr/>
        </p:nvSpPr>
        <p:spPr bwMode="auto">
          <a:xfrm>
            <a:off x="0" y="3349983"/>
            <a:ext cx="102401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Akurasi adalah rasio observasi prediktif dengan total observasi; ini adalah ukuran intuitif untuk menunjukkan kinerja model secara keseluruhan. Presisi dihitung sebagai: </a:t>
            </a:r>
            <a:endParaRPr kumimoji="0" lang="en-US" altLang="en-US" sz="1100" b="0" i="0" u="none" strike="noStrike" cap="none" normalizeH="0" baseline="0" dirty="0" smtClean="0">
              <a:ln>
                <a:noFill/>
              </a:ln>
              <a:solidFill>
                <a:schemeClr val="tx1"/>
              </a:solidFill>
              <a:effectLst/>
            </a:endParaRPr>
          </a:p>
        </p:txBody>
      </p:sp>
      <p:sp>
        <p:nvSpPr>
          <p:cNvPr id="6" name="Rectangle 7"/>
          <p:cNvSpPr>
            <a:spLocks noChangeArrowheads="1"/>
          </p:cNvSpPr>
          <p:nvPr/>
        </p:nvSpPr>
        <p:spPr bwMode="auto">
          <a:xfrm>
            <a:off x="414537" y="4334362"/>
            <a:ext cx="10734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Ukuran presisi menentukan seberapa akurat model dari prediksi positif tersebut. Dengan kata lain, berapa banyak dari mereka yang sebenarnya (dengan benar) positif di antara semua positif prediktif. Presisi tinggi berarti rasio positif palsu yang rendah. Perolehan dihitung sebagai :</a:t>
            </a:r>
          </a:p>
        </p:txBody>
      </p:sp>
      <p:sp>
        <p:nvSpPr>
          <p:cNvPr id="7" name="Rectangle 8"/>
          <p:cNvSpPr>
            <a:spLocks noChangeArrowheads="1"/>
          </p:cNvSpPr>
          <p:nvPr/>
        </p:nvSpPr>
        <p:spPr bwMode="auto">
          <a:xfrm>
            <a:off x="0" y="5403426"/>
            <a:ext cx="11198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Perolehan menentukan sensitivitas model dalam hal berapa kali ia mendeteksi gempa bumi dari semua kejadian gempa bumi.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Skor F1 adalah skor tunggal presisi dan recall yang merupakan mean harmonis dari keduanya. Ini memperhitungkan positif palsu dan negatif palsu.</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106905" y="5794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6975161"/>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d-ID" dirty="0" smtClean="0"/>
              <a:t>Dalam </a:t>
            </a:r>
            <a:r>
              <a:rPr lang="id-ID" dirty="0"/>
              <a:t>artikel ini, kami mengkategorikan mekanisme deteksi seismik ke dalam lingkungan statis dan dinamis dan kemudian mengevaluasi fitur yang berbeda menggunakan model ANN di lingkungan statis, yang mencakup fitur baru dan fitur yang sudah ada yang digunakan dalam studi sebelumnya. Berdasarkan hasil percobaan yang dilakukan di lingkungan statis yang dihasilkan, fitur yang diusulkan menunjukkan hasil yang lebih baik daripada fitur yang ada. Untuk lingkungan dinamis, kami menggunakan model yang sama yang diuji untuk lingkungan statis, kemudian melatihnya dengan kumpulan data berbeda, yang mencakup berbagai aktivitas manusia. Model yang dipilih menunjukkan hasil yang menjanjikan dengan kemungkinan alarm palsu yang lebih rendah dibandingkan model lainnya. Hasilnya, pendekatan kami dapat digunakan untuk lingkungan statis dan dinamis tanpa mengubah model dan fiturnya. Sebagai arah penelitian di masa mendatang, kami akan mengeksplorasi fitur dan model baru yang membutuhkan lebih sedikit daya komputasi sambil mempertahankan kemampuan deteksi tinggi terhadap kumpulan data non-gempa yang menantang</a:t>
            </a:r>
            <a:r>
              <a:rPr lang="id-ID" dirty="0" smtClean="0"/>
              <a:t>.</a:t>
            </a: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668516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r>
              <a:rPr lang="en-US" dirty="0" err="1"/>
              <a:t>P</a:t>
            </a:r>
            <a:r>
              <a:rPr lang="en-US" dirty="0" err="1" smtClean="0"/>
              <a:t>enjelasan</a:t>
            </a:r>
            <a:r>
              <a:rPr lang="en-US" dirty="0" smtClean="0"/>
              <a:t> </a:t>
            </a:r>
            <a:r>
              <a:rPr lang="en-US" dirty="0" err="1" smtClean="0"/>
              <a:t>tambahan</a:t>
            </a:r>
            <a:endParaRPr lang="en-US" dirty="0"/>
          </a:p>
        </p:txBody>
      </p:sp>
      <p:sp>
        <p:nvSpPr>
          <p:cNvPr id="4" name="Rectangle 3"/>
          <p:cNvSpPr/>
          <p:nvPr/>
        </p:nvSpPr>
        <p:spPr>
          <a:xfrm>
            <a:off x="381000" y="1524244"/>
            <a:ext cx="11430000" cy="4365298"/>
          </a:xfrm>
          <a:prstGeom prst="rect">
            <a:avLst/>
          </a:prstGeom>
        </p:spPr>
        <p:txBody>
          <a:bodyPr wrap="square">
            <a:spAutoFit/>
          </a:bodyPr>
          <a:lstStyle/>
          <a:p>
            <a:pPr marL="457200" indent="457200" algn="just">
              <a:lnSpc>
                <a:spcPct val="150000"/>
              </a:lnSpc>
              <a:spcAft>
                <a:spcPts val="1000"/>
              </a:spcAft>
            </a:pPr>
            <a:r>
              <a:rPr lang="id-ID" dirty="0" smtClean="0">
                <a:latin typeface="Times New Roman" panose="02020603050405020304" pitchFamily="18" charset="0"/>
                <a:ea typeface="Calibri" panose="020F0502020204030204" pitchFamily="34" charset="0"/>
                <a:cs typeface="Times New Roman" panose="02020603050405020304" pitchFamily="18" charset="0"/>
              </a:rPr>
              <a:t>Evaluasi </a:t>
            </a:r>
            <a:r>
              <a:rPr lang="id-ID" dirty="0">
                <a:latin typeface="Times New Roman" panose="02020603050405020304" pitchFamily="18" charset="0"/>
                <a:ea typeface="Calibri" panose="020F0502020204030204" pitchFamily="34" charset="0"/>
                <a:cs typeface="Times New Roman" panose="02020603050405020304" pitchFamily="18" charset="0"/>
              </a:rPr>
              <a:t>dilakukan di lingkungan statis dan dinamis. Dalam lingkungan statis, sensor bersifat tetap (tidak bergerak) dan oleh karena itu, pelatihan model dengan variasi aktivitas manusia tidak diperlukan. Namun, untuk melatih model dengan benar untuk lingkungan statis, kami menggunakan beberapa contoh aktivitas manusia seperti berjalan dan menunggu. Hal ini karena model menyatu terlalu cepat dengan adanya data yang berisik saja sehingga tidak dapat mempelajari pola yang mendasari data tersebut, terutama pola gempa. Kami mengevaluasi model berdasarkan fitur yang berbeda dan kemudian, untuk lingkungan dinamis, kami menguji model yang menunjukkan hasil terbaik di lingkungan statis untuk mengevaluasi penerapan implementasi penuhnya</a:t>
            </a:r>
            <a:r>
              <a:rPr lang="id-ID"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https://</a:t>
            </a:r>
            <a:r>
              <a:rPr lang="en-US" dirty="0" smtClean="0"/>
              <a:t>www.mdpi.com/1424-8220/20/3/800/htm#B6-sensors-20-00800</a:t>
            </a:r>
            <a:endParaRPr lang="en-US" dirty="0"/>
          </a:p>
          <a:p>
            <a:pPr marL="457200" indent="457200" algn="just">
              <a:lnSpc>
                <a:spcPct val="150000"/>
              </a:lnSpc>
              <a:spcAft>
                <a:spcPts val="1000"/>
              </a:spcAft>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5125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5873" y="320520"/>
            <a:ext cx="1949605" cy="1062231"/>
          </a:xfrm>
        </p:spPr>
        <p:txBody>
          <a:bodyPr/>
          <a:lstStyle/>
          <a:p>
            <a:pPr algn="ctr"/>
            <a:r>
              <a:rPr lang="id-ID" dirty="0" err="1"/>
              <a:t>A</a:t>
            </a:r>
            <a:r>
              <a:rPr lang="en-US" dirty="0" err="1" smtClean="0"/>
              <a:t>bstrak</a:t>
            </a:r>
            <a:endParaRPr lang="en-US" dirty="0"/>
          </a:p>
        </p:txBody>
      </p:sp>
      <p:sp>
        <p:nvSpPr>
          <p:cNvPr id="3" name="Content Placeholder 2"/>
          <p:cNvSpPr>
            <a:spLocks noGrp="1"/>
          </p:cNvSpPr>
          <p:nvPr>
            <p:ph idx="1"/>
          </p:nvPr>
        </p:nvSpPr>
        <p:spPr>
          <a:xfrm>
            <a:off x="913795" y="1505415"/>
            <a:ext cx="10353762" cy="4036742"/>
          </a:xfrm>
        </p:spPr>
        <p:txBody>
          <a:bodyPr>
            <a:normAutofit fontScale="77500" lnSpcReduction="20000"/>
          </a:bodyPr>
          <a:lstStyle/>
          <a:p>
            <a:pPr marL="36900" indent="0" algn="just">
              <a:buNone/>
            </a:pPr>
            <a:r>
              <a:rPr lang="id-ID" dirty="0"/>
              <a:t>Mendeteksi gempa bumi menggunakan smartphone atau perangkat IoT secara real-time merupakan tugas yang berat dan menantang, tidak hanya karena dibatasi oleh masalah real-time yang sulit tetapi juga karena kesamaan sinyal gempa dan sinyal non-gempa (mis., Noise atau aktivitas lainnya). Selain itu, berbagai aktivitas manusia juga semakin mempersulit saat smartphone digunakan sebagai sensor pendeteksi gempa. Untuk itu, dalam artikel ini, kami memanfaatkan teknik pembelajaran mesin dengan fitur gempa daripada metode seismik tradisional. Pertama, kami membagi tugas deteksi menjadi dua kategori termasuk lingkungan statis dan lingkungan dinamis. Kemudian, kami secara eksperimental mengevaluasi berbagai fitur dan mengusulkan model dan fitur pembelajaran mesin yang paling sesuai untuk lingkungan statis guna mengatasi masalah komponen yang berisik dan mendeteksi gempa bumi secara real-time dengan tingkat alarm palsu yang lebih sedikit. Hasil eksperimen dari model yang diusulkan menunjukkan hasil yang menjanjikan tidak hanya pada dataset yang diberikan tetapi juga pada data yang tidak terlihat yang menunjukkan karakteristik generalisasi model. Terakhir, kami mendemonstrasikan bahwa model yang diusulkan juga dapat digunakan dalam lingkungan dinamis jika dilatih dengan kumpulan data yang berbeda.</a:t>
            </a:r>
            <a:endParaRPr lang="en-US" dirty="0"/>
          </a:p>
          <a:p>
            <a:pPr algn="just"/>
            <a:endParaRPr lang="en-US" dirty="0" smtClean="0"/>
          </a:p>
          <a:p>
            <a:pPr marL="0" indent="0" algn="just">
              <a:buNone/>
            </a:pPr>
            <a:endParaRPr lang="en-US" dirty="0"/>
          </a:p>
        </p:txBody>
      </p:sp>
    </p:spTree>
    <p:extLst>
      <p:ext uri="{BB962C8B-B14F-4D97-AF65-F5344CB8AC3E}">
        <p14:creationId xmlns:p14="http://schemas.microsoft.com/office/powerpoint/2010/main" val="325001405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197" y="80924"/>
            <a:ext cx="3276600" cy="925551"/>
          </a:xfrm>
        </p:spPr>
        <p:txBody>
          <a:bodyPr/>
          <a:lstStyle/>
          <a:p>
            <a:r>
              <a:rPr lang="en-US" dirty="0" err="1" smtClean="0"/>
              <a:t>Pendahuluan</a:t>
            </a:r>
            <a:endParaRPr lang="en-US" dirty="0"/>
          </a:p>
        </p:txBody>
      </p:sp>
      <p:sp>
        <p:nvSpPr>
          <p:cNvPr id="3" name="Content Placeholder 2"/>
          <p:cNvSpPr>
            <a:spLocks noGrp="1"/>
          </p:cNvSpPr>
          <p:nvPr>
            <p:ph idx="1"/>
          </p:nvPr>
        </p:nvSpPr>
        <p:spPr>
          <a:xfrm>
            <a:off x="248207" y="1105135"/>
            <a:ext cx="11498580" cy="5401728"/>
          </a:xfrm>
        </p:spPr>
        <p:txBody>
          <a:bodyPr>
            <a:noAutofit/>
          </a:bodyPr>
          <a:lstStyle/>
          <a:p>
            <a:pPr marL="36900" indent="0">
              <a:buNone/>
            </a:pPr>
            <a:r>
              <a:rPr lang="en-US" sz="1600" dirty="0" err="1"/>
              <a:t>Berdasarkan</a:t>
            </a:r>
            <a:r>
              <a:rPr lang="en-US" sz="1600" dirty="0"/>
              <a:t> </a:t>
            </a:r>
            <a:r>
              <a:rPr lang="en-US" sz="1600" dirty="0" err="1"/>
              <a:t>sifat</a:t>
            </a:r>
            <a:r>
              <a:rPr lang="en-US" sz="1600" dirty="0"/>
              <a:t> </a:t>
            </a:r>
            <a:r>
              <a:rPr lang="en-US" sz="1600" dirty="0" err="1"/>
              <a:t>dari</a:t>
            </a:r>
            <a:r>
              <a:rPr lang="en-US" sz="1600" dirty="0"/>
              <a:t> </a:t>
            </a:r>
            <a:r>
              <a:rPr lang="en-US" sz="1600" dirty="0" err="1"/>
              <a:t>gempa</a:t>
            </a:r>
            <a:r>
              <a:rPr lang="en-US" sz="1600" dirty="0"/>
              <a:t> </a:t>
            </a:r>
            <a:r>
              <a:rPr lang="en-US" sz="1600" dirty="0" err="1"/>
              <a:t>bumi</a:t>
            </a:r>
            <a:r>
              <a:rPr lang="en-US" sz="1600" dirty="0"/>
              <a:t>, </a:t>
            </a:r>
            <a:r>
              <a:rPr lang="en-US" sz="1600" dirty="0" err="1"/>
              <a:t>upaya</a:t>
            </a:r>
            <a:r>
              <a:rPr lang="en-US" sz="1600" dirty="0"/>
              <a:t> </a:t>
            </a:r>
            <a:r>
              <a:rPr lang="en-US" sz="1600" dirty="0" err="1"/>
              <a:t>penelitian</a:t>
            </a:r>
            <a:r>
              <a:rPr lang="en-US" sz="1600" dirty="0"/>
              <a:t> yang </a:t>
            </a:r>
            <a:r>
              <a:rPr lang="en-US" sz="1600" dirty="0" err="1"/>
              <a:t>signifikan</a:t>
            </a:r>
            <a:r>
              <a:rPr lang="en-US" sz="1600" dirty="0"/>
              <a:t> </a:t>
            </a:r>
            <a:r>
              <a:rPr lang="en-US" sz="1600" dirty="0" err="1"/>
              <a:t>telah</a:t>
            </a:r>
            <a:r>
              <a:rPr lang="en-US" sz="1600" dirty="0"/>
              <a:t> </a:t>
            </a:r>
            <a:r>
              <a:rPr lang="en-US" sz="1600" dirty="0" err="1"/>
              <a:t>dilakukan</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deteksi</a:t>
            </a:r>
            <a:r>
              <a:rPr lang="en-US" sz="1600" dirty="0"/>
              <a:t> </a:t>
            </a:r>
            <a:r>
              <a:rPr lang="en-US" sz="1600" dirty="0" err="1"/>
              <a:t>gempa</a:t>
            </a:r>
            <a:r>
              <a:rPr lang="en-US" sz="1600" dirty="0"/>
              <a:t> </a:t>
            </a:r>
            <a:r>
              <a:rPr lang="en-US" sz="1600" dirty="0" err="1"/>
              <a:t>bumi</a:t>
            </a:r>
            <a:r>
              <a:rPr lang="en-US" sz="1600" dirty="0"/>
              <a:t> </a:t>
            </a:r>
            <a:r>
              <a:rPr lang="en-US" sz="1600" dirty="0" err="1"/>
              <a:t>secara</a:t>
            </a:r>
            <a:r>
              <a:rPr lang="en-US" sz="1600" dirty="0"/>
              <a:t> </a:t>
            </a:r>
            <a:r>
              <a:rPr lang="en-US" sz="1600" i="1" dirty="0" smtClean="0"/>
              <a:t>real-time </a:t>
            </a:r>
            <a:r>
              <a:rPr lang="en-US" sz="1600" dirty="0" err="1" smtClean="0"/>
              <a:t>untuk</a:t>
            </a:r>
            <a:r>
              <a:rPr lang="en-US" sz="1600" dirty="0" smtClean="0"/>
              <a:t> </a:t>
            </a:r>
            <a:r>
              <a:rPr lang="en-US" sz="1600" dirty="0" err="1"/>
              <a:t>penanggulangan</a:t>
            </a:r>
            <a:r>
              <a:rPr lang="en-US" sz="1600" dirty="0"/>
              <a:t> </a:t>
            </a:r>
            <a:r>
              <a:rPr lang="en-US" sz="1600" dirty="0" err="1"/>
              <a:t>bencana</a:t>
            </a:r>
            <a:r>
              <a:rPr lang="en-US" sz="1600" dirty="0"/>
              <a:t>. Tingkat </a:t>
            </a:r>
            <a:r>
              <a:rPr lang="en-US" sz="1600" dirty="0" err="1"/>
              <a:t>gerakan</a:t>
            </a:r>
            <a:r>
              <a:rPr lang="en-US" sz="1600" dirty="0"/>
              <a:t> yang fatal </a:t>
            </a:r>
            <a:r>
              <a:rPr lang="en-US" sz="1600" dirty="0" err="1"/>
              <a:t>akibat</a:t>
            </a:r>
            <a:r>
              <a:rPr lang="en-US" sz="1600" dirty="0"/>
              <a:t> </a:t>
            </a:r>
            <a:r>
              <a:rPr lang="en-US" sz="1600" dirty="0" err="1"/>
              <a:t>gempa</a:t>
            </a:r>
            <a:r>
              <a:rPr lang="en-US" sz="1600" dirty="0"/>
              <a:t> </a:t>
            </a:r>
            <a:r>
              <a:rPr lang="en-US" sz="1600" dirty="0" err="1"/>
              <a:t>dapat</a:t>
            </a:r>
            <a:r>
              <a:rPr lang="en-US" sz="1600" dirty="0"/>
              <a:t> </a:t>
            </a:r>
            <a:r>
              <a:rPr lang="en-US" sz="1600" dirty="0" err="1"/>
              <a:t>menyebabkan</a:t>
            </a:r>
            <a:r>
              <a:rPr lang="en-US" sz="1600" dirty="0"/>
              <a:t> </a:t>
            </a:r>
            <a:r>
              <a:rPr lang="en-US" sz="1600" dirty="0" err="1"/>
              <a:t>kematian</a:t>
            </a:r>
            <a:r>
              <a:rPr lang="en-US" sz="1600" dirty="0"/>
              <a:t> </a:t>
            </a:r>
            <a:r>
              <a:rPr lang="en-US" sz="1600" dirty="0" err="1"/>
              <a:t>dan</a:t>
            </a:r>
            <a:r>
              <a:rPr lang="en-US" sz="1600" dirty="0"/>
              <a:t> </a:t>
            </a:r>
            <a:r>
              <a:rPr lang="en-US" sz="1600" dirty="0" err="1"/>
              <a:t>kerusakan</a:t>
            </a:r>
            <a:r>
              <a:rPr lang="en-US" sz="1600" dirty="0"/>
              <a:t> di </a:t>
            </a:r>
            <a:r>
              <a:rPr lang="en-US" sz="1600" dirty="0" err="1"/>
              <a:t>wilayah</a:t>
            </a:r>
            <a:r>
              <a:rPr lang="en-US" sz="1600" dirty="0"/>
              <a:t> </a:t>
            </a:r>
            <a:r>
              <a:rPr lang="en-US" sz="1600" dirty="0" err="1" smtClean="0"/>
              <a:t>berpenduduk</a:t>
            </a:r>
            <a:r>
              <a:rPr lang="en-US" sz="1600" dirty="0" smtClean="0"/>
              <a:t>. </a:t>
            </a:r>
            <a:r>
              <a:rPr lang="en-US" sz="1600" dirty="0" err="1" smtClean="0"/>
              <a:t>Karena</a:t>
            </a:r>
            <a:r>
              <a:rPr lang="en-US" sz="1600" dirty="0" smtClean="0"/>
              <a:t> </a:t>
            </a:r>
            <a:r>
              <a:rPr lang="en-US" sz="1600" dirty="0" err="1" smtClean="0"/>
              <a:t>struktur</a:t>
            </a:r>
            <a:r>
              <a:rPr lang="en-US" sz="1600" dirty="0" smtClean="0"/>
              <a:t> </a:t>
            </a:r>
            <a:r>
              <a:rPr lang="en-US" sz="1600" dirty="0" err="1" smtClean="0"/>
              <a:t>manusia</a:t>
            </a:r>
            <a:r>
              <a:rPr lang="en-US" sz="1600" dirty="0" smtClean="0"/>
              <a:t> </a:t>
            </a:r>
            <a:r>
              <a:rPr lang="en-US" sz="1600" dirty="0" err="1" smtClean="0"/>
              <a:t>pada</a:t>
            </a:r>
            <a:r>
              <a:rPr lang="en-US" sz="1600" dirty="0" smtClean="0"/>
              <a:t> </a:t>
            </a:r>
            <a:r>
              <a:rPr lang="en-US" sz="1600" dirty="0" err="1" smtClean="0"/>
              <a:t>umumnya</a:t>
            </a:r>
            <a:r>
              <a:rPr lang="en-US" sz="1600" dirty="0" smtClean="0"/>
              <a:t> </a:t>
            </a:r>
            <a:r>
              <a:rPr lang="en-US" sz="1600" dirty="0" err="1" smtClean="0"/>
              <a:t>tidak</a:t>
            </a:r>
            <a:r>
              <a:rPr lang="en-US" sz="1600" dirty="0" smtClean="0"/>
              <a:t> </a:t>
            </a:r>
            <a:r>
              <a:rPr lang="en-US" sz="1600" dirty="0" err="1" smtClean="0"/>
              <a:t>dapat</a:t>
            </a:r>
            <a:r>
              <a:rPr lang="en-US" sz="1600" dirty="0" smtClean="0"/>
              <a:t> </a:t>
            </a:r>
            <a:r>
              <a:rPr lang="en-US" sz="1600" dirty="0" err="1" smtClean="0"/>
              <a:t>menahan</a:t>
            </a:r>
            <a:r>
              <a:rPr lang="en-US" sz="1600" dirty="0" smtClean="0"/>
              <a:t> </a:t>
            </a:r>
            <a:r>
              <a:rPr lang="en-US" sz="1600" dirty="0" err="1" smtClean="0"/>
              <a:t>gempa</a:t>
            </a:r>
            <a:r>
              <a:rPr lang="en-US" sz="1600" dirty="0" smtClean="0"/>
              <a:t> </a:t>
            </a:r>
            <a:r>
              <a:rPr lang="en-US" sz="1600" dirty="0" err="1"/>
              <a:t>bumi</a:t>
            </a:r>
            <a:r>
              <a:rPr lang="en-US" sz="1600" dirty="0"/>
              <a:t> </a:t>
            </a:r>
            <a:r>
              <a:rPr lang="en-US" sz="1600" dirty="0" err="1"/>
              <a:t>berskala</a:t>
            </a:r>
            <a:r>
              <a:rPr lang="en-US" sz="1600" dirty="0"/>
              <a:t> </a:t>
            </a:r>
            <a:r>
              <a:rPr lang="en-US" sz="1600" dirty="0" err="1"/>
              <a:t>besar</a:t>
            </a:r>
            <a:r>
              <a:rPr lang="en-US" sz="1600" dirty="0"/>
              <a:t>, </a:t>
            </a:r>
            <a:r>
              <a:rPr lang="en-US" sz="1600" dirty="0" err="1"/>
              <a:t>cara</a:t>
            </a:r>
            <a:r>
              <a:rPr lang="en-US" sz="1600" dirty="0"/>
              <a:t> yang </a:t>
            </a:r>
            <a:r>
              <a:rPr lang="en-US" sz="1600" dirty="0" err="1"/>
              <a:t>mungkin</a:t>
            </a:r>
            <a:r>
              <a:rPr lang="en-US" sz="1600" dirty="0"/>
              <a:t> </a:t>
            </a:r>
            <a:r>
              <a:rPr lang="en-US" sz="1600" dirty="0" err="1"/>
              <a:t>untuk</a:t>
            </a:r>
            <a:r>
              <a:rPr lang="en-US" sz="1600" dirty="0"/>
              <a:t> </a:t>
            </a:r>
            <a:r>
              <a:rPr lang="en-US" sz="1600" dirty="0" err="1"/>
              <a:t>mengatasi</a:t>
            </a:r>
            <a:r>
              <a:rPr lang="en-US" sz="1600" dirty="0"/>
              <a:t> </a:t>
            </a:r>
            <a:r>
              <a:rPr lang="en-US" sz="1600" dirty="0" err="1"/>
              <a:t>kematian</a:t>
            </a:r>
            <a:r>
              <a:rPr lang="en-US" sz="1600" dirty="0"/>
              <a:t> </a:t>
            </a:r>
            <a:r>
              <a:rPr lang="en-US" sz="1600" dirty="0" err="1"/>
              <a:t>tersebut</a:t>
            </a:r>
            <a:r>
              <a:rPr lang="en-US" sz="1600" dirty="0"/>
              <a:t> </a:t>
            </a:r>
            <a:r>
              <a:rPr lang="en-US" sz="1600" dirty="0" err="1"/>
              <a:t>adalah</a:t>
            </a:r>
            <a:r>
              <a:rPr lang="en-US" sz="1600" dirty="0"/>
              <a:t> </a:t>
            </a:r>
            <a:r>
              <a:rPr lang="en-US" sz="1600" dirty="0" err="1" smtClean="0"/>
              <a:t>dengan</a:t>
            </a:r>
            <a:r>
              <a:rPr lang="en-US" sz="1600" dirty="0" smtClean="0"/>
              <a:t> </a:t>
            </a:r>
            <a:r>
              <a:rPr lang="en-US" sz="1600" dirty="0" err="1"/>
              <a:t>membangun</a:t>
            </a:r>
            <a:r>
              <a:rPr lang="en-US" sz="1600" dirty="0"/>
              <a:t> </a:t>
            </a:r>
            <a:r>
              <a:rPr lang="en-US" sz="1600" dirty="0" err="1"/>
              <a:t>bangunan</a:t>
            </a:r>
            <a:r>
              <a:rPr lang="en-US" sz="1600" dirty="0"/>
              <a:t> </a:t>
            </a:r>
            <a:r>
              <a:rPr lang="en-US" sz="1600" dirty="0" err="1"/>
              <a:t>tahan</a:t>
            </a:r>
            <a:r>
              <a:rPr lang="en-US" sz="1600" dirty="0"/>
              <a:t> </a:t>
            </a:r>
            <a:r>
              <a:rPr lang="en-US" sz="1600" dirty="0" err="1"/>
              <a:t>gempa</a:t>
            </a:r>
            <a:r>
              <a:rPr lang="en-US" sz="1600" dirty="0"/>
              <a:t> </a:t>
            </a:r>
            <a:r>
              <a:rPr lang="en-US" sz="1600" dirty="0" err="1"/>
              <a:t>atau</a:t>
            </a:r>
            <a:r>
              <a:rPr lang="en-US" sz="1600" dirty="0"/>
              <a:t> </a:t>
            </a:r>
            <a:r>
              <a:rPr lang="en-US" sz="1600" dirty="0" err="1"/>
              <a:t>memanfaatkan</a:t>
            </a:r>
            <a:r>
              <a:rPr lang="en-US" sz="1600" dirty="0"/>
              <a:t> </a:t>
            </a:r>
            <a:r>
              <a:rPr lang="en-US" sz="1600" dirty="0" err="1"/>
              <a:t>sistem</a:t>
            </a:r>
            <a:r>
              <a:rPr lang="en-US" sz="1600" dirty="0"/>
              <a:t> </a:t>
            </a:r>
            <a:r>
              <a:rPr lang="en-US" sz="1600" dirty="0" err="1"/>
              <a:t>Peringatan</a:t>
            </a:r>
            <a:r>
              <a:rPr lang="en-US" sz="1600" dirty="0"/>
              <a:t> Dini </a:t>
            </a:r>
            <a:r>
              <a:rPr lang="en-US" sz="1600" dirty="0" err="1"/>
              <a:t>Gempa</a:t>
            </a:r>
            <a:r>
              <a:rPr lang="en-US" sz="1600" dirty="0"/>
              <a:t> (EEW) yang </a:t>
            </a:r>
            <a:r>
              <a:rPr lang="en-US" sz="1600" dirty="0" err="1"/>
              <a:t>menyediakan</a:t>
            </a:r>
            <a:r>
              <a:rPr lang="en-US" sz="1600" dirty="0"/>
              <a:t> </a:t>
            </a:r>
            <a:r>
              <a:rPr lang="en-US" sz="1600" dirty="0" err="1"/>
              <a:t>peringatan</a:t>
            </a:r>
            <a:r>
              <a:rPr lang="en-US" sz="1600" dirty="0"/>
              <a:t> </a:t>
            </a:r>
            <a:r>
              <a:rPr lang="en-US" sz="1600" dirty="0" err="1"/>
              <a:t>beberapa</a:t>
            </a:r>
            <a:r>
              <a:rPr lang="en-US" sz="1600" dirty="0"/>
              <a:t> </a:t>
            </a:r>
            <a:r>
              <a:rPr lang="en-US" sz="1600" dirty="0" err="1"/>
              <a:t>detik</a:t>
            </a:r>
            <a:r>
              <a:rPr lang="en-US" sz="1600" dirty="0"/>
              <a:t> </a:t>
            </a:r>
            <a:r>
              <a:rPr lang="en-US" sz="1600" dirty="0" err="1"/>
              <a:t>hingga</a:t>
            </a:r>
            <a:r>
              <a:rPr lang="en-US" sz="1600" dirty="0"/>
              <a:t> </a:t>
            </a:r>
            <a:r>
              <a:rPr lang="en-US" sz="1600" dirty="0" err="1"/>
              <a:t>menit</a:t>
            </a:r>
            <a:r>
              <a:rPr lang="en-US" sz="1600" dirty="0"/>
              <a:t> </a:t>
            </a:r>
            <a:r>
              <a:rPr lang="en-US" sz="1600" dirty="0" err="1"/>
              <a:t>sebelumnya</a:t>
            </a:r>
            <a:r>
              <a:rPr lang="en-US" sz="1600" dirty="0"/>
              <a:t>, </a:t>
            </a:r>
            <a:r>
              <a:rPr lang="en-US" sz="1600" dirty="0" err="1"/>
              <a:t>sehingga</a:t>
            </a:r>
            <a:r>
              <a:rPr lang="en-US" sz="1600" dirty="0"/>
              <a:t> </a:t>
            </a:r>
            <a:r>
              <a:rPr lang="en-US" sz="1600" dirty="0" err="1"/>
              <a:t>memungkinkan</a:t>
            </a:r>
            <a:r>
              <a:rPr lang="en-US" sz="1600" dirty="0"/>
              <a:t> orang </a:t>
            </a:r>
            <a:r>
              <a:rPr lang="en-US" sz="1600" dirty="0" err="1"/>
              <a:t>untuk</a:t>
            </a:r>
            <a:r>
              <a:rPr lang="en-US" sz="1600" dirty="0"/>
              <a:t> </a:t>
            </a:r>
            <a:r>
              <a:rPr lang="en-US" sz="1600" dirty="0" err="1"/>
              <a:t>pindah</a:t>
            </a:r>
            <a:r>
              <a:rPr lang="en-US" sz="1600" dirty="0"/>
              <a:t> </a:t>
            </a:r>
            <a:r>
              <a:rPr lang="en-US" sz="1600" dirty="0" err="1"/>
              <a:t>ke</a:t>
            </a:r>
            <a:r>
              <a:rPr lang="en-US" sz="1600" dirty="0"/>
              <a:t> area </a:t>
            </a:r>
            <a:r>
              <a:rPr lang="en-US" sz="1600" dirty="0" err="1"/>
              <a:t>aman</a:t>
            </a:r>
            <a:r>
              <a:rPr lang="en-US" sz="1600" dirty="0"/>
              <a:t> </a:t>
            </a:r>
            <a:r>
              <a:rPr lang="en-US" sz="1600" dirty="0" err="1"/>
              <a:t>atau</a:t>
            </a:r>
            <a:r>
              <a:rPr lang="en-US" sz="1600" dirty="0"/>
              <a:t> </a:t>
            </a:r>
            <a:r>
              <a:rPr lang="en-US" sz="1600" dirty="0" err="1"/>
              <a:t>mematikan</a:t>
            </a:r>
            <a:r>
              <a:rPr lang="en-US" sz="1600" dirty="0"/>
              <a:t> </a:t>
            </a:r>
            <a:r>
              <a:rPr lang="en-US" sz="1600" dirty="0" err="1"/>
              <a:t>mesin</a:t>
            </a:r>
            <a:r>
              <a:rPr lang="en-US" sz="1600" dirty="0"/>
              <a:t> </a:t>
            </a:r>
            <a:r>
              <a:rPr lang="en-US" sz="1600" dirty="0" err="1"/>
              <a:t>berbahaya</a:t>
            </a:r>
            <a:r>
              <a:rPr lang="en-US" sz="1600" dirty="0"/>
              <a:t>. </a:t>
            </a:r>
            <a:r>
              <a:rPr lang="en-US" sz="1600" dirty="0" err="1"/>
              <a:t>Namun</a:t>
            </a:r>
            <a:r>
              <a:rPr lang="en-US" sz="1600" dirty="0"/>
              <a:t>, </a:t>
            </a:r>
            <a:r>
              <a:rPr lang="en-US" sz="1600" dirty="0" err="1"/>
              <a:t>tidak</a:t>
            </a:r>
            <a:r>
              <a:rPr lang="en-US" sz="1600" dirty="0"/>
              <a:t> </a:t>
            </a:r>
            <a:r>
              <a:rPr lang="en-US" sz="1600" dirty="0" err="1"/>
              <a:t>hanya</a:t>
            </a:r>
            <a:r>
              <a:rPr lang="en-US" sz="1600" dirty="0"/>
              <a:t> </a:t>
            </a:r>
            <a:r>
              <a:rPr lang="en-US" sz="1600" dirty="0" err="1"/>
              <a:t>mahal</a:t>
            </a:r>
            <a:r>
              <a:rPr lang="en-US" sz="1600" dirty="0"/>
              <a:t> </a:t>
            </a:r>
            <a:r>
              <a:rPr lang="en-US" sz="1600" dirty="0" err="1"/>
              <a:t>untuk</a:t>
            </a:r>
            <a:r>
              <a:rPr lang="en-US" sz="1600" dirty="0"/>
              <a:t> </a:t>
            </a:r>
            <a:r>
              <a:rPr lang="en-US" sz="1600" dirty="0" err="1"/>
              <a:t>membangun</a:t>
            </a:r>
            <a:r>
              <a:rPr lang="en-US" sz="1600" dirty="0"/>
              <a:t> </a:t>
            </a:r>
            <a:r>
              <a:rPr lang="en-US" sz="1600" dirty="0" err="1"/>
              <a:t>struktur</a:t>
            </a:r>
            <a:r>
              <a:rPr lang="en-US" sz="1600" dirty="0"/>
              <a:t> </a:t>
            </a:r>
            <a:r>
              <a:rPr lang="en-US" sz="1600" dirty="0" err="1"/>
              <a:t>tahan</a:t>
            </a:r>
            <a:r>
              <a:rPr lang="en-US" sz="1600" dirty="0"/>
              <a:t> </a:t>
            </a:r>
            <a:r>
              <a:rPr lang="en-US" sz="1600" dirty="0" err="1"/>
              <a:t>gempa</a:t>
            </a:r>
            <a:r>
              <a:rPr lang="en-US" sz="1600" dirty="0"/>
              <a:t> </a:t>
            </a:r>
            <a:r>
              <a:rPr lang="en-US" sz="1600" dirty="0" err="1"/>
              <a:t>tetapi</a:t>
            </a:r>
            <a:r>
              <a:rPr lang="en-US" sz="1600" dirty="0"/>
              <a:t> juga </a:t>
            </a:r>
            <a:r>
              <a:rPr lang="en-US" sz="1600" dirty="0" err="1"/>
              <a:t>sulit</a:t>
            </a:r>
            <a:r>
              <a:rPr lang="en-US" sz="1600" dirty="0"/>
              <a:t> </a:t>
            </a:r>
            <a:r>
              <a:rPr lang="en-US" sz="1600" dirty="0" err="1"/>
              <a:t>untuk</a:t>
            </a:r>
            <a:r>
              <a:rPr lang="en-US" sz="1600" dirty="0"/>
              <a:t> </a:t>
            </a:r>
            <a:r>
              <a:rPr lang="en-US" sz="1600" dirty="0" err="1"/>
              <a:t>membangun</a:t>
            </a:r>
            <a:r>
              <a:rPr lang="en-US" sz="1600" dirty="0"/>
              <a:t> </a:t>
            </a:r>
            <a:r>
              <a:rPr lang="en-US" sz="1600" dirty="0" err="1"/>
              <a:t>sistem</a:t>
            </a:r>
            <a:r>
              <a:rPr lang="en-US" sz="1600" dirty="0"/>
              <a:t> EEW </a:t>
            </a:r>
            <a:r>
              <a:rPr lang="en-US" sz="1600" dirty="0" err="1"/>
              <a:t>nasional</a:t>
            </a:r>
            <a:r>
              <a:rPr lang="en-US" sz="1600" dirty="0"/>
              <a:t> yang </a:t>
            </a:r>
            <a:r>
              <a:rPr lang="en-US" sz="1600" dirty="0" err="1"/>
              <a:t>sangat</a:t>
            </a:r>
            <a:r>
              <a:rPr lang="en-US" sz="1600" dirty="0"/>
              <a:t> </a:t>
            </a:r>
            <a:r>
              <a:rPr lang="en-US" sz="1600" dirty="0" err="1"/>
              <a:t>akurat</a:t>
            </a:r>
            <a:r>
              <a:rPr lang="en-US" sz="1600" dirty="0" smtClean="0"/>
              <a:t>. </a:t>
            </a:r>
            <a:endParaRPr lang="en-US" sz="1600" dirty="0"/>
          </a:p>
          <a:p>
            <a:pPr marL="36900" indent="0">
              <a:buNone/>
            </a:pPr>
            <a:r>
              <a:rPr lang="en-US" sz="1600" dirty="0" err="1"/>
              <a:t>Dalam</a:t>
            </a:r>
            <a:r>
              <a:rPr lang="en-US" sz="1600" dirty="0"/>
              <a:t> </a:t>
            </a:r>
            <a:r>
              <a:rPr lang="en-US" sz="1600" dirty="0" err="1"/>
              <a:t>beberapa</a:t>
            </a:r>
            <a:r>
              <a:rPr lang="en-US" sz="1600" dirty="0"/>
              <a:t> </a:t>
            </a:r>
            <a:r>
              <a:rPr lang="en-US" sz="1600" dirty="0" err="1"/>
              <a:t>tahun</a:t>
            </a:r>
            <a:r>
              <a:rPr lang="en-US" sz="1600" dirty="0"/>
              <a:t> </a:t>
            </a:r>
            <a:r>
              <a:rPr lang="en-US" sz="1600" dirty="0" err="1"/>
              <a:t>terakhir</a:t>
            </a:r>
            <a:r>
              <a:rPr lang="en-US" sz="1600" dirty="0"/>
              <a:t>, </a:t>
            </a:r>
            <a:r>
              <a:rPr lang="en-US" sz="1600" dirty="0" err="1"/>
              <a:t>teknologi</a:t>
            </a:r>
            <a:r>
              <a:rPr lang="en-US" sz="1600" dirty="0"/>
              <a:t> </a:t>
            </a:r>
            <a:r>
              <a:rPr lang="en-US" sz="1600" dirty="0" err="1"/>
              <a:t>komputasi</a:t>
            </a:r>
            <a:r>
              <a:rPr lang="en-US" sz="1600" dirty="0"/>
              <a:t> yang </a:t>
            </a:r>
            <a:r>
              <a:rPr lang="en-US" sz="1600" dirty="0" err="1"/>
              <a:t>muncul</a:t>
            </a:r>
            <a:r>
              <a:rPr lang="en-US" sz="1600" dirty="0"/>
              <a:t> </a:t>
            </a:r>
            <a:r>
              <a:rPr lang="en-US" sz="1600" dirty="0" err="1"/>
              <a:t>seperti</a:t>
            </a:r>
            <a:r>
              <a:rPr lang="en-US" sz="1600" dirty="0"/>
              <a:t> </a:t>
            </a:r>
            <a:r>
              <a:rPr lang="en-US" sz="1600" dirty="0" err="1"/>
              <a:t>komputasi</a:t>
            </a:r>
            <a:r>
              <a:rPr lang="en-US" sz="1600" dirty="0"/>
              <a:t> </a:t>
            </a:r>
            <a:r>
              <a:rPr lang="en-US" sz="1600" dirty="0" err="1"/>
              <a:t>seluler</a:t>
            </a:r>
            <a:r>
              <a:rPr lang="en-US" sz="1600" dirty="0"/>
              <a:t> </a:t>
            </a:r>
            <a:r>
              <a:rPr lang="en-US" sz="1600" dirty="0" err="1"/>
              <a:t>dan</a:t>
            </a:r>
            <a:r>
              <a:rPr lang="en-US" sz="1600" dirty="0"/>
              <a:t> </a:t>
            </a:r>
            <a:r>
              <a:rPr lang="en-US" sz="1600" dirty="0" err="1"/>
              <a:t>sistem</a:t>
            </a:r>
            <a:r>
              <a:rPr lang="en-US" sz="1600" dirty="0"/>
              <a:t> Internet-of-Thing (</a:t>
            </a:r>
            <a:r>
              <a:rPr lang="en-US" sz="1600" dirty="0" err="1"/>
              <a:t>IoT</a:t>
            </a:r>
            <a:r>
              <a:rPr lang="en-US" sz="1600" dirty="0"/>
              <a:t>) </a:t>
            </a:r>
            <a:r>
              <a:rPr lang="en-US" sz="1600" dirty="0" err="1"/>
              <a:t>dilengkapi</a:t>
            </a:r>
            <a:r>
              <a:rPr lang="en-US" sz="1600" dirty="0"/>
              <a:t> </a:t>
            </a:r>
            <a:r>
              <a:rPr lang="en-US" sz="1600" dirty="0" err="1"/>
              <a:t>dengan</a:t>
            </a:r>
            <a:r>
              <a:rPr lang="en-US" sz="1600" dirty="0"/>
              <a:t> </a:t>
            </a:r>
            <a:r>
              <a:rPr lang="en-US" sz="1600" dirty="0" err="1"/>
              <a:t>berbagai</a:t>
            </a:r>
            <a:r>
              <a:rPr lang="en-US" sz="1600" dirty="0"/>
              <a:t> sensor MEMS (Micro Electro Mechanical Systems) </a:t>
            </a:r>
            <a:r>
              <a:rPr lang="en-US" sz="1600" dirty="0" err="1"/>
              <a:t>seperti</a:t>
            </a:r>
            <a:r>
              <a:rPr lang="en-US" sz="1600" dirty="0"/>
              <a:t>, </a:t>
            </a:r>
            <a:r>
              <a:rPr lang="en-US" sz="1600" dirty="0" err="1"/>
              <a:t>akselerometer</a:t>
            </a:r>
            <a:r>
              <a:rPr lang="en-US" sz="1600" dirty="0"/>
              <a:t>, </a:t>
            </a:r>
            <a:r>
              <a:rPr lang="en-US" sz="1600" dirty="0" err="1"/>
              <a:t>giroskop</a:t>
            </a:r>
            <a:r>
              <a:rPr lang="en-US" sz="1600" dirty="0"/>
              <a:t>, </a:t>
            </a:r>
            <a:r>
              <a:rPr lang="en-US" sz="1600" dirty="0" smtClean="0"/>
              <a:t>GPS, </a:t>
            </a:r>
            <a:r>
              <a:rPr lang="en-US" sz="1600" dirty="0"/>
              <a:t>Wi-Fi, </a:t>
            </a:r>
            <a:r>
              <a:rPr lang="en-US" sz="1600" dirty="0" err="1"/>
              <a:t>bluetooth</a:t>
            </a:r>
            <a:r>
              <a:rPr lang="en-US" sz="1600" dirty="0"/>
              <a:t>, </a:t>
            </a:r>
            <a:r>
              <a:rPr lang="en-US" sz="1600" dirty="0" err="1"/>
              <a:t>dll</a:t>
            </a:r>
            <a:r>
              <a:rPr lang="en-US" sz="1600" dirty="0"/>
              <a:t>., </a:t>
            </a:r>
            <a:r>
              <a:rPr lang="en-US" sz="1600" dirty="0" err="1"/>
              <a:t>telah</a:t>
            </a:r>
            <a:r>
              <a:rPr lang="en-US" sz="1600" dirty="0"/>
              <a:t> </a:t>
            </a:r>
            <a:r>
              <a:rPr lang="en-US" sz="1600" dirty="0" err="1"/>
              <a:t>diadopsi</a:t>
            </a:r>
            <a:r>
              <a:rPr lang="en-US" sz="1600" dirty="0"/>
              <a:t> </a:t>
            </a:r>
            <a:r>
              <a:rPr lang="en-US" sz="1600" dirty="0" err="1"/>
              <a:t>secara</a:t>
            </a:r>
            <a:r>
              <a:rPr lang="en-US" sz="1600" dirty="0"/>
              <a:t> </a:t>
            </a:r>
            <a:r>
              <a:rPr lang="en-US" sz="1600" dirty="0" err="1"/>
              <a:t>luas</a:t>
            </a:r>
            <a:r>
              <a:rPr lang="en-US" sz="1600" dirty="0"/>
              <a:t> di </a:t>
            </a:r>
            <a:r>
              <a:rPr lang="en-US" sz="1600" dirty="0" err="1"/>
              <a:t>pada</a:t>
            </a:r>
            <a:r>
              <a:rPr lang="en-US" sz="1600" dirty="0"/>
              <a:t> </a:t>
            </a:r>
            <a:r>
              <a:rPr lang="en-US" sz="1600" dirty="0" err="1"/>
              <a:t>bidang</a:t>
            </a:r>
            <a:r>
              <a:rPr lang="en-US" sz="1600" dirty="0"/>
              <a:t> </a:t>
            </a:r>
            <a:r>
              <a:rPr lang="en-US" sz="1600" dirty="0" err="1"/>
              <a:t>perawatan</a:t>
            </a:r>
            <a:r>
              <a:rPr lang="en-US" sz="1600" dirty="0"/>
              <a:t> </a:t>
            </a:r>
            <a:r>
              <a:rPr lang="en-US" sz="1600" dirty="0" err="1"/>
              <a:t>kesehatan</a:t>
            </a:r>
            <a:r>
              <a:rPr lang="en-US" sz="1600" dirty="0"/>
              <a:t> </a:t>
            </a:r>
            <a:r>
              <a:rPr lang="en-US" sz="1600" dirty="0" err="1"/>
              <a:t>pintar</a:t>
            </a:r>
            <a:r>
              <a:rPr lang="en-US" sz="1600" dirty="0"/>
              <a:t>, </a:t>
            </a:r>
            <a:r>
              <a:rPr lang="en-US" sz="1600" dirty="0" err="1"/>
              <a:t>sistem</a:t>
            </a:r>
            <a:r>
              <a:rPr lang="en-US" sz="1600" dirty="0"/>
              <a:t> </a:t>
            </a:r>
            <a:r>
              <a:rPr lang="en-US" sz="1600" dirty="0" err="1"/>
              <a:t>transportasi</a:t>
            </a:r>
            <a:r>
              <a:rPr lang="en-US" sz="1600" dirty="0"/>
              <a:t> </a:t>
            </a:r>
            <a:r>
              <a:rPr lang="en-US" sz="1600" dirty="0" err="1"/>
              <a:t>cerdas</a:t>
            </a:r>
            <a:r>
              <a:rPr lang="en-US" sz="1600" dirty="0"/>
              <a:t>, </a:t>
            </a:r>
            <a:r>
              <a:rPr lang="en-US" sz="1600" dirty="0" err="1"/>
              <a:t>bangunan</a:t>
            </a:r>
            <a:r>
              <a:rPr lang="en-US" sz="1600" dirty="0"/>
              <a:t> </a:t>
            </a:r>
            <a:r>
              <a:rPr lang="en-US" sz="1600" dirty="0" err="1"/>
              <a:t>pintar</a:t>
            </a:r>
            <a:r>
              <a:rPr lang="en-US" sz="1600" dirty="0"/>
              <a:t>, </a:t>
            </a:r>
            <a:r>
              <a:rPr lang="en-US" sz="1600" dirty="0" err="1"/>
              <a:t>dan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Secara</a:t>
            </a:r>
            <a:r>
              <a:rPr lang="en-US" sz="1600" dirty="0"/>
              <a:t> </a:t>
            </a:r>
            <a:r>
              <a:rPr lang="en-US" sz="1600" dirty="0" err="1"/>
              <a:t>khusus</a:t>
            </a:r>
            <a:r>
              <a:rPr lang="en-US" sz="1600" dirty="0"/>
              <a:t>, </a:t>
            </a:r>
            <a:r>
              <a:rPr lang="en-US" sz="1600" dirty="0" err="1"/>
              <a:t>proyek</a:t>
            </a:r>
            <a:r>
              <a:rPr lang="en-US" sz="1600" dirty="0"/>
              <a:t> </a:t>
            </a:r>
            <a:r>
              <a:rPr lang="en-US" sz="1600" i="1" dirty="0" err="1" smtClean="0">
                <a:solidFill>
                  <a:schemeClr val="accent5"/>
                </a:solidFill>
                <a:hlinkClick r:id="rId2"/>
              </a:rPr>
              <a:t>MyShake</a:t>
            </a:r>
            <a:r>
              <a:rPr lang="en-US" sz="1600" dirty="0" smtClean="0">
                <a:solidFill>
                  <a:schemeClr val="accent5"/>
                </a:solidFill>
                <a:hlinkClick r:id="rId2"/>
              </a:rPr>
              <a:t> </a:t>
            </a:r>
            <a:r>
              <a:rPr lang="en-US" sz="1600" dirty="0" err="1"/>
              <a:t>memanfaatkan</a:t>
            </a:r>
            <a:r>
              <a:rPr lang="en-US" sz="1600" dirty="0"/>
              <a:t> </a:t>
            </a:r>
            <a:r>
              <a:rPr lang="en-US" sz="1600" dirty="0" err="1"/>
              <a:t>teknologi</a:t>
            </a:r>
            <a:r>
              <a:rPr lang="en-US" sz="1600" dirty="0"/>
              <a:t> </a:t>
            </a:r>
            <a:r>
              <a:rPr lang="en-US" sz="1600" dirty="0" err="1"/>
              <a:t>seluler</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bumi</a:t>
            </a:r>
            <a:r>
              <a:rPr lang="en-US" sz="1600" dirty="0"/>
              <a:t> yang </a:t>
            </a:r>
            <a:r>
              <a:rPr lang="en-US" sz="1600" dirty="0" err="1"/>
              <a:t>menggabungkan</a:t>
            </a:r>
            <a:r>
              <a:rPr lang="en-US" sz="1600" dirty="0"/>
              <a:t> </a:t>
            </a:r>
            <a:r>
              <a:rPr lang="en-US" sz="1600" dirty="0" err="1"/>
              <a:t>metode</a:t>
            </a:r>
            <a:r>
              <a:rPr lang="en-US" sz="1600" dirty="0"/>
              <a:t> </a:t>
            </a:r>
            <a:r>
              <a:rPr lang="en-US" sz="1600" dirty="0" err="1"/>
              <a:t>seismik</a:t>
            </a:r>
            <a:r>
              <a:rPr lang="en-US" sz="1600" dirty="0"/>
              <a:t> </a:t>
            </a:r>
            <a:r>
              <a:rPr lang="en-US" sz="1600" dirty="0" err="1"/>
              <a:t>dan</a:t>
            </a:r>
            <a:r>
              <a:rPr lang="en-US" sz="1600" dirty="0"/>
              <a:t> </a:t>
            </a:r>
            <a:r>
              <a:rPr lang="en-US" sz="1600" dirty="0" err="1"/>
              <a:t>teknologi</a:t>
            </a:r>
            <a:r>
              <a:rPr lang="en-US" sz="1600" dirty="0"/>
              <a:t> </a:t>
            </a:r>
            <a:r>
              <a:rPr lang="en-US" sz="1600" dirty="0" err="1"/>
              <a:t>pembelajaran</a:t>
            </a:r>
            <a:r>
              <a:rPr lang="en-US" sz="1600" dirty="0"/>
              <a:t> </a:t>
            </a:r>
            <a:r>
              <a:rPr lang="en-US" sz="1600" dirty="0" err="1"/>
              <a:t>mesin</a:t>
            </a:r>
            <a:r>
              <a:rPr lang="en-US" sz="1600" dirty="0"/>
              <a:t> (ML). </a:t>
            </a:r>
            <a:r>
              <a:rPr lang="en-US" sz="1600" dirty="0" err="1"/>
              <a:t>Sistem</a:t>
            </a:r>
            <a:r>
              <a:rPr lang="en-US" sz="1600" dirty="0"/>
              <a:t> </a:t>
            </a:r>
            <a:r>
              <a:rPr lang="en-US" sz="1600" dirty="0" err="1"/>
              <a:t>dipasang</a:t>
            </a:r>
            <a:r>
              <a:rPr lang="en-US" sz="1600" dirty="0"/>
              <a:t> </a:t>
            </a:r>
            <a:r>
              <a:rPr lang="en-US" sz="1600" dirty="0" err="1"/>
              <a:t>pada</a:t>
            </a:r>
            <a:r>
              <a:rPr lang="en-US" sz="1600" dirty="0"/>
              <a:t> smartphone </a:t>
            </a:r>
            <a:r>
              <a:rPr lang="en-US" sz="1600" dirty="0" err="1"/>
              <a:t>relawan</a:t>
            </a:r>
            <a:r>
              <a:rPr lang="en-US" sz="1600" dirty="0"/>
              <a:t> </a:t>
            </a:r>
            <a:r>
              <a:rPr lang="en-US" sz="1600" dirty="0" err="1"/>
              <a:t>dan</a:t>
            </a:r>
            <a:r>
              <a:rPr lang="en-US" sz="1600" dirty="0"/>
              <a:t> </a:t>
            </a:r>
            <a:r>
              <a:rPr lang="en-US" sz="1600" dirty="0" err="1"/>
              <a:t>kemudian</a:t>
            </a:r>
            <a:r>
              <a:rPr lang="en-US" sz="1600" dirty="0"/>
              <a:t> </a:t>
            </a:r>
            <a:r>
              <a:rPr lang="en-US" sz="1600" dirty="0" err="1"/>
              <a:t>mendeteksi</a:t>
            </a:r>
            <a:r>
              <a:rPr lang="en-US" sz="1600" dirty="0"/>
              <a:t> </a:t>
            </a:r>
            <a:r>
              <a:rPr lang="en-US" sz="1600" dirty="0" err="1"/>
              <a:t>gempa</a:t>
            </a:r>
            <a:r>
              <a:rPr lang="en-US" sz="1600" dirty="0"/>
              <a:t> </a:t>
            </a:r>
            <a:r>
              <a:rPr lang="en-US" sz="1600" dirty="0" err="1"/>
              <a:t>bumi</a:t>
            </a:r>
            <a:r>
              <a:rPr lang="en-US" sz="1600" dirty="0"/>
              <a:t> </a:t>
            </a:r>
            <a:r>
              <a:rPr lang="en-US" sz="1600" dirty="0" err="1"/>
              <a:t>menggunakan</a:t>
            </a:r>
            <a:r>
              <a:rPr lang="en-US" sz="1600" dirty="0"/>
              <a:t> </a:t>
            </a:r>
            <a:r>
              <a:rPr lang="en-US" sz="1600" dirty="0" err="1"/>
              <a:t>Jaringan</a:t>
            </a:r>
            <a:r>
              <a:rPr lang="en-US" sz="1600" dirty="0"/>
              <a:t> </a:t>
            </a:r>
            <a:r>
              <a:rPr lang="en-US" sz="1600" dirty="0" err="1"/>
              <a:t>Syaraf</a:t>
            </a:r>
            <a:r>
              <a:rPr lang="en-US" sz="1600" dirty="0"/>
              <a:t> </a:t>
            </a:r>
            <a:r>
              <a:rPr lang="en-US" sz="1600" dirty="0" err="1"/>
              <a:t>Tiruan</a:t>
            </a:r>
            <a:r>
              <a:rPr lang="en-US" sz="1600" dirty="0"/>
              <a:t> (JST</a:t>
            </a:r>
            <a:r>
              <a:rPr lang="en-US" sz="1600" dirty="0" smtClean="0"/>
              <a:t>).</a:t>
            </a:r>
            <a:endParaRPr lang="en-US" sz="1600" dirty="0"/>
          </a:p>
          <a:p>
            <a:pPr marL="36900" indent="0">
              <a:buNone/>
            </a:pPr>
            <a:r>
              <a:rPr lang="en-US" sz="1600" dirty="0" err="1"/>
              <a:t>Berdasarkan</a:t>
            </a:r>
            <a:r>
              <a:rPr lang="en-US" sz="1600" dirty="0"/>
              <a:t> </a:t>
            </a:r>
            <a:r>
              <a:rPr lang="en-US" sz="1600" dirty="0" err="1"/>
              <a:t>literatur</a:t>
            </a:r>
            <a:r>
              <a:rPr lang="en-US" sz="1600" dirty="0"/>
              <a:t> yang </a:t>
            </a:r>
            <a:r>
              <a:rPr lang="en-US" sz="1600" dirty="0" err="1"/>
              <a:t>tersedia</a:t>
            </a:r>
            <a:r>
              <a:rPr lang="en-US" sz="1600" dirty="0"/>
              <a:t>, kami </a:t>
            </a:r>
            <a:r>
              <a:rPr lang="en-US" sz="1600" dirty="0" err="1"/>
              <a:t>dapat</a:t>
            </a:r>
            <a:r>
              <a:rPr lang="en-US" sz="1600" dirty="0"/>
              <a:t> </a:t>
            </a:r>
            <a:r>
              <a:rPr lang="en-US" sz="1600" dirty="0" err="1"/>
              <a:t>membagi</a:t>
            </a:r>
            <a:r>
              <a:rPr lang="en-US" sz="1600" dirty="0"/>
              <a:t> </a:t>
            </a:r>
            <a:r>
              <a:rPr lang="en-US" sz="1600" dirty="0" err="1"/>
              <a:t>deteksi</a:t>
            </a:r>
            <a:r>
              <a:rPr lang="en-US" sz="1600" dirty="0"/>
              <a:t> </a:t>
            </a:r>
            <a:r>
              <a:rPr lang="en-US" sz="1600" dirty="0" err="1"/>
              <a:t>gempa</a:t>
            </a:r>
            <a:r>
              <a:rPr lang="en-US" sz="1600" dirty="0"/>
              <a:t> </a:t>
            </a:r>
            <a:r>
              <a:rPr lang="en-US" sz="1600" dirty="0" err="1"/>
              <a:t>berbasis</a:t>
            </a:r>
            <a:r>
              <a:rPr lang="en-US" sz="1600" dirty="0"/>
              <a:t> </a:t>
            </a:r>
            <a:r>
              <a:rPr lang="en-US" sz="1600" dirty="0" err="1"/>
              <a:t>IoT</a:t>
            </a:r>
            <a:r>
              <a:rPr lang="en-US" sz="1600" dirty="0"/>
              <a:t> </a:t>
            </a:r>
            <a:r>
              <a:rPr lang="en-US" sz="1600" dirty="0" err="1"/>
              <a:t>menjadi</a:t>
            </a:r>
            <a:r>
              <a:rPr lang="en-US" sz="1600" dirty="0"/>
              <a:t> </a:t>
            </a:r>
            <a:r>
              <a:rPr lang="en-US" sz="1600" dirty="0" err="1"/>
              <a:t>dua</a:t>
            </a:r>
            <a:r>
              <a:rPr lang="en-US" sz="1600" dirty="0"/>
              <a:t> </a:t>
            </a:r>
            <a:r>
              <a:rPr lang="en-US" sz="1600" dirty="0" err="1"/>
              <a:t>bagian</a:t>
            </a:r>
            <a:r>
              <a:rPr lang="en-US" sz="1600" dirty="0"/>
              <a:t> </a:t>
            </a:r>
            <a:r>
              <a:rPr lang="en-US" sz="1600" dirty="0" err="1"/>
              <a:t>berdasarkan</a:t>
            </a:r>
            <a:r>
              <a:rPr lang="en-US" sz="1600" dirty="0"/>
              <a:t> </a:t>
            </a:r>
            <a:r>
              <a:rPr lang="en-US" sz="1600" dirty="0" err="1"/>
              <a:t>penerapannya</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berbasis</a:t>
            </a:r>
            <a:r>
              <a:rPr lang="en-US" sz="1600" dirty="0"/>
              <a:t> </a:t>
            </a:r>
            <a:r>
              <a:rPr lang="en-US" sz="1600" dirty="0" err="1"/>
              <a:t>seluler</a:t>
            </a:r>
            <a:r>
              <a:rPr lang="en-US" sz="1600" dirty="0"/>
              <a:t> </a:t>
            </a:r>
            <a:r>
              <a:rPr lang="en-US" sz="1600" dirty="0" err="1"/>
              <a:t>menggunakan</a:t>
            </a:r>
            <a:r>
              <a:rPr lang="en-US" sz="1600" dirty="0"/>
              <a:t> sensor MEMS </a:t>
            </a:r>
            <a:r>
              <a:rPr lang="en-US" sz="1600" dirty="0" err="1"/>
              <a:t>berbiaya</a:t>
            </a:r>
            <a:r>
              <a:rPr lang="en-US" sz="1600" dirty="0"/>
              <a:t> </a:t>
            </a:r>
            <a:r>
              <a:rPr lang="en-US" sz="1600" dirty="0" err="1"/>
              <a:t>rendah</a:t>
            </a:r>
            <a:r>
              <a:rPr lang="en-US" sz="1600" dirty="0"/>
              <a:t> di smartphone </a:t>
            </a:r>
            <a:r>
              <a:rPr lang="en-US" sz="1600" dirty="0" err="1"/>
              <a:t>atau</a:t>
            </a:r>
            <a:r>
              <a:rPr lang="en-US" sz="1600" dirty="0"/>
              <a:t> </a:t>
            </a:r>
            <a:r>
              <a:rPr lang="en-US" sz="1600" dirty="0" err="1"/>
              <a:t>perangkat</a:t>
            </a:r>
            <a:r>
              <a:rPr lang="en-US" sz="1600" dirty="0"/>
              <a:t> </a:t>
            </a:r>
            <a:r>
              <a:rPr lang="en-US" sz="1600" dirty="0" err="1"/>
              <a:t>IoT</a:t>
            </a:r>
            <a:r>
              <a:rPr lang="en-US" sz="1600" dirty="0"/>
              <a:t> </a:t>
            </a:r>
            <a:r>
              <a:rPr lang="en-US" sz="1600" dirty="0" err="1"/>
              <a:t>sebagai</a:t>
            </a:r>
            <a:r>
              <a:rPr lang="en-US" sz="1600" dirty="0"/>
              <a:t> sensor </a:t>
            </a:r>
            <a:r>
              <a:rPr lang="en-US" sz="1600" dirty="0" err="1"/>
              <a:t>seismik</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sedangkan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berbasis</a:t>
            </a:r>
            <a:r>
              <a:rPr lang="en-US" sz="1600" dirty="0"/>
              <a:t> sensor </a:t>
            </a:r>
            <a:r>
              <a:rPr lang="en-US" sz="1600" dirty="0" err="1"/>
              <a:t>stasioner</a:t>
            </a:r>
            <a:r>
              <a:rPr lang="en-US" sz="1600" dirty="0"/>
              <a:t> </a:t>
            </a:r>
            <a:r>
              <a:rPr lang="en-US" sz="1600" dirty="0" err="1"/>
              <a:t>menggunakan</a:t>
            </a:r>
            <a:r>
              <a:rPr lang="en-US" sz="1600" dirty="0"/>
              <a:t> </a:t>
            </a:r>
            <a:r>
              <a:rPr lang="en-US" sz="1600" dirty="0" err="1"/>
              <a:t>perangkat</a:t>
            </a:r>
            <a:r>
              <a:rPr lang="en-US" sz="1600" dirty="0"/>
              <a:t> </a:t>
            </a:r>
            <a:r>
              <a:rPr lang="en-US" sz="1600" dirty="0" err="1"/>
              <a:t>khusus</a:t>
            </a:r>
            <a:r>
              <a:rPr lang="en-US" sz="1600" dirty="0"/>
              <a:t> </a:t>
            </a:r>
            <a:r>
              <a:rPr lang="en-US" sz="1600" dirty="0" err="1"/>
              <a:t>sebagai</a:t>
            </a:r>
            <a:r>
              <a:rPr lang="en-US" sz="1600" dirty="0"/>
              <a:t> sensor </a:t>
            </a:r>
            <a:r>
              <a:rPr lang="en-US" sz="1600" dirty="0" err="1"/>
              <a:t>seismik</a:t>
            </a:r>
            <a:r>
              <a:rPr lang="en-US" sz="1600" dirty="0"/>
              <a:t> </a:t>
            </a:r>
            <a:r>
              <a:rPr lang="en-US" sz="1600" dirty="0" err="1"/>
              <a:t>secara</a:t>
            </a:r>
            <a:r>
              <a:rPr lang="en-US" sz="1600" dirty="0"/>
              <a:t> </a:t>
            </a:r>
            <a:r>
              <a:rPr lang="en-US" sz="1600" dirty="0" err="1"/>
              <a:t>statis</a:t>
            </a:r>
            <a:r>
              <a:rPr lang="en-US" sz="1600" dirty="0"/>
              <a:t>. </a:t>
            </a:r>
            <a:endParaRPr lang="en-US" sz="1600" dirty="0" smtClean="0"/>
          </a:p>
          <a:p>
            <a:pPr marL="36900" indent="0">
              <a:buNone/>
            </a:pPr>
            <a:r>
              <a:rPr lang="en-US" sz="1600" dirty="0" smtClean="0"/>
              <a:t>Data </a:t>
            </a:r>
            <a:r>
              <a:rPr lang="en-US" sz="1600" dirty="0"/>
              <a:t>non </a:t>
            </a:r>
            <a:r>
              <a:rPr lang="en-US" sz="1600" dirty="0" err="1"/>
              <a:t>gempa</a:t>
            </a:r>
            <a:r>
              <a:rPr lang="en-US" sz="1600" dirty="0"/>
              <a:t> di </a:t>
            </a:r>
            <a:r>
              <a:rPr lang="en-US" sz="1600" dirty="0" err="1"/>
              <a:t>lingkungan</a:t>
            </a:r>
            <a:r>
              <a:rPr lang="en-US" sz="1600" dirty="0"/>
              <a:t> </a:t>
            </a:r>
            <a:r>
              <a:rPr lang="en-US" sz="1600" dirty="0" err="1"/>
              <a:t>statis</a:t>
            </a:r>
            <a:r>
              <a:rPr lang="en-US" sz="1600" dirty="0"/>
              <a:t> </a:t>
            </a:r>
            <a:r>
              <a:rPr lang="en-US" sz="1600" dirty="0" err="1"/>
              <a:t>meliputi</a:t>
            </a:r>
            <a:r>
              <a:rPr lang="en-US" sz="1600" dirty="0"/>
              <a:t> </a:t>
            </a:r>
            <a:r>
              <a:rPr lang="en-US" sz="1600" dirty="0" err="1"/>
              <a:t>kebisingan</a:t>
            </a:r>
            <a:r>
              <a:rPr lang="en-US" sz="1600" dirty="0"/>
              <a:t> internal </a:t>
            </a:r>
            <a:r>
              <a:rPr lang="en-US" sz="1600" dirty="0" err="1"/>
              <a:t>dan</a:t>
            </a:r>
            <a:r>
              <a:rPr lang="en-US" sz="1600" dirty="0"/>
              <a:t> </a:t>
            </a:r>
            <a:r>
              <a:rPr lang="en-US" sz="1600" dirty="0" err="1"/>
              <a:t>eksternal</a:t>
            </a:r>
            <a:r>
              <a:rPr lang="en-US" sz="1600" dirty="0"/>
              <a:t>. </a:t>
            </a:r>
            <a:r>
              <a:rPr lang="en-US" sz="1600" dirty="0" err="1"/>
              <a:t>Sumber</a:t>
            </a:r>
            <a:r>
              <a:rPr lang="en-US" sz="1600" dirty="0"/>
              <a:t> </a:t>
            </a:r>
            <a:r>
              <a:rPr lang="en-US" sz="1600" dirty="0" err="1"/>
              <a:t>suara</a:t>
            </a:r>
            <a:r>
              <a:rPr lang="en-US" sz="1600" dirty="0"/>
              <a:t> internal </a:t>
            </a:r>
            <a:r>
              <a:rPr lang="en-US" sz="1600" dirty="0" err="1"/>
              <a:t>terutama</a:t>
            </a:r>
            <a:r>
              <a:rPr lang="en-US" sz="1600" dirty="0"/>
              <a:t> </a:t>
            </a:r>
            <a:r>
              <a:rPr lang="en-US" sz="1600" dirty="0" err="1"/>
              <a:t>berasal</a:t>
            </a:r>
            <a:r>
              <a:rPr lang="en-US" sz="1600" dirty="0"/>
              <a:t> </a:t>
            </a:r>
            <a:r>
              <a:rPr lang="en-US" sz="1600" dirty="0" err="1"/>
              <a:t>dari</a:t>
            </a:r>
            <a:r>
              <a:rPr lang="en-US" sz="1600" dirty="0"/>
              <a:t> sensor di mana </a:t>
            </a:r>
            <a:r>
              <a:rPr lang="en-US" sz="1600" dirty="0" err="1"/>
              <a:t>akselerometer</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menangkap</a:t>
            </a:r>
            <a:r>
              <a:rPr lang="en-US" sz="1600" dirty="0"/>
              <a:t> </a:t>
            </a:r>
            <a:r>
              <a:rPr lang="en-US" sz="1600" dirty="0" err="1"/>
              <a:t>beberapa</a:t>
            </a:r>
            <a:r>
              <a:rPr lang="en-US" sz="1600" dirty="0"/>
              <a:t> </a:t>
            </a:r>
            <a:r>
              <a:rPr lang="en-US" sz="1600" dirty="0" err="1"/>
              <a:t>sinyal</a:t>
            </a:r>
            <a:r>
              <a:rPr lang="en-US" sz="1600" dirty="0"/>
              <a:t> </a:t>
            </a:r>
            <a:r>
              <a:rPr lang="en-US" sz="1600" dirty="0" err="1"/>
              <a:t>getaran</a:t>
            </a:r>
            <a:r>
              <a:rPr lang="en-US" sz="1600" dirty="0"/>
              <a:t>. </a:t>
            </a:r>
            <a:r>
              <a:rPr lang="en-US" sz="1600" dirty="0" err="1"/>
              <a:t>Kebisingan</a:t>
            </a:r>
            <a:r>
              <a:rPr lang="en-US" sz="1600" dirty="0"/>
              <a:t> </a:t>
            </a:r>
            <a:r>
              <a:rPr lang="en-US" sz="1600" dirty="0" err="1"/>
              <a:t>eksternal</a:t>
            </a:r>
            <a:r>
              <a:rPr lang="en-US" sz="1600" dirty="0"/>
              <a:t> </a:t>
            </a:r>
            <a:r>
              <a:rPr lang="en-US" sz="1600" dirty="0" err="1"/>
              <a:t>berasal</a:t>
            </a:r>
            <a:r>
              <a:rPr lang="en-US" sz="1600" dirty="0"/>
              <a:t> </a:t>
            </a:r>
            <a:r>
              <a:rPr lang="en-US" sz="1600" dirty="0" err="1"/>
              <a:t>dari</a:t>
            </a:r>
            <a:r>
              <a:rPr lang="en-US" sz="1600" dirty="0"/>
              <a:t> </a:t>
            </a:r>
            <a:r>
              <a:rPr lang="en-US" sz="1600" dirty="0" err="1"/>
              <a:t>luar</a:t>
            </a:r>
            <a:r>
              <a:rPr lang="en-US" sz="1600" dirty="0"/>
              <a:t> sensor </a:t>
            </a:r>
            <a:r>
              <a:rPr lang="en-US" sz="1600" dirty="0" err="1" smtClean="0"/>
              <a:t>seperti</a:t>
            </a:r>
            <a:r>
              <a:rPr lang="en-US" sz="1600" dirty="0" smtClean="0"/>
              <a:t> </a:t>
            </a:r>
            <a:r>
              <a:rPr lang="en-US" sz="1600" dirty="0" err="1"/>
              <a:t>konstruksi</a:t>
            </a:r>
            <a:r>
              <a:rPr lang="en-US" sz="1600" dirty="0"/>
              <a:t>, </a:t>
            </a:r>
            <a:r>
              <a:rPr lang="en-US" sz="1600" dirty="0" err="1"/>
              <a:t>jalan</a:t>
            </a:r>
            <a:r>
              <a:rPr lang="en-US" sz="1600" dirty="0"/>
              <a:t> </a:t>
            </a:r>
            <a:r>
              <a:rPr lang="en-US" sz="1600" dirty="0" err="1"/>
              <a:t>lalu</a:t>
            </a:r>
            <a:r>
              <a:rPr lang="en-US" sz="1600" dirty="0"/>
              <a:t> </a:t>
            </a:r>
            <a:r>
              <a:rPr lang="en-US" sz="1600" dirty="0" err="1"/>
              <a:t>lintas</a:t>
            </a:r>
            <a:r>
              <a:rPr lang="en-US" sz="1600" dirty="0"/>
              <a:t> </a:t>
            </a:r>
            <a:r>
              <a:rPr lang="en-US" sz="1600" dirty="0" err="1"/>
              <a:t>padat</a:t>
            </a:r>
            <a:r>
              <a:rPr lang="en-US" sz="1600" dirty="0"/>
              <a:t>, </a:t>
            </a:r>
            <a:r>
              <a:rPr lang="en-US" sz="1600" dirty="0" err="1"/>
              <a:t>dll</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berbagai</a:t>
            </a:r>
            <a:r>
              <a:rPr lang="en-US" sz="1600" dirty="0"/>
              <a:t> </a:t>
            </a:r>
            <a:r>
              <a:rPr lang="en-US" sz="1600" dirty="0" err="1"/>
              <a:t>aktivitas</a:t>
            </a:r>
            <a:r>
              <a:rPr lang="en-US" sz="1600" dirty="0"/>
              <a:t> </a:t>
            </a:r>
            <a:r>
              <a:rPr lang="en-US" sz="1600" dirty="0" err="1"/>
              <a:t>manusia</a:t>
            </a:r>
            <a:r>
              <a:rPr lang="en-US" sz="1600" dirty="0"/>
              <a:t> </a:t>
            </a:r>
            <a:r>
              <a:rPr lang="en-US" sz="1600" dirty="0" err="1"/>
              <a:t>menjadi</a:t>
            </a:r>
            <a:r>
              <a:rPr lang="en-US" sz="1600" dirty="0"/>
              <a:t> </a:t>
            </a:r>
            <a:r>
              <a:rPr lang="en-US" sz="1600" dirty="0" err="1"/>
              <a:t>bagian</a:t>
            </a:r>
            <a:r>
              <a:rPr lang="en-US" sz="1600" dirty="0"/>
              <a:t> </a:t>
            </a:r>
            <a:r>
              <a:rPr lang="en-US" sz="1600" dirty="0" err="1"/>
              <a:t>utama</a:t>
            </a:r>
            <a:r>
              <a:rPr lang="en-US" sz="1600" dirty="0"/>
              <a:t> </a:t>
            </a:r>
            <a:r>
              <a:rPr lang="en-US" sz="1600" dirty="0" err="1"/>
              <a:t>dari</a:t>
            </a:r>
            <a:r>
              <a:rPr lang="en-US" sz="1600" dirty="0"/>
              <a:t> data </a:t>
            </a:r>
            <a:r>
              <a:rPr lang="en-US" sz="1600" dirty="0" smtClean="0"/>
              <a:t>non-</a:t>
            </a:r>
            <a:r>
              <a:rPr lang="en-US" sz="1600" dirty="0" err="1" smtClean="0"/>
              <a:t>gempa</a:t>
            </a:r>
            <a:r>
              <a:rPr lang="en-US" sz="1600" dirty="0" smtClean="0"/>
              <a:t>. </a:t>
            </a:r>
            <a:r>
              <a:rPr lang="en-US" sz="1600" dirty="0" err="1"/>
              <a:t>Dalam</a:t>
            </a:r>
            <a:r>
              <a:rPr lang="en-US" sz="1600" dirty="0"/>
              <a:t> </a:t>
            </a:r>
            <a:r>
              <a:rPr lang="en-US" sz="1600" dirty="0" err="1"/>
              <a:t>lingkungan</a:t>
            </a:r>
            <a:r>
              <a:rPr lang="en-US" sz="1600" dirty="0"/>
              <a:t> </a:t>
            </a:r>
            <a:r>
              <a:rPr lang="en-US" sz="1600" dirty="0" err="1"/>
              <a:t>ini</a:t>
            </a:r>
            <a:r>
              <a:rPr lang="en-US" sz="1600" dirty="0"/>
              <a:t>, </a:t>
            </a:r>
            <a:r>
              <a:rPr lang="en-US" sz="1600" dirty="0" err="1"/>
              <a:t>melatih</a:t>
            </a:r>
            <a:r>
              <a:rPr lang="en-US" sz="1600" dirty="0"/>
              <a:t> </a:t>
            </a:r>
            <a:r>
              <a:rPr lang="en-US" sz="1600" dirty="0" err="1"/>
              <a:t>algoritme</a:t>
            </a:r>
            <a:r>
              <a:rPr lang="en-US" sz="1600" dirty="0"/>
              <a:t> </a:t>
            </a:r>
            <a:r>
              <a:rPr lang="en-US" sz="1600" dirty="0" err="1"/>
              <a:t>pembelajaran</a:t>
            </a:r>
            <a:r>
              <a:rPr lang="en-US" sz="1600" dirty="0"/>
              <a:t> </a:t>
            </a:r>
            <a:r>
              <a:rPr lang="en-US" sz="1600" dirty="0" err="1"/>
              <a:t>mesin</a:t>
            </a:r>
            <a:r>
              <a:rPr lang="en-US" sz="1600" dirty="0"/>
              <a:t> </a:t>
            </a:r>
            <a:r>
              <a:rPr lang="en-US" sz="1600" dirty="0" err="1"/>
              <a:t>sangat</a:t>
            </a:r>
            <a:r>
              <a:rPr lang="en-US" sz="1600" dirty="0"/>
              <a:t> </a:t>
            </a:r>
            <a:r>
              <a:rPr lang="en-US" sz="1600" dirty="0" err="1"/>
              <a:t>penting</a:t>
            </a:r>
            <a:r>
              <a:rPr lang="en-US" sz="1600" dirty="0"/>
              <a:t> </a:t>
            </a:r>
            <a:r>
              <a:rPr lang="en-US" sz="1600" dirty="0" err="1"/>
              <a:t>karena</a:t>
            </a:r>
            <a:r>
              <a:rPr lang="en-US" sz="1600" dirty="0"/>
              <a:t> </a:t>
            </a:r>
            <a:r>
              <a:rPr lang="en-US" sz="1600" dirty="0" err="1"/>
              <a:t>aktivitas</a:t>
            </a:r>
            <a:r>
              <a:rPr lang="en-US" sz="1600" dirty="0"/>
              <a:t> yang </a:t>
            </a:r>
            <a:r>
              <a:rPr lang="en-US" sz="1600" dirty="0" err="1"/>
              <a:t>pola</a:t>
            </a:r>
            <a:r>
              <a:rPr lang="en-US" sz="1600" dirty="0"/>
              <a:t> </a:t>
            </a:r>
            <a:r>
              <a:rPr lang="en-US" sz="1600" dirty="0" err="1"/>
              <a:t>frekuensi</a:t>
            </a:r>
            <a:r>
              <a:rPr lang="en-US" sz="1600" dirty="0"/>
              <a:t> </a:t>
            </a:r>
            <a:r>
              <a:rPr lang="en-US" sz="1600" dirty="0" err="1"/>
              <a:t>dan</a:t>
            </a:r>
            <a:r>
              <a:rPr lang="en-US" sz="1600" dirty="0"/>
              <a:t> </a:t>
            </a:r>
            <a:r>
              <a:rPr lang="en-US" sz="1600" dirty="0" err="1"/>
              <a:t>amplitudonya</a:t>
            </a:r>
            <a:r>
              <a:rPr lang="en-US" sz="1600" dirty="0"/>
              <a:t> </a:t>
            </a:r>
            <a:r>
              <a:rPr lang="en-US" sz="1600" dirty="0" err="1"/>
              <a:t>terlihat</a:t>
            </a:r>
            <a:r>
              <a:rPr lang="en-US" sz="1600" dirty="0"/>
              <a:t> </a:t>
            </a:r>
            <a:r>
              <a:rPr lang="en-US" sz="1600" dirty="0" err="1"/>
              <a:t>seperti</a:t>
            </a:r>
            <a:r>
              <a:rPr lang="en-US" sz="1600" dirty="0"/>
              <a:t> </a:t>
            </a:r>
            <a:r>
              <a:rPr lang="en-US" sz="1600" dirty="0" err="1"/>
              <a:t>gempa</a:t>
            </a:r>
            <a:r>
              <a:rPr lang="en-US" sz="1600" dirty="0"/>
              <a:t> </a:t>
            </a:r>
            <a:r>
              <a:rPr lang="en-US" sz="1600" dirty="0" err="1"/>
              <a:t>bumi</a:t>
            </a:r>
            <a:r>
              <a:rPr lang="en-US" sz="1600" dirty="0"/>
              <a:t>.</a:t>
            </a:r>
          </a:p>
        </p:txBody>
      </p:sp>
    </p:spTree>
    <p:extLst>
      <p:ext uri="{BB962C8B-B14F-4D97-AF65-F5344CB8AC3E}">
        <p14:creationId xmlns:p14="http://schemas.microsoft.com/office/powerpoint/2010/main" val="222715071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60" y="480060"/>
            <a:ext cx="10645140" cy="5905500"/>
          </a:xfrm>
        </p:spPr>
        <p:txBody>
          <a:bodyPr>
            <a:noAutofit/>
          </a:bodyPr>
          <a:lstStyle/>
          <a:p>
            <a:pPr marL="36900" indent="0">
              <a:buNone/>
            </a:pPr>
            <a:r>
              <a:rPr lang="en-US" sz="1800" dirty="0" err="1"/>
              <a:t>Dalam</a:t>
            </a:r>
            <a:r>
              <a:rPr lang="en-US" sz="1800" dirty="0"/>
              <a:t> </a:t>
            </a:r>
            <a:r>
              <a:rPr lang="en-US" sz="1800" dirty="0" err="1"/>
              <a:t>sistem</a:t>
            </a:r>
            <a:r>
              <a:rPr lang="en-US" sz="1800" dirty="0"/>
              <a:t> </a:t>
            </a:r>
            <a:r>
              <a:rPr lang="en-US" sz="1800" dirty="0" err="1"/>
              <a:t>peringatan</a:t>
            </a:r>
            <a:r>
              <a:rPr lang="en-US" sz="1800" dirty="0"/>
              <a:t> </a:t>
            </a:r>
            <a:r>
              <a:rPr lang="en-US" sz="1800" dirty="0" err="1"/>
              <a:t>dini</a:t>
            </a:r>
            <a:r>
              <a:rPr lang="en-US" sz="1800" dirty="0"/>
              <a:t> </a:t>
            </a:r>
            <a:r>
              <a:rPr lang="en-US" sz="1800" dirty="0" err="1"/>
              <a:t>gempa</a:t>
            </a:r>
            <a:r>
              <a:rPr lang="en-US" sz="1800" dirty="0"/>
              <a:t> </a:t>
            </a:r>
            <a:r>
              <a:rPr lang="en-US" sz="1800" dirty="0" err="1"/>
              <a:t>tradisional</a:t>
            </a:r>
            <a:r>
              <a:rPr lang="en-US" sz="1800" dirty="0"/>
              <a:t>, </a:t>
            </a:r>
            <a:r>
              <a:rPr lang="en-US" sz="1800" dirty="0" err="1"/>
              <a:t>karena</a:t>
            </a:r>
            <a:r>
              <a:rPr lang="en-US" sz="1800" dirty="0"/>
              <a:t> data </a:t>
            </a:r>
            <a:r>
              <a:rPr lang="en-US" sz="1800" dirty="0" err="1"/>
              <a:t>akselerasi</a:t>
            </a:r>
            <a:r>
              <a:rPr lang="en-US" sz="1800" dirty="0"/>
              <a:t> yang </a:t>
            </a:r>
            <a:r>
              <a:rPr lang="en-US" sz="1800" dirty="0" err="1"/>
              <a:t>direkam</a:t>
            </a:r>
            <a:r>
              <a:rPr lang="en-US" sz="1800" dirty="0"/>
              <a:t> </a:t>
            </a:r>
            <a:r>
              <a:rPr lang="en-US" sz="1800" dirty="0" err="1"/>
              <a:t>dari</a:t>
            </a:r>
            <a:r>
              <a:rPr lang="en-US" sz="1800" dirty="0"/>
              <a:t> sensor </a:t>
            </a:r>
            <a:r>
              <a:rPr lang="en-US" sz="1800" dirty="0" err="1"/>
              <a:t>seismik</a:t>
            </a:r>
            <a:r>
              <a:rPr lang="en-US" sz="1800" dirty="0"/>
              <a:t> yang </a:t>
            </a:r>
            <a:r>
              <a:rPr lang="en-US" sz="1800" dirty="0" err="1"/>
              <a:t>dipasang</a:t>
            </a:r>
            <a:r>
              <a:rPr lang="en-US" sz="1800" dirty="0"/>
              <a:t> </a:t>
            </a:r>
            <a:r>
              <a:rPr lang="en-US" sz="1800" dirty="0" err="1"/>
              <a:t>secara</a:t>
            </a:r>
            <a:r>
              <a:rPr lang="en-US" sz="1800" dirty="0"/>
              <a:t> </a:t>
            </a:r>
            <a:r>
              <a:rPr lang="en-US" sz="1800" dirty="0" err="1"/>
              <a:t>nasional</a:t>
            </a:r>
            <a:r>
              <a:rPr lang="en-US" sz="1800" dirty="0"/>
              <a:t> </a:t>
            </a:r>
            <a:r>
              <a:rPr lang="en-US" sz="1800" dirty="0" err="1"/>
              <a:t>dikirim</a:t>
            </a:r>
            <a:r>
              <a:rPr lang="en-US" sz="1800" dirty="0"/>
              <a:t> </a:t>
            </a:r>
            <a:r>
              <a:rPr lang="en-US" sz="1800" dirty="0" err="1"/>
              <a:t>ke</a:t>
            </a:r>
            <a:r>
              <a:rPr lang="en-US" sz="1800" dirty="0"/>
              <a:t> server </a:t>
            </a:r>
            <a:r>
              <a:rPr lang="en-US" sz="1800" dirty="0" err="1"/>
              <a:t>terpusat</a:t>
            </a:r>
            <a:r>
              <a:rPr lang="en-US" sz="1800" dirty="0"/>
              <a:t> </a:t>
            </a:r>
            <a:r>
              <a:rPr lang="en-US" sz="1800" dirty="0" err="1"/>
              <a:t>untuk</a:t>
            </a:r>
            <a:r>
              <a:rPr lang="en-US" sz="1800" dirty="0"/>
              <a:t> </a:t>
            </a:r>
            <a:r>
              <a:rPr lang="en-US" sz="1800" dirty="0" err="1"/>
              <a:t>deteksi</a:t>
            </a:r>
            <a:r>
              <a:rPr lang="en-US" sz="1800" dirty="0"/>
              <a:t> </a:t>
            </a:r>
            <a:r>
              <a:rPr lang="en-US" sz="1800" dirty="0" err="1"/>
              <a:t>gempa</a:t>
            </a:r>
            <a:r>
              <a:rPr lang="en-US" sz="1800" dirty="0"/>
              <a:t>, </a:t>
            </a:r>
            <a:r>
              <a:rPr lang="en-US" sz="1800" dirty="0" err="1"/>
              <a:t>penundaan</a:t>
            </a:r>
            <a:r>
              <a:rPr lang="en-US" sz="1800" dirty="0"/>
              <a:t> </a:t>
            </a:r>
            <a:r>
              <a:rPr lang="en-US" sz="1800" dirty="0" err="1"/>
              <a:t>jaringan</a:t>
            </a:r>
            <a:r>
              <a:rPr lang="en-US" sz="1800" dirty="0"/>
              <a:t> </a:t>
            </a:r>
            <a:r>
              <a:rPr lang="en-US" sz="1800" dirty="0" err="1"/>
              <a:t>dan</a:t>
            </a:r>
            <a:r>
              <a:rPr lang="en-US" sz="1800" dirty="0"/>
              <a:t> </a:t>
            </a:r>
            <a:r>
              <a:rPr lang="en-US" sz="1800" dirty="0" err="1"/>
              <a:t>pemrosesan</a:t>
            </a:r>
            <a:r>
              <a:rPr lang="en-US" sz="1800" dirty="0"/>
              <a:t> </a:t>
            </a:r>
            <a:r>
              <a:rPr lang="en-US" sz="1800" dirty="0" err="1"/>
              <a:t>tidak</a:t>
            </a:r>
            <a:r>
              <a:rPr lang="en-US" sz="1800" dirty="0"/>
              <a:t> </a:t>
            </a:r>
            <a:r>
              <a:rPr lang="en-US" sz="1800" dirty="0" err="1"/>
              <a:t>dapat</a:t>
            </a:r>
            <a:r>
              <a:rPr lang="en-US" sz="1800" dirty="0"/>
              <a:t> </a:t>
            </a:r>
            <a:r>
              <a:rPr lang="en-US" sz="1800" dirty="0" err="1"/>
              <a:t>dihindari</a:t>
            </a:r>
            <a:r>
              <a:rPr lang="en-US" sz="1800" dirty="0" smtClean="0"/>
              <a:t>. </a:t>
            </a:r>
            <a:r>
              <a:rPr lang="en-US" sz="1800" dirty="0" err="1" smtClean="0"/>
              <a:t>Untuk</a:t>
            </a:r>
            <a:r>
              <a:rPr lang="en-US" sz="1800" dirty="0" smtClean="0"/>
              <a:t> </a:t>
            </a:r>
            <a:r>
              <a:rPr lang="en-US" sz="1800" dirty="0" err="1"/>
              <a:t>mengurangi</a:t>
            </a:r>
            <a:r>
              <a:rPr lang="en-US" sz="1800" dirty="0"/>
              <a:t> area </a:t>
            </a:r>
            <a:r>
              <a:rPr lang="en-US" sz="1800" dirty="0" err="1"/>
              <a:t>buta</a:t>
            </a:r>
            <a:r>
              <a:rPr lang="en-US" sz="1800" dirty="0"/>
              <a:t> </a:t>
            </a:r>
            <a:r>
              <a:rPr lang="en-US" sz="1800" dirty="0" err="1"/>
              <a:t>dari</a:t>
            </a:r>
            <a:r>
              <a:rPr lang="en-US" sz="1800" dirty="0"/>
              <a:t> </a:t>
            </a:r>
            <a:r>
              <a:rPr lang="en-US" sz="1800" dirty="0" err="1"/>
              <a:t>gempa</a:t>
            </a:r>
            <a:r>
              <a:rPr lang="en-US" sz="1800" dirty="0"/>
              <a:t>, </a:t>
            </a:r>
            <a:r>
              <a:rPr lang="en-US" sz="1800" dirty="0" err="1"/>
              <a:t>peringatan</a:t>
            </a:r>
            <a:r>
              <a:rPr lang="en-US" sz="1800" dirty="0"/>
              <a:t> </a:t>
            </a:r>
            <a:r>
              <a:rPr lang="en-US" sz="1800" dirty="0" err="1"/>
              <a:t>dini</a:t>
            </a:r>
            <a:r>
              <a:rPr lang="en-US" sz="1800" dirty="0"/>
              <a:t>, di- situs </a:t>
            </a:r>
            <a:r>
              <a:rPr lang="en-US" sz="1800" dirty="0" err="1"/>
              <a:t>atau</a:t>
            </a:r>
            <a:r>
              <a:rPr lang="en-US" sz="1800" dirty="0"/>
              <a:t> </a:t>
            </a:r>
            <a:r>
              <a:rPr lang="en-US" sz="1800" dirty="0" err="1"/>
              <a:t>perangkat</a:t>
            </a:r>
            <a:r>
              <a:rPr lang="en-US" sz="1800" dirty="0"/>
              <a:t> </a:t>
            </a:r>
            <a:r>
              <a:rPr lang="en-US" sz="1800" dirty="0" err="1"/>
              <a:t>deteksi</a:t>
            </a:r>
            <a:r>
              <a:rPr lang="en-US" sz="1800" dirty="0"/>
              <a:t> </a:t>
            </a:r>
            <a:r>
              <a:rPr lang="en-US" sz="1800" dirty="0" err="1"/>
              <a:t>gempa</a:t>
            </a:r>
            <a:r>
              <a:rPr lang="en-US" sz="1800" dirty="0"/>
              <a:t> </a:t>
            </a:r>
            <a:r>
              <a:rPr lang="en-US" sz="1800" dirty="0" err="1"/>
              <a:t>mandiri</a:t>
            </a:r>
            <a:r>
              <a:rPr lang="en-US" sz="1800" dirty="0"/>
              <a:t> </a:t>
            </a:r>
            <a:r>
              <a:rPr lang="en-US" sz="1800" dirty="0" err="1"/>
              <a:t>telah</a:t>
            </a:r>
            <a:r>
              <a:rPr lang="en-US" sz="1800" dirty="0"/>
              <a:t> </a:t>
            </a:r>
            <a:r>
              <a:rPr lang="en-US" sz="1800" dirty="0" err="1" smtClean="0"/>
              <a:t>diperkenalkan</a:t>
            </a:r>
            <a:r>
              <a:rPr lang="en-US" sz="1800" dirty="0" smtClean="0"/>
              <a:t>. </a:t>
            </a:r>
            <a:r>
              <a:rPr lang="en-US" sz="1800" dirty="0" err="1" smtClean="0"/>
              <a:t>Namun</a:t>
            </a:r>
            <a:r>
              <a:rPr lang="en-US" sz="1800" dirty="0"/>
              <a:t>, </a:t>
            </a:r>
            <a:r>
              <a:rPr lang="en-US" sz="1800" dirty="0" err="1"/>
              <a:t>karena</a:t>
            </a:r>
            <a:r>
              <a:rPr lang="en-US" sz="1800" dirty="0"/>
              <a:t> </a:t>
            </a:r>
            <a:r>
              <a:rPr lang="en-US" sz="1800" dirty="0" err="1"/>
              <a:t>persyaratan</a:t>
            </a:r>
            <a:r>
              <a:rPr lang="en-US" sz="1800" dirty="0"/>
              <a:t> </a:t>
            </a:r>
            <a:r>
              <a:rPr lang="en-US" sz="1800" dirty="0" err="1"/>
              <a:t>pemrosesan</a:t>
            </a:r>
            <a:r>
              <a:rPr lang="en-US" sz="1800" dirty="0"/>
              <a:t> </a:t>
            </a:r>
            <a:r>
              <a:rPr lang="en-US" sz="1800" dirty="0" err="1"/>
              <a:t>waktu</a:t>
            </a:r>
            <a:r>
              <a:rPr lang="en-US" sz="1800" dirty="0"/>
              <a:t> </a:t>
            </a:r>
            <a:r>
              <a:rPr lang="en-US" sz="1800" dirty="0" err="1"/>
              <a:t>nyata</a:t>
            </a:r>
            <a:r>
              <a:rPr lang="en-US" sz="1800" dirty="0"/>
              <a:t> </a:t>
            </a:r>
            <a:r>
              <a:rPr lang="en-US" sz="1800" dirty="0" err="1"/>
              <a:t>dan</a:t>
            </a:r>
            <a:r>
              <a:rPr lang="en-US" sz="1800" dirty="0"/>
              <a:t> </a:t>
            </a:r>
            <a:r>
              <a:rPr lang="en-US" sz="1800" dirty="0" err="1"/>
              <a:t>kendala</a:t>
            </a:r>
            <a:r>
              <a:rPr lang="en-US" sz="1800" dirty="0"/>
              <a:t> </a:t>
            </a:r>
            <a:r>
              <a:rPr lang="en-US" sz="1800" dirty="0" err="1"/>
              <a:t>sumber</a:t>
            </a:r>
            <a:r>
              <a:rPr lang="en-US" sz="1800" dirty="0"/>
              <a:t> </a:t>
            </a:r>
            <a:r>
              <a:rPr lang="en-US" sz="1800" dirty="0" err="1"/>
              <a:t>daya</a:t>
            </a:r>
            <a:r>
              <a:rPr lang="en-US" sz="1800" dirty="0"/>
              <a:t> </a:t>
            </a:r>
            <a:r>
              <a:rPr lang="en-US" sz="1800" dirty="0" err="1"/>
              <a:t>perangkat</a:t>
            </a:r>
            <a:r>
              <a:rPr lang="en-US" sz="1800" dirty="0"/>
              <a:t> </a:t>
            </a:r>
            <a:r>
              <a:rPr lang="en-US" sz="1800" dirty="0" err="1"/>
              <a:t>deteksi</a:t>
            </a:r>
            <a:r>
              <a:rPr lang="en-US" sz="1800" dirty="0"/>
              <a:t>, </a:t>
            </a:r>
            <a:r>
              <a:rPr lang="en-US" sz="1800" dirty="0" err="1"/>
              <a:t>metode</a:t>
            </a:r>
            <a:r>
              <a:rPr lang="en-US" sz="1800" dirty="0"/>
              <a:t> </a:t>
            </a:r>
            <a:r>
              <a:rPr lang="en-US" sz="1800" dirty="0" err="1"/>
              <a:t>komputasi</a:t>
            </a:r>
            <a:r>
              <a:rPr lang="en-US" sz="1800" dirty="0"/>
              <a:t> yang </a:t>
            </a:r>
            <a:r>
              <a:rPr lang="en-US" sz="1800" dirty="0" err="1"/>
              <a:t>berat</a:t>
            </a:r>
            <a:r>
              <a:rPr lang="en-US" sz="1800" dirty="0"/>
              <a:t> </a:t>
            </a:r>
            <a:r>
              <a:rPr lang="en-US" sz="1800" dirty="0" err="1"/>
              <a:t>dan</a:t>
            </a:r>
            <a:r>
              <a:rPr lang="en-US" sz="1800" dirty="0"/>
              <a:t> </a:t>
            </a:r>
            <a:r>
              <a:rPr lang="en-US" sz="1800" dirty="0" err="1"/>
              <a:t>jaringan</a:t>
            </a:r>
            <a:r>
              <a:rPr lang="en-US" sz="1800" dirty="0"/>
              <a:t> neural </a:t>
            </a:r>
            <a:r>
              <a:rPr lang="en-US" sz="1800" dirty="0" err="1"/>
              <a:t>dalam</a:t>
            </a:r>
            <a:r>
              <a:rPr lang="en-US" sz="1800" dirty="0"/>
              <a:t> </a:t>
            </a:r>
            <a:r>
              <a:rPr lang="en-US" sz="1800" dirty="0" err="1"/>
              <a:t>tidak</a:t>
            </a:r>
            <a:r>
              <a:rPr lang="en-US" sz="1800" dirty="0"/>
              <a:t> </a:t>
            </a:r>
            <a:r>
              <a:rPr lang="en-US" sz="1800" dirty="0" err="1"/>
              <a:t>dapat</a:t>
            </a:r>
            <a:r>
              <a:rPr lang="en-US" sz="1800" dirty="0"/>
              <a:t> </a:t>
            </a:r>
            <a:r>
              <a:rPr lang="en-US" sz="1800" dirty="0" err="1"/>
              <a:t>diterapkan</a:t>
            </a:r>
            <a:r>
              <a:rPr lang="en-US" sz="1800" dirty="0"/>
              <a:t> di </a:t>
            </a:r>
            <a:r>
              <a:rPr lang="en-US" sz="1800" dirty="0" err="1"/>
              <a:t>sisi</a:t>
            </a:r>
            <a:r>
              <a:rPr lang="en-US" sz="1800" dirty="0"/>
              <a:t> sensor. </a:t>
            </a:r>
            <a:r>
              <a:rPr lang="en-US" sz="1800" dirty="0" err="1"/>
              <a:t>Namun</a:t>
            </a:r>
            <a:r>
              <a:rPr lang="en-US" sz="1800" dirty="0"/>
              <a:t> </a:t>
            </a:r>
            <a:r>
              <a:rPr lang="en-US" sz="1800" dirty="0" err="1"/>
              <a:t>demikian</a:t>
            </a:r>
            <a:r>
              <a:rPr lang="en-US" sz="1800" dirty="0"/>
              <a:t>, </a:t>
            </a:r>
            <a:r>
              <a:rPr lang="en-US" sz="1800" dirty="0" err="1"/>
              <a:t>deteksi</a:t>
            </a:r>
            <a:r>
              <a:rPr lang="en-US" sz="1800" dirty="0"/>
              <a:t> </a:t>
            </a:r>
            <a:r>
              <a:rPr lang="en-US" sz="1800" dirty="0" err="1"/>
              <a:t>akhir</a:t>
            </a:r>
            <a:r>
              <a:rPr lang="en-US" sz="1800" dirty="0"/>
              <a:t> </a:t>
            </a:r>
            <a:r>
              <a:rPr lang="en-US" sz="1800" dirty="0" err="1"/>
              <a:t>dapat</a:t>
            </a:r>
            <a:r>
              <a:rPr lang="en-US" sz="1800" dirty="0"/>
              <a:t> </a:t>
            </a:r>
            <a:r>
              <a:rPr lang="en-US" sz="1800" dirty="0" err="1"/>
              <a:t>dilakukan</a:t>
            </a:r>
            <a:r>
              <a:rPr lang="en-US" sz="1800" dirty="0"/>
              <a:t> di </a:t>
            </a:r>
            <a:r>
              <a:rPr lang="en-US" sz="1800" dirty="0" err="1"/>
              <a:t>sisi</a:t>
            </a:r>
            <a:r>
              <a:rPr lang="en-US" sz="1800" dirty="0"/>
              <a:t> server </a:t>
            </a:r>
            <a:r>
              <a:rPr lang="en-US" sz="1800" dirty="0" err="1"/>
              <a:t>melalui</a:t>
            </a:r>
            <a:r>
              <a:rPr lang="en-US" sz="1800" dirty="0"/>
              <a:t> </a:t>
            </a:r>
            <a:r>
              <a:rPr lang="en-US" sz="1800" dirty="0" err="1"/>
              <a:t>algoritme</a:t>
            </a:r>
            <a:r>
              <a:rPr lang="en-US" sz="1800" dirty="0"/>
              <a:t> </a:t>
            </a:r>
            <a:r>
              <a:rPr lang="en-US" sz="1800" dirty="0" err="1"/>
              <a:t>deteksi</a:t>
            </a:r>
            <a:r>
              <a:rPr lang="en-US" sz="1800" dirty="0"/>
              <a:t> </a:t>
            </a:r>
            <a:r>
              <a:rPr lang="en-US" sz="1800" dirty="0" err="1"/>
              <a:t>lanjutan</a:t>
            </a:r>
            <a:r>
              <a:rPr lang="en-US" sz="1800" dirty="0"/>
              <a:t>, </a:t>
            </a:r>
            <a:r>
              <a:rPr lang="en-US" sz="1800" dirty="0" err="1"/>
              <a:t>algoritme</a:t>
            </a:r>
            <a:r>
              <a:rPr lang="en-US" sz="1800" dirty="0"/>
              <a:t> </a:t>
            </a:r>
            <a:r>
              <a:rPr lang="en-US" sz="1800" dirty="0" err="1"/>
              <a:t>deteksi</a:t>
            </a:r>
            <a:r>
              <a:rPr lang="en-US" sz="1800" dirty="0"/>
              <a:t> </a:t>
            </a:r>
            <a:r>
              <a:rPr lang="en-US" sz="1800" dirty="0" err="1"/>
              <a:t>sederhana</a:t>
            </a:r>
            <a:r>
              <a:rPr lang="en-US" sz="1800" dirty="0"/>
              <a:t> </a:t>
            </a:r>
            <a:r>
              <a:rPr lang="en-US" sz="1800" dirty="0" err="1"/>
              <a:t>dengan</a:t>
            </a:r>
            <a:r>
              <a:rPr lang="en-US" sz="1800" dirty="0"/>
              <a:t> </a:t>
            </a:r>
            <a:r>
              <a:rPr lang="en-US" sz="1800" dirty="0" err="1"/>
              <a:t>beberapa</a:t>
            </a:r>
            <a:r>
              <a:rPr lang="en-US" sz="1800" dirty="0"/>
              <a:t> </a:t>
            </a:r>
            <a:r>
              <a:rPr lang="en-US" sz="1800" dirty="0" err="1"/>
              <a:t>fitur</a:t>
            </a:r>
            <a:r>
              <a:rPr lang="en-US" sz="1800" dirty="0"/>
              <a:t> yang </a:t>
            </a:r>
            <a:r>
              <a:rPr lang="en-US" sz="1800" dirty="0" err="1"/>
              <a:t>memerlukan</a:t>
            </a:r>
            <a:r>
              <a:rPr lang="en-US" sz="1800" dirty="0"/>
              <a:t> </a:t>
            </a:r>
            <a:r>
              <a:rPr lang="en-US" sz="1800" dirty="0" err="1"/>
              <a:t>komputasi</a:t>
            </a:r>
            <a:r>
              <a:rPr lang="en-US" sz="1800" dirty="0"/>
              <a:t> </a:t>
            </a:r>
            <a:r>
              <a:rPr lang="en-US" sz="1800" dirty="0" err="1"/>
              <a:t>ringan</a:t>
            </a:r>
            <a:r>
              <a:rPr lang="en-US" sz="1800" dirty="0"/>
              <a:t> di </a:t>
            </a:r>
            <a:r>
              <a:rPr lang="en-US" sz="1800" dirty="0" err="1"/>
              <a:t>sisi</a:t>
            </a:r>
            <a:r>
              <a:rPr lang="en-US" sz="1800" dirty="0"/>
              <a:t> </a:t>
            </a:r>
            <a:r>
              <a:rPr lang="en-US" sz="1800" dirty="0" err="1"/>
              <a:t>klien</a:t>
            </a:r>
            <a:r>
              <a:rPr lang="en-US" sz="1800" dirty="0"/>
              <a:t> </a:t>
            </a:r>
            <a:r>
              <a:rPr lang="en-US" sz="1800" dirty="0" err="1"/>
              <a:t>untuk</a:t>
            </a:r>
            <a:r>
              <a:rPr lang="en-US" sz="1800" dirty="0"/>
              <a:t> </a:t>
            </a:r>
            <a:r>
              <a:rPr lang="en-US" sz="1800" dirty="0" err="1"/>
              <a:t>menyelesaikan</a:t>
            </a:r>
            <a:r>
              <a:rPr lang="en-US" sz="1800" dirty="0"/>
              <a:t> </a:t>
            </a:r>
            <a:r>
              <a:rPr lang="en-US" sz="1800" dirty="0" err="1"/>
              <a:t>prosedur</a:t>
            </a:r>
            <a:r>
              <a:rPr lang="en-US" sz="1800" dirty="0"/>
              <a:t> </a:t>
            </a:r>
            <a:r>
              <a:rPr lang="en-US" sz="1800" dirty="0" err="1"/>
              <a:t>deteksi</a:t>
            </a:r>
            <a:r>
              <a:rPr lang="en-US" sz="1800" dirty="0"/>
              <a:t> </a:t>
            </a:r>
            <a:r>
              <a:rPr lang="en-US" sz="1800" dirty="0" err="1"/>
              <a:t>sesegera</a:t>
            </a:r>
            <a:r>
              <a:rPr lang="en-US" sz="1800" dirty="0"/>
              <a:t> </a:t>
            </a:r>
            <a:r>
              <a:rPr lang="en-US" sz="1800" dirty="0" err="1"/>
              <a:t>mungkin</a:t>
            </a:r>
            <a:r>
              <a:rPr lang="en-US" sz="1800" dirty="0"/>
              <a:t>. </a:t>
            </a:r>
            <a:r>
              <a:rPr lang="en-US" sz="1800" dirty="0" err="1"/>
              <a:t>Karena</a:t>
            </a:r>
            <a:r>
              <a:rPr lang="en-US" sz="1800" dirty="0"/>
              <a:t> </a:t>
            </a:r>
            <a:r>
              <a:rPr lang="en-US" sz="1800" dirty="0" err="1"/>
              <a:t>perangkat</a:t>
            </a:r>
            <a:r>
              <a:rPr lang="en-US" sz="1800" dirty="0"/>
              <a:t> </a:t>
            </a:r>
            <a:r>
              <a:rPr lang="en-US" sz="1800" dirty="0" err="1"/>
              <a:t>deteksi</a:t>
            </a:r>
            <a:r>
              <a:rPr lang="en-US" sz="1800" dirty="0"/>
              <a:t> </a:t>
            </a:r>
            <a:r>
              <a:rPr lang="en-US" sz="1800" dirty="0" err="1"/>
              <a:t>gempa</a:t>
            </a:r>
            <a:r>
              <a:rPr lang="en-US" sz="1800" dirty="0"/>
              <a:t> </a:t>
            </a:r>
            <a:r>
              <a:rPr lang="en-US" sz="1800" dirty="0" err="1"/>
              <a:t>dapat</a:t>
            </a:r>
            <a:r>
              <a:rPr lang="en-US" sz="1800" dirty="0"/>
              <a:t> </a:t>
            </a:r>
            <a:r>
              <a:rPr lang="en-US" sz="1800" dirty="0" err="1"/>
              <a:t>dioperasikan</a:t>
            </a:r>
            <a:r>
              <a:rPr lang="en-US" sz="1800" dirty="0"/>
              <a:t> di </a:t>
            </a:r>
            <a:r>
              <a:rPr lang="en-US" sz="1800" dirty="0" err="1"/>
              <a:t>lingkungan</a:t>
            </a:r>
            <a:r>
              <a:rPr lang="en-US" sz="1800" dirty="0"/>
              <a:t> </a:t>
            </a:r>
            <a:r>
              <a:rPr lang="en-US" sz="1800" dirty="0" err="1"/>
              <a:t>statis</a:t>
            </a:r>
            <a:r>
              <a:rPr lang="en-US" sz="1800" dirty="0"/>
              <a:t> </a:t>
            </a:r>
            <a:r>
              <a:rPr lang="en-US" sz="1800" dirty="0" err="1"/>
              <a:t>atau</a:t>
            </a:r>
            <a:r>
              <a:rPr lang="en-US" sz="1800" dirty="0"/>
              <a:t> </a:t>
            </a:r>
            <a:r>
              <a:rPr lang="en-US" sz="1800" dirty="0" err="1"/>
              <a:t>dinamis</a:t>
            </a:r>
            <a:r>
              <a:rPr lang="en-US" sz="1800" dirty="0"/>
              <a:t>, </a:t>
            </a:r>
            <a:r>
              <a:rPr lang="en-US" sz="1800" dirty="0" err="1"/>
              <a:t>fitur</a:t>
            </a:r>
            <a:r>
              <a:rPr lang="en-US" sz="1800" dirty="0"/>
              <a:t> </a:t>
            </a:r>
            <a:r>
              <a:rPr lang="en-US" sz="1800" dirty="0" err="1"/>
              <a:t>amplitudo</a:t>
            </a:r>
            <a:r>
              <a:rPr lang="en-US" sz="1800" dirty="0"/>
              <a:t> </a:t>
            </a:r>
            <a:r>
              <a:rPr lang="en-US" sz="1800" dirty="0" err="1"/>
              <a:t>dan</a:t>
            </a:r>
            <a:r>
              <a:rPr lang="en-US" sz="1800" dirty="0"/>
              <a:t> </a:t>
            </a:r>
            <a:r>
              <a:rPr lang="en-US" sz="1800" dirty="0" err="1"/>
              <a:t>frekuensi</a:t>
            </a:r>
            <a:r>
              <a:rPr lang="en-US" sz="1800" dirty="0"/>
              <a:t> </a:t>
            </a:r>
            <a:r>
              <a:rPr lang="en-US" sz="1800" dirty="0" err="1"/>
              <a:t>statistik</a:t>
            </a:r>
            <a:r>
              <a:rPr lang="en-US" sz="1800" dirty="0"/>
              <a:t> yang </a:t>
            </a:r>
            <a:r>
              <a:rPr lang="en-US" sz="1800" dirty="0" err="1"/>
              <a:t>sepele</a:t>
            </a:r>
            <a:r>
              <a:rPr lang="en-US" sz="1800" dirty="0"/>
              <a:t> </a:t>
            </a:r>
            <a:r>
              <a:rPr lang="en-US" sz="1800" dirty="0" err="1"/>
              <a:t>tidak</a:t>
            </a:r>
            <a:r>
              <a:rPr lang="en-US" sz="1800" dirty="0"/>
              <a:t> </a:t>
            </a:r>
            <a:r>
              <a:rPr lang="en-US" sz="1800" dirty="0" err="1"/>
              <a:t>cocok</a:t>
            </a:r>
            <a:r>
              <a:rPr lang="en-US" sz="1800" dirty="0"/>
              <a:t> </a:t>
            </a:r>
            <a:r>
              <a:rPr lang="en-US" sz="1800" dirty="0" err="1"/>
              <a:t>untuk</a:t>
            </a:r>
            <a:r>
              <a:rPr lang="en-US" sz="1800" dirty="0"/>
              <a:t> </a:t>
            </a:r>
            <a:r>
              <a:rPr lang="en-US" sz="1800" dirty="0" err="1"/>
              <a:t>lingkungan</a:t>
            </a:r>
            <a:r>
              <a:rPr lang="en-US" sz="1800" dirty="0"/>
              <a:t> </a:t>
            </a:r>
            <a:r>
              <a:rPr lang="en-US" sz="1800" dirty="0" err="1"/>
              <a:t>seperti</a:t>
            </a:r>
            <a:r>
              <a:rPr lang="en-US" sz="1800" dirty="0"/>
              <a:t> </a:t>
            </a:r>
            <a:r>
              <a:rPr lang="en-US" sz="1800" dirty="0" err="1"/>
              <a:t>itu</a:t>
            </a:r>
            <a:r>
              <a:rPr lang="en-US" sz="1800" dirty="0" smtClean="0"/>
              <a:t>.</a:t>
            </a:r>
          </a:p>
          <a:p>
            <a:pPr marL="36900" indent="0">
              <a:buNone/>
            </a:pPr>
            <a:r>
              <a:rPr lang="en-US" sz="1800" dirty="0" err="1" smtClean="0"/>
              <a:t>Hasilnya</a:t>
            </a:r>
            <a:r>
              <a:rPr lang="en-US" sz="1800" dirty="0" smtClean="0"/>
              <a:t>, </a:t>
            </a:r>
            <a:r>
              <a:rPr lang="en-US" sz="1800" dirty="0" err="1" smtClean="0"/>
              <a:t>fokus</a:t>
            </a:r>
            <a:r>
              <a:rPr lang="en-US" sz="1800" dirty="0" smtClean="0"/>
              <a:t> kami </a:t>
            </a:r>
            <a:r>
              <a:rPr lang="en-US" sz="1800" dirty="0" err="1" smtClean="0"/>
              <a:t>adalah</a:t>
            </a:r>
            <a:r>
              <a:rPr lang="en-US" sz="1800" dirty="0" smtClean="0"/>
              <a:t> </a:t>
            </a:r>
            <a:r>
              <a:rPr lang="en-US" sz="1800" dirty="0" err="1" smtClean="0"/>
              <a:t>meningkatkan</a:t>
            </a:r>
            <a:r>
              <a:rPr lang="en-US" sz="1800" dirty="0" smtClean="0"/>
              <a:t> model </a:t>
            </a:r>
            <a:r>
              <a:rPr lang="en-US" sz="1800" dirty="0" err="1" smtClean="0"/>
              <a:t>pembelajaran</a:t>
            </a:r>
            <a:r>
              <a:rPr lang="en-US" sz="1800" dirty="0" smtClean="0"/>
              <a:t> </a:t>
            </a:r>
            <a:r>
              <a:rPr lang="en-US" sz="1800" dirty="0" err="1" smtClean="0"/>
              <a:t>mesin</a:t>
            </a:r>
            <a:r>
              <a:rPr lang="en-US" sz="1800" dirty="0" smtClean="0"/>
              <a:t> </a:t>
            </a:r>
            <a:r>
              <a:rPr lang="en-US" sz="1800" dirty="0" err="1" smtClean="0"/>
              <a:t>untuk</a:t>
            </a:r>
            <a:r>
              <a:rPr lang="en-US" sz="1800" dirty="0" smtClean="0"/>
              <a:t> </a:t>
            </a:r>
            <a:r>
              <a:rPr lang="en-US" sz="1800" dirty="0" err="1" smtClean="0"/>
              <a:t>perangkat</a:t>
            </a:r>
            <a:r>
              <a:rPr lang="en-US" sz="1800" dirty="0" smtClean="0"/>
              <a:t> </a:t>
            </a:r>
            <a:r>
              <a:rPr lang="en-US" sz="1800" dirty="0" err="1" smtClean="0"/>
              <a:t>peringatan</a:t>
            </a:r>
            <a:r>
              <a:rPr lang="en-US" sz="1800" dirty="0" smtClean="0"/>
              <a:t> </a:t>
            </a:r>
            <a:r>
              <a:rPr lang="en-US" sz="1800" dirty="0" err="1" smtClean="0"/>
              <a:t>gempa</a:t>
            </a:r>
            <a:r>
              <a:rPr lang="en-US" sz="1800" dirty="0" smtClean="0"/>
              <a:t> yang kami </a:t>
            </a:r>
            <a:r>
              <a:rPr lang="en-US" sz="1800" dirty="0" err="1" smtClean="0"/>
              <a:t>kembangkan</a:t>
            </a:r>
            <a:r>
              <a:rPr lang="en-US" sz="1800" dirty="0" smtClean="0"/>
              <a:t> </a:t>
            </a:r>
            <a:r>
              <a:rPr lang="en-US" sz="1800" dirty="0" err="1" smtClean="0"/>
              <a:t>dalam</a:t>
            </a:r>
            <a:r>
              <a:rPr lang="en-US" sz="1800" dirty="0" smtClean="0"/>
              <a:t> </a:t>
            </a:r>
            <a:r>
              <a:rPr lang="en-US" sz="1800" dirty="0" err="1" smtClean="0"/>
              <a:t>pekerjaan</a:t>
            </a:r>
            <a:r>
              <a:rPr lang="en-US" sz="1800" dirty="0" smtClean="0"/>
              <a:t> kami </a:t>
            </a:r>
            <a:r>
              <a:rPr lang="en-US" sz="1800" dirty="0" err="1" smtClean="0"/>
              <a:t>sebelumnya</a:t>
            </a:r>
            <a:r>
              <a:rPr lang="en-US" sz="1800" dirty="0" smtClean="0"/>
              <a:t> </a:t>
            </a:r>
            <a:r>
              <a:rPr lang="en-US" sz="1800" dirty="0" err="1" smtClean="0"/>
              <a:t>untuk</a:t>
            </a:r>
            <a:r>
              <a:rPr lang="en-US" sz="1800" dirty="0" smtClean="0"/>
              <a:t> </a:t>
            </a:r>
            <a:r>
              <a:rPr lang="en-US" sz="1800" dirty="0" err="1" smtClean="0"/>
              <a:t>mendeteksi</a:t>
            </a:r>
            <a:r>
              <a:rPr lang="en-US" sz="1800" dirty="0" smtClean="0"/>
              <a:t> </a:t>
            </a:r>
            <a:r>
              <a:rPr lang="en-US" sz="1800" dirty="0" err="1" smtClean="0"/>
              <a:t>gempa</a:t>
            </a:r>
            <a:r>
              <a:rPr lang="en-US" sz="1800" dirty="0" smtClean="0"/>
              <a:t> </a:t>
            </a:r>
            <a:r>
              <a:rPr lang="en-US" sz="1800" dirty="0" err="1" smtClean="0"/>
              <a:t>bumi</a:t>
            </a:r>
            <a:r>
              <a:rPr lang="en-US" sz="1800" dirty="0" smtClean="0"/>
              <a:t> di </a:t>
            </a:r>
            <a:r>
              <a:rPr lang="en-US" sz="1800" dirty="0" err="1" smtClean="0"/>
              <a:t>lingkungan</a:t>
            </a:r>
            <a:r>
              <a:rPr lang="en-US" sz="1800" dirty="0" smtClean="0"/>
              <a:t> </a:t>
            </a:r>
            <a:r>
              <a:rPr lang="en-US" sz="1800" dirty="0" err="1" smtClean="0"/>
              <a:t>statis</a:t>
            </a:r>
            <a:r>
              <a:rPr lang="en-US" sz="1800" dirty="0" smtClean="0"/>
              <a:t> </a:t>
            </a:r>
            <a:r>
              <a:rPr lang="en-US" sz="1800" dirty="0" err="1" smtClean="0"/>
              <a:t>dan</a:t>
            </a:r>
            <a:r>
              <a:rPr lang="en-US" sz="1800" dirty="0" smtClean="0"/>
              <a:t> </a:t>
            </a:r>
            <a:r>
              <a:rPr lang="en-US" sz="1800" dirty="0" err="1" smtClean="0"/>
              <a:t>dinamis</a:t>
            </a:r>
            <a:r>
              <a:rPr lang="en-US" sz="1800" dirty="0" smtClean="0"/>
              <a:t>. </a:t>
            </a:r>
            <a:r>
              <a:rPr lang="en-US" sz="1800" dirty="0" err="1" smtClean="0"/>
              <a:t>Perangkat</a:t>
            </a:r>
            <a:r>
              <a:rPr lang="en-US" sz="1800" dirty="0" smtClean="0"/>
              <a:t> </a:t>
            </a:r>
            <a:r>
              <a:rPr lang="en-US" sz="1800" dirty="0" err="1" smtClean="0"/>
              <a:t>tidak</a:t>
            </a:r>
            <a:r>
              <a:rPr lang="en-US" sz="1800" dirty="0" smtClean="0"/>
              <a:t> </a:t>
            </a:r>
            <a:r>
              <a:rPr lang="en-US" sz="1800" dirty="0" err="1" smtClean="0"/>
              <a:t>hanya</a:t>
            </a:r>
            <a:r>
              <a:rPr lang="en-US" sz="1800" dirty="0" smtClean="0"/>
              <a:t> </a:t>
            </a:r>
            <a:r>
              <a:rPr lang="en-US" sz="1800" dirty="0" err="1" smtClean="0"/>
              <a:t>mendeteksi</a:t>
            </a:r>
            <a:r>
              <a:rPr lang="en-US" sz="1800" dirty="0" smtClean="0"/>
              <a:t> </a:t>
            </a:r>
            <a:r>
              <a:rPr lang="en-US" sz="1800" dirty="0" err="1" smtClean="0"/>
              <a:t>gempa</a:t>
            </a:r>
            <a:r>
              <a:rPr lang="en-US" sz="1800" dirty="0" smtClean="0"/>
              <a:t> </a:t>
            </a:r>
            <a:r>
              <a:rPr lang="en-US" sz="1800" dirty="0" err="1" smtClean="0"/>
              <a:t>tetapi</a:t>
            </a:r>
            <a:r>
              <a:rPr lang="en-US" sz="1800" dirty="0" smtClean="0"/>
              <a:t> juga </a:t>
            </a:r>
            <a:r>
              <a:rPr lang="en-US" sz="1800" dirty="0" err="1" smtClean="0"/>
              <a:t>mengirimkan</a:t>
            </a:r>
            <a:r>
              <a:rPr lang="en-US" sz="1800" dirty="0" smtClean="0"/>
              <a:t> </a:t>
            </a:r>
            <a:r>
              <a:rPr lang="en-US" sz="1800" dirty="0" err="1" smtClean="0"/>
              <a:t>peringatan</a:t>
            </a:r>
            <a:r>
              <a:rPr lang="en-US" sz="1800" dirty="0" smtClean="0"/>
              <a:t> </a:t>
            </a:r>
            <a:r>
              <a:rPr lang="en-US" sz="1800" dirty="0" err="1" smtClean="0"/>
              <a:t>dengan</a:t>
            </a:r>
            <a:r>
              <a:rPr lang="en-US" sz="1800" dirty="0" smtClean="0"/>
              <a:t> </a:t>
            </a:r>
            <a:r>
              <a:rPr lang="en-US" sz="1800" dirty="0" err="1" smtClean="0"/>
              <a:t>informasi</a:t>
            </a:r>
            <a:r>
              <a:rPr lang="en-US" sz="1800" dirty="0" smtClean="0"/>
              <a:t> </a:t>
            </a:r>
            <a:r>
              <a:rPr lang="en-US" sz="1800" dirty="0" err="1" smtClean="0"/>
              <a:t>respons</a:t>
            </a:r>
            <a:r>
              <a:rPr lang="en-US" sz="1800" dirty="0" smtClean="0"/>
              <a:t> </a:t>
            </a:r>
            <a:r>
              <a:rPr lang="en-US" sz="1800" dirty="0" err="1" smtClean="0"/>
              <a:t>gempa</a:t>
            </a:r>
            <a:r>
              <a:rPr lang="en-US" sz="1800" dirty="0" smtClean="0"/>
              <a:t> </a:t>
            </a:r>
            <a:r>
              <a:rPr lang="en-US" sz="1800" dirty="0" err="1" smtClean="0"/>
              <a:t>ke</a:t>
            </a:r>
            <a:r>
              <a:rPr lang="en-US" sz="1800" dirty="0" smtClean="0"/>
              <a:t> </a:t>
            </a:r>
            <a:r>
              <a:rPr lang="en-US" sz="1800" dirty="0" err="1" smtClean="0"/>
              <a:t>perangkat</a:t>
            </a:r>
            <a:r>
              <a:rPr lang="en-US" sz="1800" dirty="0" smtClean="0"/>
              <a:t> </a:t>
            </a:r>
            <a:r>
              <a:rPr lang="en-US" sz="1800" dirty="0" err="1" smtClean="0"/>
              <a:t>pintar</a:t>
            </a:r>
            <a:r>
              <a:rPr lang="en-US" sz="1800" dirty="0" smtClean="0"/>
              <a:t> </a:t>
            </a:r>
            <a:r>
              <a:rPr lang="en-US" sz="1800" dirty="0" err="1" smtClean="0"/>
              <a:t>terdekat</a:t>
            </a:r>
            <a:r>
              <a:rPr lang="en-US" sz="1800" dirty="0" smtClean="0"/>
              <a:t> </a:t>
            </a:r>
            <a:r>
              <a:rPr lang="en-US" sz="1800" dirty="0" err="1" smtClean="0"/>
              <a:t>seperti</a:t>
            </a:r>
            <a:r>
              <a:rPr lang="en-US" sz="1800" dirty="0" smtClean="0"/>
              <a:t> smartphone, smart TV, </a:t>
            </a:r>
            <a:r>
              <a:rPr lang="en-US" sz="1800" dirty="0" err="1" smtClean="0"/>
              <a:t>dll</a:t>
            </a:r>
            <a:r>
              <a:rPr lang="en-US" sz="1800" dirty="0" smtClean="0"/>
              <a:t>. </a:t>
            </a:r>
            <a:r>
              <a:rPr lang="en-US" sz="1800" dirty="0" err="1" smtClean="0"/>
              <a:t>Karena</a:t>
            </a:r>
            <a:r>
              <a:rPr lang="en-US" sz="1800" dirty="0" smtClean="0"/>
              <a:t> </a:t>
            </a:r>
            <a:r>
              <a:rPr lang="en-US" sz="1800" dirty="0" err="1" smtClean="0"/>
              <a:t>perangkat</a:t>
            </a:r>
            <a:r>
              <a:rPr lang="en-US" sz="1800" dirty="0" smtClean="0"/>
              <a:t> </a:t>
            </a:r>
            <a:r>
              <a:rPr lang="en-US" sz="1800" dirty="0" err="1" smtClean="0"/>
              <a:t>beroperasi</a:t>
            </a:r>
            <a:r>
              <a:rPr lang="en-US" sz="1800" dirty="0" smtClean="0"/>
              <a:t> </a:t>
            </a:r>
            <a:r>
              <a:rPr lang="en-US" sz="1800" dirty="0" err="1" smtClean="0"/>
              <a:t>secara</a:t>
            </a:r>
            <a:r>
              <a:rPr lang="en-US" sz="1800" dirty="0" smtClean="0"/>
              <a:t> </a:t>
            </a:r>
            <a:r>
              <a:rPr lang="en-US" sz="1800" dirty="0" err="1" smtClean="0"/>
              <a:t>mandiri</a:t>
            </a:r>
            <a:r>
              <a:rPr lang="en-US" sz="1800" dirty="0" smtClean="0"/>
              <a:t>, </a:t>
            </a:r>
            <a:r>
              <a:rPr lang="en-US" sz="1800" dirty="0" err="1" smtClean="0"/>
              <a:t>tanpa</a:t>
            </a:r>
            <a:r>
              <a:rPr lang="en-US" sz="1800" dirty="0" smtClean="0"/>
              <a:t> </a:t>
            </a:r>
            <a:r>
              <a:rPr lang="en-US" sz="1800" dirty="0" err="1" smtClean="0"/>
              <a:t>koneksi</a:t>
            </a:r>
            <a:r>
              <a:rPr lang="en-US" sz="1800" dirty="0" smtClean="0"/>
              <a:t> internet </a:t>
            </a:r>
            <a:r>
              <a:rPr lang="en-US" sz="1800" dirty="0" err="1" smtClean="0"/>
              <a:t>atau</a:t>
            </a:r>
            <a:r>
              <a:rPr lang="en-US" sz="1800" dirty="0" smtClean="0"/>
              <a:t> </a:t>
            </a:r>
            <a:r>
              <a:rPr lang="en-US" sz="1800" dirty="0" err="1" smtClean="0"/>
              <a:t>kolaborasi</a:t>
            </a:r>
            <a:r>
              <a:rPr lang="en-US" sz="1800" dirty="0" smtClean="0"/>
              <a:t> </a:t>
            </a:r>
            <a:r>
              <a:rPr lang="en-US" sz="1800" dirty="0" err="1" smtClean="0"/>
              <a:t>dengan</a:t>
            </a:r>
            <a:r>
              <a:rPr lang="en-US" sz="1800" dirty="0" smtClean="0"/>
              <a:t> </a:t>
            </a:r>
            <a:r>
              <a:rPr lang="en-US" sz="1800" dirty="0" err="1" smtClean="0"/>
              <a:t>perangkat</a:t>
            </a:r>
            <a:r>
              <a:rPr lang="en-US" sz="1800" dirty="0" smtClean="0"/>
              <a:t> </a:t>
            </a:r>
            <a:r>
              <a:rPr lang="en-US" sz="1800" dirty="0" err="1" smtClean="0"/>
              <a:t>peringatan</a:t>
            </a:r>
            <a:r>
              <a:rPr lang="en-US" sz="1800" dirty="0" smtClean="0"/>
              <a:t> </a:t>
            </a:r>
            <a:r>
              <a:rPr lang="en-US" sz="1800" dirty="0" err="1" smtClean="0"/>
              <a:t>lainnya</a:t>
            </a:r>
            <a:r>
              <a:rPr lang="en-US" sz="1800" dirty="0" smtClean="0"/>
              <a:t>, </a:t>
            </a:r>
            <a:r>
              <a:rPr lang="en-US" sz="1800" dirty="0" err="1" smtClean="0"/>
              <a:t>perangkat</a:t>
            </a:r>
            <a:r>
              <a:rPr lang="en-US" sz="1800" dirty="0" smtClean="0"/>
              <a:t> </a:t>
            </a:r>
            <a:r>
              <a:rPr lang="en-US" sz="1800" dirty="0" err="1" smtClean="0"/>
              <a:t>ini</a:t>
            </a:r>
            <a:r>
              <a:rPr lang="en-US" sz="1800" dirty="0" smtClean="0"/>
              <a:t> </a:t>
            </a:r>
            <a:r>
              <a:rPr lang="en-US" sz="1800" dirty="0" err="1" smtClean="0"/>
              <a:t>sangat</a:t>
            </a:r>
            <a:r>
              <a:rPr lang="en-US" sz="1800" dirty="0" smtClean="0"/>
              <a:t> </a:t>
            </a:r>
            <a:r>
              <a:rPr lang="en-US" sz="1800" dirty="0" err="1" smtClean="0"/>
              <a:t>membutuhkan</a:t>
            </a:r>
            <a:r>
              <a:rPr lang="en-US" sz="1800" dirty="0" smtClean="0"/>
              <a:t> </a:t>
            </a:r>
            <a:r>
              <a:rPr lang="en-US" sz="1800" dirty="0" err="1" smtClean="0"/>
              <a:t>algoritma</a:t>
            </a:r>
            <a:r>
              <a:rPr lang="en-US" sz="1800" dirty="0" smtClean="0"/>
              <a:t> </a:t>
            </a:r>
            <a:r>
              <a:rPr lang="en-US" sz="1800" dirty="0" err="1" smtClean="0"/>
              <a:t>deteksi</a:t>
            </a:r>
            <a:r>
              <a:rPr lang="en-US" sz="1800" dirty="0" smtClean="0"/>
              <a:t> </a:t>
            </a:r>
            <a:r>
              <a:rPr lang="en-US" sz="1800" dirty="0" err="1" smtClean="0"/>
              <a:t>gempa</a:t>
            </a:r>
            <a:r>
              <a:rPr lang="en-US" sz="1800" dirty="0" smtClean="0"/>
              <a:t> yang </a:t>
            </a:r>
            <a:r>
              <a:rPr lang="en-US" sz="1800" dirty="0" err="1" smtClean="0"/>
              <a:t>akurat</a:t>
            </a:r>
            <a:r>
              <a:rPr lang="en-US" sz="1800" dirty="0" smtClean="0"/>
              <a:t>. </a:t>
            </a:r>
            <a:r>
              <a:rPr lang="en-US" sz="1800" dirty="0" err="1" smtClean="0"/>
              <a:t>Karena</a:t>
            </a:r>
            <a:r>
              <a:rPr lang="en-US" sz="1800" dirty="0" smtClean="0"/>
              <a:t> </a:t>
            </a:r>
            <a:r>
              <a:rPr lang="en-US" sz="1800" dirty="0" err="1" smtClean="0"/>
              <a:t>metode</a:t>
            </a:r>
            <a:r>
              <a:rPr lang="en-US" sz="1800" dirty="0" smtClean="0"/>
              <a:t> </a:t>
            </a:r>
            <a:r>
              <a:rPr lang="en-US" sz="1800" dirty="0" err="1" smtClean="0"/>
              <a:t>tradisional</a:t>
            </a:r>
            <a:r>
              <a:rPr lang="en-US" sz="1800" dirty="0" smtClean="0"/>
              <a:t> </a:t>
            </a:r>
            <a:r>
              <a:rPr lang="en-US" sz="1800" dirty="0" err="1" smtClean="0"/>
              <a:t>untuk</a:t>
            </a:r>
            <a:r>
              <a:rPr lang="en-US" sz="1800" dirty="0" smtClean="0"/>
              <a:t> </a:t>
            </a:r>
            <a:r>
              <a:rPr lang="en-US" sz="1800" dirty="0" err="1" smtClean="0"/>
              <a:t>mendeteksi</a:t>
            </a:r>
            <a:r>
              <a:rPr lang="en-US" sz="1800" dirty="0" smtClean="0"/>
              <a:t> </a:t>
            </a:r>
            <a:r>
              <a:rPr lang="en-US" sz="1800" dirty="0" err="1" smtClean="0"/>
              <a:t>gempa</a:t>
            </a:r>
            <a:r>
              <a:rPr lang="en-US" sz="1800" dirty="0" smtClean="0"/>
              <a:t> </a:t>
            </a:r>
            <a:r>
              <a:rPr lang="en-US" sz="1800" dirty="0" err="1" smtClean="0"/>
              <a:t>bumi</a:t>
            </a:r>
            <a:r>
              <a:rPr lang="en-US" sz="1800" dirty="0" smtClean="0"/>
              <a:t> </a:t>
            </a:r>
            <a:r>
              <a:rPr lang="en-US" sz="1800" dirty="0" err="1" smtClean="0"/>
              <a:t>seperti</a:t>
            </a:r>
            <a:r>
              <a:rPr lang="en-US" sz="1800" dirty="0" smtClean="0"/>
              <a:t> STA / LTA </a:t>
            </a:r>
            <a:r>
              <a:rPr lang="en-US" sz="1800" dirty="0" err="1" smtClean="0"/>
              <a:t>memiliki</a:t>
            </a:r>
            <a:r>
              <a:rPr lang="en-US" sz="1800" dirty="0" smtClean="0"/>
              <a:t> </a:t>
            </a:r>
            <a:r>
              <a:rPr lang="en-US" sz="1800" dirty="0" err="1" smtClean="0"/>
              <a:t>tingkat</a:t>
            </a:r>
            <a:r>
              <a:rPr lang="en-US" sz="1800" dirty="0" smtClean="0"/>
              <a:t> </a:t>
            </a:r>
            <a:r>
              <a:rPr lang="en-US" sz="1800" dirty="0" err="1" smtClean="0"/>
              <a:t>peringatan</a:t>
            </a:r>
            <a:r>
              <a:rPr lang="en-US" sz="1800" dirty="0" smtClean="0"/>
              <a:t> </a:t>
            </a:r>
            <a:r>
              <a:rPr lang="en-US" sz="1800" dirty="0" err="1" smtClean="0"/>
              <a:t>palsu</a:t>
            </a:r>
            <a:r>
              <a:rPr lang="en-US" sz="1800" dirty="0" smtClean="0"/>
              <a:t> yang </a:t>
            </a:r>
            <a:r>
              <a:rPr lang="en-US" sz="1800" dirty="0" err="1" smtClean="0"/>
              <a:t>tinggi</a:t>
            </a:r>
            <a:r>
              <a:rPr lang="en-US" sz="1800" dirty="0" smtClean="0"/>
              <a:t>, </a:t>
            </a:r>
            <a:r>
              <a:rPr lang="en-US" sz="1800" dirty="0" err="1" smtClean="0"/>
              <a:t>maka</a:t>
            </a:r>
            <a:r>
              <a:rPr lang="en-US" sz="1800" dirty="0" smtClean="0"/>
              <a:t> </a:t>
            </a:r>
            <a:r>
              <a:rPr lang="en-US" sz="1800" dirty="0" err="1" smtClean="0"/>
              <a:t>berisiko</a:t>
            </a:r>
            <a:r>
              <a:rPr lang="en-US" sz="1800" dirty="0" smtClean="0"/>
              <a:t> </a:t>
            </a:r>
            <a:r>
              <a:rPr lang="en-US" sz="1800" dirty="0" err="1" smtClean="0"/>
              <a:t>untuk</a:t>
            </a:r>
            <a:r>
              <a:rPr lang="en-US" sz="1800" dirty="0" smtClean="0"/>
              <a:t> </a:t>
            </a:r>
            <a:r>
              <a:rPr lang="en-US" sz="1800" dirty="0" err="1" smtClean="0"/>
              <a:t>menggunakan</a:t>
            </a:r>
            <a:r>
              <a:rPr lang="en-US" sz="1800" dirty="0" smtClean="0"/>
              <a:t> </a:t>
            </a:r>
            <a:r>
              <a:rPr lang="en-US" sz="1800" dirty="0" err="1" smtClean="0"/>
              <a:t>hanya</a:t>
            </a:r>
            <a:r>
              <a:rPr lang="en-US" sz="1800" dirty="0" smtClean="0"/>
              <a:t> </a:t>
            </a:r>
            <a:r>
              <a:rPr lang="en-US" sz="1800" dirty="0" err="1" smtClean="0"/>
              <a:t>satu</a:t>
            </a:r>
            <a:r>
              <a:rPr lang="en-US" sz="1800" dirty="0" smtClean="0"/>
              <a:t> </a:t>
            </a:r>
            <a:r>
              <a:rPr lang="en-US" sz="1800" dirty="0" err="1" smtClean="0"/>
              <a:t>metode</a:t>
            </a:r>
            <a:r>
              <a:rPr lang="en-US" sz="1800" dirty="0" smtClean="0"/>
              <a:t> </a:t>
            </a:r>
            <a:r>
              <a:rPr lang="en-US" sz="1800" dirty="0" err="1" smtClean="0"/>
              <a:t>deteksi</a:t>
            </a:r>
            <a:r>
              <a:rPr lang="en-US" sz="1800" dirty="0" smtClean="0"/>
              <a:t> </a:t>
            </a:r>
            <a:r>
              <a:rPr lang="en-US" sz="1800" dirty="0" err="1" smtClean="0"/>
              <a:t>gempa</a:t>
            </a:r>
            <a:r>
              <a:rPr lang="en-US" sz="1800" dirty="0" smtClean="0"/>
              <a:t> </a:t>
            </a:r>
            <a:r>
              <a:rPr lang="en-US" sz="1800" dirty="0" err="1" smtClean="0"/>
              <a:t>untuk</a:t>
            </a:r>
            <a:r>
              <a:rPr lang="en-US" sz="1800" dirty="0" smtClean="0"/>
              <a:t> </a:t>
            </a:r>
            <a:r>
              <a:rPr lang="en-US" sz="1800" dirty="0" err="1" smtClean="0"/>
              <a:t>perangkat</a:t>
            </a:r>
            <a:r>
              <a:rPr lang="en-US" sz="1800" dirty="0" smtClean="0"/>
              <a:t> yang </a:t>
            </a:r>
            <a:r>
              <a:rPr lang="en-US" sz="1800" dirty="0" err="1" smtClean="0"/>
              <a:t>berdiri</a:t>
            </a:r>
            <a:r>
              <a:rPr lang="en-US" sz="1800" dirty="0" smtClean="0"/>
              <a:t> </a:t>
            </a:r>
            <a:r>
              <a:rPr lang="en-US" sz="1800" dirty="0" err="1" smtClean="0"/>
              <a:t>sendiri</a:t>
            </a:r>
            <a:r>
              <a:rPr lang="en-US" sz="1800" dirty="0" smtClean="0"/>
              <a:t>. </a:t>
            </a:r>
            <a:r>
              <a:rPr lang="en-US" sz="1800" dirty="0" err="1" smtClean="0"/>
              <a:t>Karenanya</a:t>
            </a:r>
            <a:r>
              <a:rPr lang="en-US" sz="1800" dirty="0" smtClean="0"/>
              <a:t>, kami </a:t>
            </a:r>
            <a:r>
              <a:rPr lang="en-US" sz="1800" dirty="0" err="1" smtClean="0"/>
              <a:t>menggunakan</a:t>
            </a:r>
            <a:r>
              <a:rPr lang="en-US" sz="1800" dirty="0" smtClean="0"/>
              <a:t> </a:t>
            </a:r>
            <a:r>
              <a:rPr lang="en-US" sz="1800" dirty="0" err="1" smtClean="0"/>
              <a:t>metode</a:t>
            </a:r>
            <a:r>
              <a:rPr lang="en-US" sz="1800" dirty="0" smtClean="0"/>
              <a:t> </a:t>
            </a:r>
            <a:r>
              <a:rPr lang="en-US" sz="1800" dirty="0" err="1" smtClean="0"/>
              <a:t>deteksi</a:t>
            </a:r>
            <a:r>
              <a:rPr lang="en-US" sz="1800" dirty="0" smtClean="0"/>
              <a:t> </a:t>
            </a:r>
            <a:r>
              <a:rPr lang="en-US" sz="1800" dirty="0" err="1" smtClean="0"/>
              <a:t>gempa</a:t>
            </a:r>
            <a:r>
              <a:rPr lang="en-US" sz="1800" dirty="0" smtClean="0"/>
              <a:t> </a:t>
            </a:r>
            <a:r>
              <a:rPr lang="en-US" sz="1800" dirty="0" err="1" smtClean="0"/>
              <a:t>tradisional</a:t>
            </a:r>
            <a:r>
              <a:rPr lang="en-US" sz="1800" dirty="0" smtClean="0"/>
              <a:t> </a:t>
            </a:r>
            <a:r>
              <a:rPr lang="en-US" sz="1800" dirty="0" err="1" smtClean="0"/>
              <a:t>dan</a:t>
            </a:r>
            <a:r>
              <a:rPr lang="en-US" sz="1800" dirty="0" smtClean="0"/>
              <a:t> </a:t>
            </a:r>
            <a:r>
              <a:rPr lang="en-US" sz="1800" dirty="0" err="1" smtClean="0"/>
              <a:t>teknologi</a:t>
            </a:r>
            <a:r>
              <a:rPr lang="en-US" sz="1800" dirty="0" smtClean="0"/>
              <a:t> </a:t>
            </a:r>
            <a:r>
              <a:rPr lang="en-US" sz="1800" dirty="0" err="1" smtClean="0"/>
              <a:t>baru</a:t>
            </a:r>
            <a:r>
              <a:rPr lang="en-US" sz="1800" dirty="0" smtClean="0"/>
              <a:t> </a:t>
            </a:r>
            <a:r>
              <a:rPr lang="en-US" sz="1800" dirty="0" err="1" smtClean="0"/>
              <a:t>bersama-sama</a:t>
            </a:r>
            <a:r>
              <a:rPr lang="en-US" sz="1800" dirty="0" smtClean="0"/>
              <a:t> </a:t>
            </a:r>
            <a:r>
              <a:rPr lang="en-US" sz="1800" dirty="0" err="1" smtClean="0"/>
              <a:t>untuk</a:t>
            </a:r>
            <a:r>
              <a:rPr lang="en-US" sz="1800" dirty="0" smtClean="0"/>
              <a:t> </a:t>
            </a:r>
            <a:r>
              <a:rPr lang="en-US" sz="1800" dirty="0" err="1" smtClean="0"/>
              <a:t>mengurangi</a:t>
            </a:r>
            <a:r>
              <a:rPr lang="en-US" sz="1800" dirty="0" smtClean="0"/>
              <a:t> </a:t>
            </a:r>
            <a:r>
              <a:rPr lang="en-US" sz="1800" dirty="0" err="1" smtClean="0"/>
              <a:t>kemungkinan</a:t>
            </a:r>
            <a:r>
              <a:rPr lang="en-US" sz="1800" dirty="0" smtClean="0"/>
              <a:t> </a:t>
            </a:r>
            <a:r>
              <a:rPr lang="en-US" sz="1800" dirty="0" err="1" smtClean="0"/>
              <a:t>peringatan</a:t>
            </a:r>
            <a:r>
              <a:rPr lang="en-US" sz="1800" dirty="0" smtClean="0"/>
              <a:t> </a:t>
            </a:r>
            <a:r>
              <a:rPr lang="en-US" sz="1800" dirty="0" err="1" smtClean="0"/>
              <a:t>palsu</a:t>
            </a:r>
            <a:r>
              <a:rPr lang="en-US" sz="1800" dirty="0" smtClean="0"/>
              <a:t> </a:t>
            </a:r>
            <a:r>
              <a:rPr lang="en-US" sz="1800" dirty="0" err="1" smtClean="0"/>
              <a:t>dan</a:t>
            </a:r>
            <a:r>
              <a:rPr lang="en-US" sz="1800" dirty="0" smtClean="0"/>
              <a:t> </a:t>
            </a:r>
            <a:r>
              <a:rPr lang="en-US" sz="1800" dirty="0" err="1" smtClean="0"/>
              <a:t>meningkatkan</a:t>
            </a:r>
            <a:r>
              <a:rPr lang="en-US" sz="1800" dirty="0" smtClean="0"/>
              <a:t> </a:t>
            </a:r>
            <a:r>
              <a:rPr lang="en-US" sz="1800" dirty="0" err="1" smtClean="0"/>
              <a:t>kemampuan</a:t>
            </a:r>
            <a:r>
              <a:rPr lang="en-US" sz="1800" dirty="0" smtClean="0"/>
              <a:t> </a:t>
            </a:r>
            <a:r>
              <a:rPr lang="en-US" sz="1800" dirty="0" err="1" smtClean="0"/>
              <a:t>deteksi</a:t>
            </a:r>
            <a:r>
              <a:rPr lang="en-US" sz="1800" dirty="0" smtClean="0"/>
              <a:t> </a:t>
            </a:r>
            <a:r>
              <a:rPr lang="en-US" sz="1800" dirty="0" err="1" smtClean="0"/>
              <a:t>gempa</a:t>
            </a:r>
            <a:r>
              <a:rPr lang="en-US" sz="1800" dirty="0" smtClean="0"/>
              <a:t> </a:t>
            </a:r>
            <a:r>
              <a:rPr lang="en-US" sz="1800" dirty="0" err="1" smtClean="0"/>
              <a:t>bumi</a:t>
            </a:r>
            <a:r>
              <a:rPr lang="en-US" sz="1800" dirty="0" smtClean="0"/>
              <a:t> </a:t>
            </a:r>
            <a:r>
              <a:rPr lang="en-US" sz="1800" dirty="0" err="1" smtClean="0"/>
              <a:t>secara</a:t>
            </a:r>
            <a:r>
              <a:rPr lang="en-US" sz="1800" dirty="0" smtClean="0"/>
              <a:t> </a:t>
            </a:r>
            <a:r>
              <a:rPr lang="en-US" sz="1800" dirty="0" err="1" smtClean="0"/>
              <a:t>keseluruhan</a:t>
            </a:r>
            <a:r>
              <a:rPr lang="en-US" sz="1800" dirty="0" smtClean="0"/>
              <a:t>. Kami </a:t>
            </a:r>
            <a:r>
              <a:rPr lang="en-US" sz="1800" dirty="0" err="1" smtClean="0"/>
              <a:t>secara</a:t>
            </a:r>
            <a:r>
              <a:rPr lang="en-US" sz="1800" dirty="0" smtClean="0"/>
              <a:t> </a:t>
            </a:r>
            <a:r>
              <a:rPr lang="en-US" sz="1800" dirty="0" err="1" smtClean="0"/>
              <a:t>sistematis</a:t>
            </a:r>
            <a:r>
              <a:rPr lang="en-US" sz="1800" dirty="0" smtClean="0"/>
              <a:t> </a:t>
            </a:r>
            <a:r>
              <a:rPr lang="en-US" sz="1800" dirty="0" err="1" smtClean="0"/>
              <a:t>membandingkan</a:t>
            </a:r>
            <a:r>
              <a:rPr lang="en-US" sz="1800" dirty="0" smtClean="0"/>
              <a:t> </a:t>
            </a:r>
            <a:r>
              <a:rPr lang="en-US" sz="1800" dirty="0" err="1" smtClean="0"/>
              <a:t>fitur</a:t>
            </a:r>
            <a:r>
              <a:rPr lang="en-US" sz="1800" dirty="0" smtClean="0"/>
              <a:t> </a:t>
            </a:r>
            <a:r>
              <a:rPr lang="en-US" sz="1800" dirty="0" err="1" smtClean="0"/>
              <a:t>gempa</a:t>
            </a:r>
            <a:r>
              <a:rPr lang="en-US" sz="1800" dirty="0" smtClean="0"/>
              <a:t> </a:t>
            </a:r>
            <a:r>
              <a:rPr lang="en-US" sz="1800" dirty="0" err="1" smtClean="0"/>
              <a:t>bumi</a:t>
            </a:r>
            <a:r>
              <a:rPr lang="en-US" sz="1800" dirty="0" smtClean="0"/>
              <a:t> yang </a:t>
            </a:r>
            <a:r>
              <a:rPr lang="en-US" sz="1800" dirty="0" err="1" smtClean="0"/>
              <a:t>berbeda</a:t>
            </a:r>
            <a:r>
              <a:rPr lang="en-US" sz="1800" dirty="0" smtClean="0"/>
              <a:t> </a:t>
            </a:r>
            <a:r>
              <a:rPr lang="en-US" sz="1800" dirty="0" err="1" smtClean="0"/>
              <a:t>dan</a:t>
            </a:r>
            <a:r>
              <a:rPr lang="en-US" sz="1800" dirty="0" smtClean="0"/>
              <a:t> </a:t>
            </a:r>
            <a:r>
              <a:rPr lang="en-US" sz="1800" dirty="0" err="1" smtClean="0"/>
              <a:t>kumpulan</a:t>
            </a:r>
            <a:r>
              <a:rPr lang="en-US" sz="1800" dirty="0" smtClean="0"/>
              <a:t> data yang </a:t>
            </a:r>
            <a:r>
              <a:rPr lang="en-US" sz="1800" dirty="0" err="1" smtClean="0"/>
              <a:t>mewakili</a:t>
            </a:r>
            <a:r>
              <a:rPr lang="en-US" sz="1800" dirty="0" smtClean="0"/>
              <a:t> </a:t>
            </a:r>
            <a:r>
              <a:rPr lang="en-US" sz="1800" dirty="0" err="1" smtClean="0"/>
              <a:t>lingkungan</a:t>
            </a:r>
            <a:r>
              <a:rPr lang="en-US" sz="1800" dirty="0" smtClean="0"/>
              <a:t> </a:t>
            </a:r>
            <a:r>
              <a:rPr lang="en-US" sz="1800" dirty="0" err="1" smtClean="0"/>
              <a:t>statis</a:t>
            </a:r>
            <a:r>
              <a:rPr lang="en-US" sz="1800" dirty="0" smtClean="0"/>
              <a:t> </a:t>
            </a:r>
            <a:r>
              <a:rPr lang="en-US" sz="1800" dirty="0" err="1" smtClean="0"/>
              <a:t>dan</a:t>
            </a:r>
            <a:r>
              <a:rPr lang="en-US" sz="1800" dirty="0" smtClean="0"/>
              <a:t> </a:t>
            </a:r>
            <a:r>
              <a:rPr lang="en-US" sz="1800" dirty="0" err="1" smtClean="0"/>
              <a:t>dinamis</a:t>
            </a:r>
            <a:r>
              <a:rPr lang="en-US" sz="1800" dirty="0" smtClean="0"/>
              <a:t> </a:t>
            </a:r>
            <a:r>
              <a:rPr lang="en-US" sz="1800" dirty="0" err="1" smtClean="0"/>
              <a:t>untuk</a:t>
            </a:r>
            <a:r>
              <a:rPr lang="en-US" sz="1800" dirty="0" smtClean="0"/>
              <a:t> </a:t>
            </a:r>
            <a:r>
              <a:rPr lang="en-US" sz="1800" dirty="0" err="1" smtClean="0"/>
              <a:t>perangkat</a:t>
            </a:r>
            <a:r>
              <a:rPr lang="en-US" sz="1800" dirty="0" smtClean="0"/>
              <a:t> </a:t>
            </a:r>
            <a:r>
              <a:rPr lang="en-US" sz="1800" dirty="0" err="1" smtClean="0"/>
              <a:t>peringatan</a:t>
            </a:r>
            <a:r>
              <a:rPr lang="en-US" sz="1800" dirty="0" smtClean="0"/>
              <a:t> </a:t>
            </a:r>
            <a:r>
              <a:rPr lang="en-US" sz="1800" dirty="0" err="1" smtClean="0"/>
              <a:t>gempa</a:t>
            </a:r>
            <a:r>
              <a:rPr lang="en-US" sz="1800" dirty="0" smtClean="0"/>
              <a:t>, </a:t>
            </a:r>
            <a:r>
              <a:rPr lang="en-US" sz="1800" dirty="0" err="1" smtClean="0"/>
              <a:t>dan</a:t>
            </a:r>
            <a:r>
              <a:rPr lang="en-US" sz="1800" dirty="0" smtClean="0"/>
              <a:t> </a:t>
            </a:r>
            <a:r>
              <a:rPr lang="en-US" sz="1800" dirty="0" err="1" smtClean="0"/>
              <a:t>kemudian</a:t>
            </a:r>
            <a:r>
              <a:rPr lang="en-US" sz="1800" dirty="0" smtClean="0"/>
              <a:t>, </a:t>
            </a:r>
            <a:r>
              <a:rPr lang="en-US" sz="1800" dirty="0" err="1" smtClean="0"/>
              <a:t>berdasarkan</a:t>
            </a:r>
            <a:r>
              <a:rPr lang="en-US" sz="1800" dirty="0" smtClean="0"/>
              <a:t> </a:t>
            </a:r>
            <a:r>
              <a:rPr lang="en-US" sz="1800" dirty="0" err="1" smtClean="0"/>
              <a:t>hasil</a:t>
            </a:r>
            <a:r>
              <a:rPr lang="en-US" sz="1800" dirty="0" smtClean="0"/>
              <a:t> </a:t>
            </a:r>
            <a:r>
              <a:rPr lang="en-US" sz="1800" dirty="0" err="1" smtClean="0"/>
              <a:t>eksperimental</a:t>
            </a:r>
            <a:r>
              <a:rPr lang="en-US" sz="1800" dirty="0" smtClean="0"/>
              <a:t> kami, kami </a:t>
            </a:r>
            <a:r>
              <a:rPr lang="en-US" sz="1800" dirty="0" err="1" smtClean="0"/>
              <a:t>mengusulkan</a:t>
            </a:r>
            <a:r>
              <a:rPr lang="en-US" sz="1800" dirty="0" smtClean="0"/>
              <a:t> model </a:t>
            </a:r>
            <a:r>
              <a:rPr lang="en-US" sz="1800" dirty="0" err="1" smtClean="0"/>
              <a:t>deteksi</a:t>
            </a:r>
            <a:r>
              <a:rPr lang="en-US" sz="1800" dirty="0" smtClean="0"/>
              <a:t> </a:t>
            </a:r>
            <a:r>
              <a:rPr lang="en-US" sz="1800" dirty="0" err="1" smtClean="0"/>
              <a:t>gempa</a:t>
            </a:r>
            <a:r>
              <a:rPr lang="en-US" sz="1800" dirty="0" smtClean="0"/>
              <a:t> </a:t>
            </a:r>
            <a:r>
              <a:rPr lang="en-US" sz="1800" dirty="0" err="1" smtClean="0"/>
              <a:t>baru</a:t>
            </a:r>
            <a:r>
              <a:rPr lang="en-US" sz="1800" dirty="0" smtClean="0"/>
              <a:t> yang </a:t>
            </a:r>
            <a:r>
              <a:rPr lang="en-US" sz="1800" dirty="0" err="1" smtClean="0"/>
              <a:t>dapat</a:t>
            </a:r>
            <a:r>
              <a:rPr lang="en-US" sz="1800" dirty="0" smtClean="0"/>
              <a:t> </a:t>
            </a:r>
            <a:r>
              <a:rPr lang="en-US" sz="1800" dirty="0" err="1" smtClean="0"/>
              <a:t>digunakan</a:t>
            </a:r>
            <a:r>
              <a:rPr lang="en-US" sz="1800" dirty="0" smtClean="0"/>
              <a:t> di </a:t>
            </a:r>
            <a:r>
              <a:rPr lang="en-US" sz="1800" dirty="0" err="1" smtClean="0"/>
              <a:t>lingkungan</a:t>
            </a:r>
            <a:r>
              <a:rPr lang="en-US" sz="1800" dirty="0" smtClean="0"/>
              <a:t> </a:t>
            </a:r>
            <a:r>
              <a:rPr lang="en-US" sz="1800" dirty="0" err="1" smtClean="0"/>
              <a:t>statis</a:t>
            </a:r>
            <a:r>
              <a:rPr lang="en-US" sz="1800" dirty="0" smtClean="0"/>
              <a:t> </a:t>
            </a:r>
            <a:r>
              <a:rPr lang="en-US" sz="1800" dirty="0" err="1" smtClean="0"/>
              <a:t>dan</a:t>
            </a:r>
            <a:r>
              <a:rPr lang="en-US" sz="1800" dirty="0" smtClean="0"/>
              <a:t> </a:t>
            </a:r>
            <a:r>
              <a:rPr lang="en-US" sz="1800" dirty="0" err="1" smtClean="0"/>
              <a:t>dinamis</a:t>
            </a:r>
            <a:r>
              <a:rPr lang="en-US" sz="1800" dirty="0" smtClean="0"/>
              <a:t>. </a:t>
            </a:r>
            <a:endParaRPr lang="en-US" sz="1800" dirty="0"/>
          </a:p>
        </p:txBody>
      </p:sp>
    </p:spTree>
    <p:extLst>
      <p:ext uri="{BB962C8B-B14F-4D97-AF65-F5344CB8AC3E}">
        <p14:creationId xmlns:p14="http://schemas.microsoft.com/office/powerpoint/2010/main" val="175295853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225" y="187704"/>
            <a:ext cx="3433549" cy="800735"/>
          </a:xfrm>
        </p:spPr>
        <p:txBody>
          <a:bodyPr/>
          <a:lstStyle/>
          <a:p>
            <a:r>
              <a:rPr lang="en-US" dirty="0" err="1" smtClean="0"/>
              <a:t>Kajian</a:t>
            </a:r>
            <a:r>
              <a:rPr lang="en-US" dirty="0" smtClean="0"/>
              <a:t> </a:t>
            </a:r>
            <a:r>
              <a:rPr lang="en-US" dirty="0" err="1" smtClean="0"/>
              <a:t>Pustaka</a:t>
            </a:r>
            <a:endParaRPr lang="en-US" dirty="0"/>
          </a:p>
        </p:txBody>
      </p:sp>
      <p:sp>
        <p:nvSpPr>
          <p:cNvPr id="3" name="Content Placeholder 2"/>
          <p:cNvSpPr>
            <a:spLocks noGrp="1"/>
          </p:cNvSpPr>
          <p:nvPr>
            <p:ph idx="1"/>
          </p:nvPr>
        </p:nvSpPr>
        <p:spPr>
          <a:xfrm>
            <a:off x="838199" y="988440"/>
            <a:ext cx="10515600" cy="2334100"/>
          </a:xfrm>
        </p:spPr>
        <p:txBody>
          <a:bodyPr>
            <a:normAutofit/>
          </a:bodyPr>
          <a:lstStyle/>
          <a:p>
            <a:pPr marL="36900" indent="0" algn="just">
              <a:buNone/>
            </a:pPr>
            <a:r>
              <a:rPr lang="en-US" sz="2400" b="1" dirty="0" err="1" smtClean="0"/>
              <a:t>Pekerjaan</a:t>
            </a:r>
            <a:r>
              <a:rPr lang="en-US" sz="2400" b="1" dirty="0" smtClean="0"/>
              <a:t> </a:t>
            </a:r>
            <a:r>
              <a:rPr lang="en-US" sz="2400" b="1" dirty="0" err="1" smtClean="0"/>
              <a:t>Sebelumnya</a:t>
            </a:r>
            <a:endParaRPr lang="en-US" sz="2400" b="1" dirty="0" smtClean="0"/>
          </a:p>
          <a:p>
            <a:pPr marL="36900" indent="0" algn="just">
              <a:buNone/>
            </a:pPr>
            <a:r>
              <a:rPr lang="en-US" sz="2000" dirty="0" err="1"/>
              <a:t>Dalam</a:t>
            </a:r>
            <a:r>
              <a:rPr lang="en-US" sz="2000" dirty="0"/>
              <a:t> </a:t>
            </a:r>
            <a:r>
              <a:rPr lang="en-US" sz="2000" dirty="0" err="1"/>
              <a:t>pekerjaan</a:t>
            </a:r>
            <a:r>
              <a:rPr lang="en-US" sz="2000" dirty="0"/>
              <a:t> kami </a:t>
            </a:r>
            <a:r>
              <a:rPr lang="en-US" sz="2000" dirty="0" err="1" smtClean="0"/>
              <a:t>sebelumnya</a:t>
            </a:r>
            <a:r>
              <a:rPr lang="en-US" sz="2000" dirty="0" smtClean="0"/>
              <a:t>, </a:t>
            </a:r>
            <a:r>
              <a:rPr lang="en-US" sz="2000" dirty="0"/>
              <a:t>kami </a:t>
            </a:r>
            <a:r>
              <a:rPr lang="en-US" sz="2000" dirty="0" err="1"/>
              <a:t>mengembangkan</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yang </a:t>
            </a:r>
            <a:r>
              <a:rPr lang="en-US" sz="2000" dirty="0" err="1"/>
              <a:t>mencakup</a:t>
            </a:r>
            <a:r>
              <a:rPr lang="en-US" sz="2000" dirty="0"/>
              <a:t> </a:t>
            </a:r>
            <a:r>
              <a:rPr lang="en-US" sz="2000" dirty="0" err="1"/>
              <a:t>prosesor</a:t>
            </a:r>
            <a:r>
              <a:rPr lang="en-US" sz="2000" dirty="0"/>
              <a:t> 32 bit, Wi-Fi, </a:t>
            </a:r>
            <a:r>
              <a:rPr lang="en-US" sz="2000" dirty="0" err="1"/>
              <a:t>bluetooth</a:t>
            </a:r>
            <a:r>
              <a:rPr lang="en-US" sz="2000" dirty="0"/>
              <a:t>, bel, </a:t>
            </a:r>
            <a:r>
              <a:rPr lang="en-US" sz="2000" dirty="0" err="1"/>
              <a:t>lampu</a:t>
            </a:r>
            <a:r>
              <a:rPr lang="en-US" sz="2000" dirty="0"/>
              <a:t> LED, </a:t>
            </a:r>
            <a:r>
              <a:rPr lang="en-US" sz="2000" dirty="0" err="1"/>
              <a:t>dll</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1</a:t>
            </a:r>
            <a:r>
              <a:rPr lang="en-US" sz="2000" dirty="0"/>
              <a:t>; </a:t>
            </a:r>
            <a:r>
              <a:rPr lang="en-US" sz="2000" dirty="0" err="1"/>
              <a:t>Sistem</a:t>
            </a:r>
            <a:r>
              <a:rPr lang="en-US" sz="2000" dirty="0"/>
              <a:t> </a:t>
            </a:r>
            <a:r>
              <a:rPr lang="en-US" sz="2000" dirty="0" err="1"/>
              <a:t>perangkat</a:t>
            </a:r>
            <a:r>
              <a:rPr lang="en-US" sz="2000" dirty="0"/>
              <a:t> </a:t>
            </a:r>
            <a:r>
              <a:rPr lang="en-US" sz="2000" dirty="0" err="1"/>
              <a:t>kerasnya</a:t>
            </a:r>
            <a:r>
              <a:rPr lang="en-US" sz="2000" dirty="0"/>
              <a:t> </a:t>
            </a:r>
            <a:r>
              <a:rPr lang="en-US" sz="2000" dirty="0" err="1"/>
              <a:t>dijelaskan</a:t>
            </a:r>
            <a:r>
              <a:rPr lang="en-US" sz="2000" dirty="0"/>
              <a:t> </a:t>
            </a:r>
            <a:r>
              <a:rPr lang="en-US" sz="2000" dirty="0" err="1"/>
              <a:t>pada</a:t>
            </a:r>
            <a:r>
              <a:rPr lang="en-US" sz="2000" dirty="0"/>
              <a:t> </a:t>
            </a:r>
            <a:r>
              <a:rPr lang="en-US" sz="2000" b="1" dirty="0" err="1"/>
              <a:t>Tabel</a:t>
            </a:r>
            <a:r>
              <a:rPr lang="en-US" sz="2000" b="1" dirty="0"/>
              <a:t> 1</a:t>
            </a:r>
            <a:r>
              <a:rPr lang="en-US" sz="2000" dirty="0"/>
              <a:t>. </a:t>
            </a:r>
            <a:r>
              <a:rPr lang="en-US" sz="2000" dirty="0" err="1"/>
              <a:t>Untuk</a:t>
            </a:r>
            <a:r>
              <a:rPr lang="en-US" sz="2000" dirty="0"/>
              <a:t> </a:t>
            </a:r>
            <a:r>
              <a:rPr lang="en-US" sz="2000" dirty="0" err="1"/>
              <a:t>mendeteksi</a:t>
            </a:r>
            <a:r>
              <a:rPr lang="en-US" sz="2000" dirty="0"/>
              <a:t> </a:t>
            </a:r>
            <a:r>
              <a:rPr lang="en-US" sz="2000" dirty="0" err="1"/>
              <a:t>gempa</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menggunakan</a:t>
            </a:r>
            <a:r>
              <a:rPr lang="en-US" sz="2000" dirty="0"/>
              <a:t> </a:t>
            </a:r>
            <a:r>
              <a:rPr lang="en-US" sz="2000" dirty="0" err="1"/>
              <a:t>algoritma</a:t>
            </a:r>
            <a:r>
              <a:rPr lang="en-US" sz="2000" dirty="0"/>
              <a:t> </a:t>
            </a:r>
            <a:r>
              <a:rPr lang="en-US" sz="2000" dirty="0" err="1"/>
              <a:t>berbasis</a:t>
            </a:r>
            <a:r>
              <a:rPr lang="en-US" sz="2000" dirty="0"/>
              <a:t> </a:t>
            </a:r>
            <a:r>
              <a:rPr lang="en-US" sz="2000" dirty="0" err="1"/>
              <a:t>pembelajaran</a:t>
            </a:r>
            <a:r>
              <a:rPr lang="en-US" sz="2000" dirty="0"/>
              <a:t> </a:t>
            </a:r>
            <a:r>
              <a:rPr lang="en-US" sz="2000" dirty="0" err="1"/>
              <a:t>mesin</a:t>
            </a:r>
            <a:r>
              <a:rPr lang="en-US" sz="2000" dirty="0"/>
              <a:t> </a:t>
            </a:r>
            <a:r>
              <a:rPr lang="en-US" sz="2000" dirty="0" err="1"/>
              <a:t>dan</a:t>
            </a:r>
            <a:r>
              <a:rPr lang="en-US" sz="2000" dirty="0"/>
              <a:t> </a:t>
            </a:r>
            <a:r>
              <a:rPr lang="en-US" sz="2000" dirty="0" err="1"/>
              <a:t>kemudian</a:t>
            </a:r>
            <a:r>
              <a:rPr lang="en-US" sz="2000" dirty="0"/>
              <a:t> </a:t>
            </a:r>
            <a:r>
              <a:rPr lang="en-US" sz="2000" dirty="0" err="1"/>
              <a:t>mengirimkan</a:t>
            </a:r>
            <a:r>
              <a:rPr lang="en-US" sz="2000" dirty="0"/>
              <a:t> </a:t>
            </a:r>
            <a:r>
              <a:rPr lang="en-US" sz="2000" dirty="0" err="1"/>
              <a:t>pesan</a:t>
            </a:r>
            <a:r>
              <a:rPr lang="en-US" sz="2000" dirty="0"/>
              <a:t> </a:t>
            </a:r>
            <a:r>
              <a:rPr lang="en-US" sz="2000" dirty="0" err="1"/>
              <a:t>peringatan</a:t>
            </a:r>
            <a:r>
              <a:rPr lang="en-US" sz="2000" dirty="0"/>
              <a:t> </a:t>
            </a:r>
            <a:r>
              <a:rPr lang="en-US" sz="2000" dirty="0" err="1"/>
              <a:t>ke</a:t>
            </a:r>
            <a:r>
              <a:rPr lang="en-US" sz="2000" dirty="0"/>
              <a:t> </a:t>
            </a:r>
            <a:r>
              <a:rPr lang="en-US" sz="2000" dirty="0" err="1"/>
              <a:t>perangkat</a:t>
            </a:r>
            <a:r>
              <a:rPr lang="en-US" sz="2000" dirty="0"/>
              <a:t> </a:t>
            </a:r>
            <a:r>
              <a:rPr lang="en-US" sz="2000" dirty="0" err="1"/>
              <a:t>terdekat</a:t>
            </a:r>
            <a:r>
              <a:rPr lang="en-US" sz="2000" dirty="0"/>
              <a:t> </a:t>
            </a:r>
            <a:r>
              <a:rPr lang="en-US" sz="2000" dirty="0" err="1"/>
              <a:t>seperti</a:t>
            </a:r>
            <a:r>
              <a:rPr lang="en-US" sz="2000" dirty="0"/>
              <a:t> smartphone, jam </a:t>
            </a:r>
            <a:r>
              <a:rPr lang="en-US" sz="2000" dirty="0" err="1"/>
              <a:t>tangan</a:t>
            </a:r>
            <a:r>
              <a:rPr lang="en-US" sz="2000" dirty="0"/>
              <a:t> </a:t>
            </a:r>
            <a:r>
              <a:rPr lang="en-US" sz="2000" dirty="0" err="1"/>
              <a:t>pintar</a:t>
            </a:r>
            <a:r>
              <a:rPr lang="en-US" sz="2000" dirty="0"/>
              <a:t>, speaker AI </a:t>
            </a:r>
            <a:r>
              <a:rPr lang="en-US" sz="2000" dirty="0" err="1"/>
              <a:t>dan</a:t>
            </a:r>
            <a:r>
              <a:rPr lang="en-US" sz="2000" dirty="0"/>
              <a:t> </a:t>
            </a:r>
            <a:r>
              <a:rPr lang="en-US" sz="2000" dirty="0" err="1"/>
              <a:t>perangkat</a:t>
            </a:r>
            <a:r>
              <a:rPr lang="en-US" sz="2000" dirty="0"/>
              <a:t> </a:t>
            </a:r>
            <a:r>
              <a:rPr lang="en-US" sz="2000" dirty="0" err="1"/>
              <a:t>otomatisasi</a:t>
            </a:r>
            <a:r>
              <a:rPr lang="en-US" sz="2000" dirty="0"/>
              <a:t> </a:t>
            </a:r>
            <a:r>
              <a:rPr lang="en-US" sz="2000" dirty="0" err="1"/>
              <a:t>rumah</a:t>
            </a:r>
            <a:r>
              <a:rPr lang="en-US" sz="2000" dirty="0"/>
              <a:t>, </a:t>
            </a:r>
            <a:r>
              <a:rPr lang="en-US" sz="2000" dirty="0" err="1"/>
              <a:t>menggunakan</a:t>
            </a:r>
            <a:r>
              <a:rPr lang="en-US" sz="2000" dirty="0"/>
              <a:t> Bluetooth </a:t>
            </a:r>
            <a:r>
              <a:rPr lang="en-US" sz="2000" dirty="0" err="1"/>
              <a:t>atau</a:t>
            </a:r>
            <a:r>
              <a:rPr lang="en-US" sz="2000" dirty="0"/>
              <a:t> Wi-Fi</a:t>
            </a:r>
            <a:r>
              <a:rPr lang="en-US" sz="2000" dirty="0" smtClean="0"/>
              <a:t>.</a:t>
            </a:r>
          </a:p>
          <a:p>
            <a:pPr marL="36900" indent="0" algn="just">
              <a:buNone/>
            </a:pPr>
            <a:endParaRPr lang="en-US" sz="2400" dirty="0"/>
          </a:p>
        </p:txBody>
      </p:sp>
      <p:pic>
        <p:nvPicPr>
          <p:cNvPr id="4" name="Picture 4" descr="Sensors 20 00800 g001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292" y="3322540"/>
            <a:ext cx="3445009" cy="26307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33483" y="6090870"/>
            <a:ext cx="5164629" cy="368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Gambar</a:t>
            </a:r>
            <a:r>
              <a:rPr lang="en-US" sz="1600" b="1" dirty="0" smtClean="0"/>
              <a:t> 1.</a:t>
            </a:r>
            <a:r>
              <a:rPr lang="en-US" sz="1600" dirty="0" smtClean="0"/>
              <a:t> </a:t>
            </a:r>
            <a:r>
              <a:rPr lang="en-US" sz="1600" dirty="0" err="1" smtClean="0"/>
              <a:t>Perangkat</a:t>
            </a:r>
            <a:r>
              <a:rPr lang="en-US" sz="1600" dirty="0" smtClean="0"/>
              <a:t> </a:t>
            </a:r>
            <a:r>
              <a:rPr lang="en-US" sz="1600" dirty="0" err="1" smtClean="0"/>
              <a:t>peringatan</a:t>
            </a:r>
            <a:r>
              <a:rPr lang="en-US" sz="1600" dirty="0" smtClean="0"/>
              <a:t> </a:t>
            </a:r>
            <a:r>
              <a:rPr lang="en-US" sz="1600" dirty="0" err="1" smtClean="0"/>
              <a:t>gempa</a:t>
            </a:r>
            <a:r>
              <a:rPr lang="en-US" sz="1600" dirty="0" smtClean="0"/>
              <a:t> yang </a:t>
            </a:r>
            <a:r>
              <a:rPr lang="en-US" sz="1600" dirty="0" err="1" smtClean="0"/>
              <a:t>dikembangkan</a:t>
            </a:r>
            <a:r>
              <a:rPr lang="en-US" sz="1600" dirty="0" smtClean="0"/>
              <a:t>.</a:t>
            </a:r>
            <a:endParaRPr lang="en-US" sz="1600" dirty="0"/>
          </a:p>
        </p:txBody>
      </p:sp>
      <p:pic>
        <p:nvPicPr>
          <p:cNvPr id="6" name="Picture 5"/>
          <p:cNvPicPr>
            <a:picLocks noChangeAspect="1"/>
          </p:cNvPicPr>
          <p:nvPr/>
        </p:nvPicPr>
        <p:blipFill>
          <a:blip r:embed="rId3"/>
          <a:stretch>
            <a:fillRect/>
          </a:stretch>
        </p:blipFill>
        <p:spPr>
          <a:xfrm>
            <a:off x="6638924" y="3475417"/>
            <a:ext cx="4714875" cy="2181225"/>
          </a:xfrm>
          <a:prstGeom prst="rect">
            <a:avLst/>
          </a:prstGeom>
        </p:spPr>
      </p:pic>
      <p:sp>
        <p:nvSpPr>
          <p:cNvPr id="7" name="Title 1"/>
          <p:cNvSpPr txBox="1">
            <a:spLocks/>
          </p:cNvSpPr>
          <p:nvPr/>
        </p:nvSpPr>
        <p:spPr>
          <a:xfrm>
            <a:off x="6079141" y="5953274"/>
            <a:ext cx="5834439" cy="612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Tabel</a:t>
            </a:r>
            <a:r>
              <a:rPr lang="en-US" sz="1600" b="1" dirty="0" smtClean="0"/>
              <a:t> 1.</a:t>
            </a:r>
            <a:r>
              <a:rPr lang="en-US" sz="1600" dirty="0" smtClean="0"/>
              <a:t> </a:t>
            </a:r>
            <a:r>
              <a:rPr lang="nn-NO" sz="1600" dirty="0" smtClean="0"/>
              <a:t>Spesifikasi perangkat peringatan gempa yang dikembangkan.</a:t>
            </a:r>
            <a:endParaRPr lang="en-US" sz="2000" dirty="0"/>
          </a:p>
        </p:txBody>
      </p:sp>
    </p:spTree>
    <p:extLst>
      <p:ext uri="{BB962C8B-B14F-4D97-AF65-F5344CB8AC3E}">
        <p14:creationId xmlns:p14="http://schemas.microsoft.com/office/powerpoint/2010/main" val="2445849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929" y="916928"/>
            <a:ext cx="10515600" cy="1274201"/>
          </a:xfrm>
        </p:spPr>
        <p:txBody>
          <a:bodyPr>
            <a:normAutofit/>
          </a:bodyPr>
          <a:lstStyle/>
          <a:p>
            <a:pPr marL="36900" indent="0" algn="just">
              <a:buNone/>
            </a:pPr>
            <a:r>
              <a:rPr lang="en-US" sz="2000" dirty="0" err="1"/>
              <a:t>Algoritma</a:t>
            </a:r>
            <a:r>
              <a:rPr lang="en-US" sz="2000" dirty="0"/>
              <a:t> </a:t>
            </a:r>
            <a:r>
              <a:rPr lang="en-US" sz="2000" dirty="0" err="1"/>
              <a:t>pendeteksian</a:t>
            </a:r>
            <a:r>
              <a:rPr lang="en-US" sz="2000" dirty="0"/>
              <a:t> yang kami </a:t>
            </a:r>
            <a:r>
              <a:rPr lang="en-US" sz="2000" dirty="0" err="1"/>
              <a:t>kembangkan</a:t>
            </a:r>
            <a:r>
              <a:rPr lang="en-US" sz="2000" dirty="0"/>
              <a:t> </a:t>
            </a:r>
            <a:r>
              <a:rPr lang="en-US" sz="2000" dirty="0" err="1"/>
              <a:t>untuk</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ini</a:t>
            </a:r>
            <a:r>
              <a:rPr lang="en-US" sz="2000" dirty="0"/>
              <a:t> </a:t>
            </a:r>
            <a:r>
              <a:rPr lang="en-US" sz="2000" dirty="0" err="1"/>
              <a:t>didasarkan</a:t>
            </a:r>
            <a:r>
              <a:rPr lang="en-US" sz="2000" dirty="0"/>
              <a:t> </a:t>
            </a:r>
            <a:r>
              <a:rPr lang="en-US" sz="2000" dirty="0" err="1"/>
              <a:t>pada</a:t>
            </a:r>
            <a:r>
              <a:rPr lang="en-US" sz="2000" dirty="0"/>
              <a:t> </a:t>
            </a:r>
            <a:r>
              <a:rPr lang="en-US" sz="2000" dirty="0" err="1"/>
              <a:t>jaringan</a:t>
            </a:r>
            <a:r>
              <a:rPr lang="en-US" sz="2000" dirty="0"/>
              <a:t> </a:t>
            </a:r>
            <a:r>
              <a:rPr lang="en-US" sz="2000" dirty="0" err="1"/>
              <a:t>saraf</a:t>
            </a:r>
            <a:r>
              <a:rPr lang="en-US" sz="2000" dirty="0"/>
              <a:t> </a:t>
            </a:r>
            <a:r>
              <a:rPr lang="en-US" sz="2000" dirty="0" err="1"/>
              <a:t>tiruan</a:t>
            </a:r>
            <a:r>
              <a:rPr lang="en-US" sz="2000" dirty="0"/>
              <a:t> (Artificial Neural Network</a:t>
            </a:r>
            <a:r>
              <a:rPr lang="en-US" sz="2000" dirty="0" smtClean="0"/>
              <a:t>). </a:t>
            </a:r>
            <a:r>
              <a:rPr lang="en-US" sz="2000" dirty="0"/>
              <a:t>Model JST yang </a:t>
            </a:r>
            <a:r>
              <a:rPr lang="en-US" sz="2000" dirty="0" err="1"/>
              <a:t>digunakan</a:t>
            </a:r>
            <a:r>
              <a:rPr lang="en-US" sz="2000" dirty="0"/>
              <a:t> </a:t>
            </a:r>
            <a:r>
              <a:rPr lang="en-US" sz="2000" dirty="0" err="1"/>
              <a:t>memiliki</a:t>
            </a:r>
            <a:r>
              <a:rPr lang="en-US" sz="2000" dirty="0"/>
              <a:t> </a:t>
            </a:r>
            <a:r>
              <a:rPr lang="en-US" sz="2000" dirty="0" err="1"/>
              <a:t>tiga</a:t>
            </a:r>
            <a:r>
              <a:rPr lang="en-US" sz="2000" dirty="0"/>
              <a:t> neuron di </a:t>
            </a:r>
            <a:r>
              <a:rPr lang="en-US" sz="2000" dirty="0" err="1"/>
              <a:t>lapisan</a:t>
            </a:r>
            <a:r>
              <a:rPr lang="en-US" sz="2000" dirty="0"/>
              <a:t> </a:t>
            </a:r>
            <a:r>
              <a:rPr lang="en-US" sz="2000" dirty="0" err="1"/>
              <a:t>masukan</a:t>
            </a:r>
            <a:r>
              <a:rPr lang="en-US" sz="2000" dirty="0"/>
              <a:t>, lima neuron di </a:t>
            </a:r>
            <a:r>
              <a:rPr lang="en-US" sz="2000" dirty="0" err="1"/>
              <a:t>lapisan</a:t>
            </a:r>
            <a:r>
              <a:rPr lang="en-US" sz="2000" dirty="0"/>
              <a:t> </a:t>
            </a:r>
            <a:r>
              <a:rPr lang="en-US" sz="2000" dirty="0" err="1"/>
              <a:t>tersembunyi</a:t>
            </a:r>
            <a:r>
              <a:rPr lang="en-US" sz="2000" dirty="0"/>
              <a:t>, </a:t>
            </a:r>
            <a:r>
              <a:rPr lang="en-US" sz="2000" dirty="0" err="1"/>
              <a:t>dan</a:t>
            </a:r>
            <a:r>
              <a:rPr lang="en-US" sz="2000" dirty="0"/>
              <a:t> </a:t>
            </a:r>
            <a:r>
              <a:rPr lang="en-US" sz="2000" dirty="0" err="1"/>
              <a:t>satu</a:t>
            </a:r>
            <a:r>
              <a:rPr lang="en-US" sz="2000" dirty="0"/>
              <a:t> neuron di </a:t>
            </a:r>
            <a:r>
              <a:rPr lang="en-US" sz="2000" dirty="0" err="1"/>
              <a:t>lapisan</a:t>
            </a:r>
            <a:r>
              <a:rPr lang="en-US" sz="2000" dirty="0"/>
              <a:t> </a:t>
            </a:r>
            <a:r>
              <a:rPr lang="en-US" sz="2000" dirty="0" err="1"/>
              <a:t>keluaran</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2</a:t>
            </a:r>
            <a:r>
              <a:rPr lang="en-US" sz="2000" dirty="0" smtClean="0"/>
              <a:t>.</a:t>
            </a:r>
          </a:p>
        </p:txBody>
      </p:sp>
      <p:pic>
        <p:nvPicPr>
          <p:cNvPr id="4" name="Picture 2" descr="Sensors 20 00800 g002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519" y="2553459"/>
            <a:ext cx="4350421" cy="29820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20050" y="5632338"/>
            <a:ext cx="5817362" cy="523220"/>
          </a:xfrm>
          <a:prstGeom prst="rect">
            <a:avLst/>
          </a:prstGeom>
          <a:noFill/>
        </p:spPr>
        <p:txBody>
          <a:bodyPr wrap="none" rtlCol="0">
            <a:spAutoFit/>
          </a:bodyPr>
          <a:lstStyle/>
          <a:p>
            <a:r>
              <a:rPr lang="en-US" sz="1400" b="1" dirty="0" err="1"/>
              <a:t>Gambar</a:t>
            </a:r>
            <a:r>
              <a:rPr lang="en-US" sz="1400" b="1" dirty="0"/>
              <a:t> 2.</a:t>
            </a:r>
            <a:r>
              <a:rPr lang="en-US" sz="1400" dirty="0"/>
              <a:t> Model JST </a:t>
            </a:r>
            <a:r>
              <a:rPr lang="en-US" sz="1400" dirty="0" err="1"/>
              <a:t>dengan</a:t>
            </a:r>
            <a:r>
              <a:rPr lang="en-US" sz="1400" dirty="0"/>
              <a:t> </a:t>
            </a:r>
            <a:r>
              <a:rPr lang="en-US" sz="1400" dirty="0" err="1"/>
              <a:t>tiga</a:t>
            </a:r>
            <a:r>
              <a:rPr lang="en-US" sz="1400" dirty="0"/>
              <a:t> </a:t>
            </a:r>
            <a:r>
              <a:rPr lang="en-US" sz="1400" dirty="0" err="1"/>
              <a:t>masukan</a:t>
            </a:r>
            <a:r>
              <a:rPr lang="en-US" sz="1400" dirty="0"/>
              <a:t> </a:t>
            </a:r>
            <a:r>
              <a:rPr lang="en-US" sz="1400" dirty="0" err="1"/>
              <a:t>dengan</a:t>
            </a:r>
            <a:r>
              <a:rPr lang="en-US" sz="1400" dirty="0"/>
              <a:t> </a:t>
            </a:r>
            <a:r>
              <a:rPr lang="en-US" sz="1400" dirty="0" err="1"/>
              <a:t>satu</a:t>
            </a:r>
            <a:r>
              <a:rPr lang="en-US" sz="1400" dirty="0"/>
              <a:t> </a:t>
            </a:r>
            <a:r>
              <a:rPr lang="en-US" sz="1400" dirty="0" err="1"/>
              <a:t>lapisan</a:t>
            </a:r>
            <a:r>
              <a:rPr lang="en-US" sz="1400" dirty="0"/>
              <a:t> </a:t>
            </a:r>
            <a:r>
              <a:rPr lang="en-US" sz="1400" dirty="0" err="1"/>
              <a:t>tersembunyi</a:t>
            </a:r>
            <a:r>
              <a:rPr lang="en-US" sz="1400" dirty="0"/>
              <a:t>.</a:t>
            </a:r>
          </a:p>
          <a:p>
            <a:endParaRPr lang="en-US" sz="1400" dirty="0"/>
          </a:p>
        </p:txBody>
      </p:sp>
    </p:spTree>
    <p:extLst>
      <p:ext uri="{BB962C8B-B14F-4D97-AF65-F5344CB8AC3E}">
        <p14:creationId xmlns:p14="http://schemas.microsoft.com/office/powerpoint/2010/main" val="420770957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8940"/>
            <a:ext cx="10500360" cy="5300260"/>
          </a:xfrm>
        </p:spPr>
        <p:txBody>
          <a:bodyPr>
            <a:normAutofit fontScale="92500" lnSpcReduction="20000"/>
          </a:bodyPr>
          <a:lstStyle/>
          <a:p>
            <a:pPr marL="36900" indent="0" algn="just">
              <a:buNone/>
            </a:pPr>
            <a:r>
              <a:rPr lang="en-US" dirty="0" err="1" smtClean="0"/>
              <a:t>Algoritme</a:t>
            </a:r>
            <a:r>
              <a:rPr lang="en-US" dirty="0" smtClean="0"/>
              <a:t> </a:t>
            </a:r>
            <a:r>
              <a:rPr lang="en-US" dirty="0" err="1" smtClean="0"/>
              <a:t>pendeteksian</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empat</a:t>
            </a:r>
            <a:r>
              <a:rPr lang="en-US" dirty="0" smtClean="0"/>
              <a:t> </a:t>
            </a:r>
            <a:r>
              <a:rPr lang="en-US" dirty="0" err="1" smtClean="0"/>
              <a:t>fase</a:t>
            </a:r>
            <a:r>
              <a:rPr lang="en-US" dirty="0" smtClean="0"/>
              <a:t> </a:t>
            </a:r>
            <a:r>
              <a:rPr lang="en-US" dirty="0" err="1" smtClean="0"/>
              <a:t>termasuk</a:t>
            </a:r>
            <a:r>
              <a:rPr lang="en-US" dirty="0" smtClean="0"/>
              <a:t> </a:t>
            </a:r>
            <a:r>
              <a:rPr lang="en-US" dirty="0" err="1" smtClean="0"/>
              <a:t>ekstraksi</a:t>
            </a:r>
            <a:r>
              <a:rPr lang="en-US" dirty="0" smtClean="0"/>
              <a:t> </a:t>
            </a:r>
            <a:r>
              <a:rPr lang="en-US" dirty="0" err="1" smtClean="0"/>
              <a:t>fitur</a:t>
            </a:r>
            <a:r>
              <a:rPr lang="en-US" dirty="0" smtClean="0"/>
              <a:t>, </a:t>
            </a:r>
            <a:r>
              <a:rPr lang="en-US" dirty="0" err="1" smtClean="0"/>
              <a:t>pra-pemrosesan</a:t>
            </a:r>
            <a:r>
              <a:rPr lang="en-US" dirty="0" smtClean="0"/>
              <a:t>, </a:t>
            </a:r>
            <a:r>
              <a:rPr lang="en-US" dirty="0" err="1" smtClean="0"/>
              <a:t>pelatihan</a:t>
            </a:r>
            <a:r>
              <a:rPr lang="en-US" dirty="0" smtClean="0"/>
              <a:t>, </a:t>
            </a:r>
            <a:r>
              <a:rPr lang="en-US" dirty="0" err="1" smtClean="0"/>
              <a:t>dan</a:t>
            </a:r>
            <a:r>
              <a:rPr lang="en-US" dirty="0" smtClean="0"/>
              <a:t> </a:t>
            </a:r>
            <a:r>
              <a:rPr lang="en-US" dirty="0" err="1" smtClean="0"/>
              <a:t>pengujian</a:t>
            </a:r>
            <a:r>
              <a:rPr lang="en-US" dirty="0" smtClean="0"/>
              <a:t> model </a:t>
            </a:r>
            <a:r>
              <a:rPr lang="en-US" dirty="0" err="1" smtClean="0"/>
              <a:t>pembelajaran</a:t>
            </a:r>
            <a:r>
              <a:rPr lang="en-US" dirty="0" smtClean="0"/>
              <a:t> </a:t>
            </a:r>
            <a:r>
              <a:rPr lang="en-US" dirty="0" err="1" smtClean="0"/>
              <a:t>mesin</a:t>
            </a:r>
            <a:r>
              <a:rPr lang="en-US" dirty="0" smtClean="0"/>
              <a:t>. </a:t>
            </a:r>
            <a:r>
              <a:rPr lang="en-US" dirty="0" err="1" smtClean="0"/>
              <a:t>Untuk</a:t>
            </a:r>
            <a:r>
              <a:rPr lang="en-US" dirty="0" smtClean="0"/>
              <a:t> </a:t>
            </a:r>
            <a:r>
              <a:rPr lang="en-US" dirty="0" err="1" smtClean="0"/>
              <a:t>mendeteksi</a:t>
            </a:r>
            <a:r>
              <a:rPr lang="en-US" dirty="0" smtClean="0"/>
              <a:t> </a:t>
            </a:r>
            <a:r>
              <a:rPr lang="en-US" dirty="0" err="1" smtClean="0"/>
              <a:t>gempa</a:t>
            </a:r>
            <a:r>
              <a:rPr lang="en-US" dirty="0" smtClean="0"/>
              <a:t> </a:t>
            </a:r>
            <a:r>
              <a:rPr lang="en-US" dirty="0" err="1" smtClean="0"/>
              <a:t>bumi</a:t>
            </a:r>
            <a:r>
              <a:rPr lang="en-US" dirty="0" smtClean="0"/>
              <a:t>, kami </a:t>
            </a:r>
            <a:r>
              <a:rPr lang="en-US" dirty="0" err="1" smtClean="0"/>
              <a:t>menggunakan</a:t>
            </a:r>
            <a:r>
              <a:rPr lang="en-US" dirty="0" smtClean="0"/>
              <a:t> </a:t>
            </a:r>
            <a:r>
              <a:rPr lang="en-US" dirty="0" err="1" smtClean="0"/>
              <a:t>tiga</a:t>
            </a:r>
            <a:r>
              <a:rPr lang="en-US" dirty="0" smtClean="0"/>
              <a:t> </a:t>
            </a:r>
            <a:r>
              <a:rPr lang="en-US" dirty="0" err="1" smtClean="0"/>
              <a:t>fitur</a:t>
            </a:r>
            <a:r>
              <a:rPr lang="en-US" dirty="0" smtClean="0"/>
              <a:t> </a:t>
            </a:r>
            <a:r>
              <a:rPr lang="en-US" dirty="0" err="1" smtClean="0"/>
              <a:t>termasuk</a:t>
            </a:r>
            <a:r>
              <a:rPr lang="en-US" dirty="0" smtClean="0"/>
              <a:t> inter-quartile range (IQR), zero crossing rate (ZC), </a:t>
            </a:r>
            <a:r>
              <a:rPr lang="en-US" dirty="0" err="1" smtClean="0"/>
              <a:t>dan</a:t>
            </a:r>
            <a:r>
              <a:rPr lang="en-US" dirty="0" smtClean="0"/>
              <a:t> </a:t>
            </a:r>
            <a:r>
              <a:rPr lang="en-US" dirty="0" err="1" smtClean="0"/>
              <a:t>kecepatan</a:t>
            </a:r>
            <a:r>
              <a:rPr lang="en-US" dirty="0" smtClean="0"/>
              <a:t> </a:t>
            </a:r>
            <a:r>
              <a:rPr lang="en-US" dirty="0" err="1" smtClean="0"/>
              <a:t>absolut</a:t>
            </a:r>
            <a:r>
              <a:rPr lang="en-US" dirty="0" smtClean="0"/>
              <a:t> </a:t>
            </a:r>
            <a:r>
              <a:rPr lang="en-US" dirty="0" err="1" smtClean="0"/>
              <a:t>kumulatif</a:t>
            </a:r>
            <a:r>
              <a:rPr lang="en-US" dirty="0" smtClean="0"/>
              <a:t> (CAV), yang </a:t>
            </a:r>
            <a:r>
              <a:rPr lang="en-US" dirty="0" err="1" smtClean="0"/>
              <a:t>merupakan</a:t>
            </a:r>
            <a:r>
              <a:rPr lang="en-US" dirty="0" smtClean="0"/>
              <a:t> </a:t>
            </a:r>
            <a:r>
              <a:rPr lang="en-US" dirty="0" err="1" smtClean="0"/>
              <a:t>fitur</a:t>
            </a:r>
            <a:r>
              <a:rPr lang="en-US" dirty="0" smtClean="0"/>
              <a:t> yang </a:t>
            </a:r>
            <a:r>
              <a:rPr lang="en-US" dirty="0" err="1" smtClean="0"/>
              <a:t>sama</a:t>
            </a:r>
            <a:r>
              <a:rPr lang="en-US" dirty="0" smtClean="0"/>
              <a:t> yang </a:t>
            </a:r>
            <a:r>
              <a:rPr lang="en-US" dirty="0" err="1" smtClean="0"/>
              <a:t>digunakan</a:t>
            </a:r>
            <a:r>
              <a:rPr lang="en-US" dirty="0" smtClean="0"/>
              <a:t> di </a:t>
            </a:r>
            <a:r>
              <a:rPr lang="en-US" dirty="0" err="1" smtClean="0"/>
              <a:t>MyShake</a:t>
            </a:r>
            <a:r>
              <a:rPr lang="en-US" dirty="0" smtClean="0"/>
              <a:t>. IQR </a:t>
            </a:r>
            <a:r>
              <a:rPr lang="en-US" dirty="0" err="1"/>
              <a:t>adalah</a:t>
            </a:r>
            <a:r>
              <a:rPr lang="en-US" dirty="0"/>
              <a:t> </a:t>
            </a:r>
            <a:r>
              <a:rPr lang="en-US" dirty="0" err="1"/>
              <a:t>amplitudo</a:t>
            </a:r>
            <a:r>
              <a:rPr lang="en-US" dirty="0"/>
              <a:t> </a:t>
            </a:r>
            <a:r>
              <a:rPr lang="en-US" dirty="0" err="1"/>
              <a:t>antara</a:t>
            </a:r>
            <a:r>
              <a:rPr lang="en-US" dirty="0"/>
              <a:t> 25% </a:t>
            </a:r>
            <a:r>
              <a:rPr lang="en-US" dirty="0" err="1"/>
              <a:t>dan</a:t>
            </a:r>
            <a:r>
              <a:rPr lang="en-US" dirty="0"/>
              <a:t> 75% </a:t>
            </a:r>
            <a:r>
              <a:rPr lang="en-US" dirty="0" err="1"/>
              <a:t>dari</a:t>
            </a:r>
            <a:r>
              <a:rPr lang="en-US" dirty="0"/>
              <a:t> </a:t>
            </a:r>
            <a:r>
              <a:rPr lang="en-US" dirty="0" err="1"/>
              <a:t>penjumlahan</a:t>
            </a:r>
            <a:r>
              <a:rPr lang="en-US" dirty="0"/>
              <a:t> </a:t>
            </a:r>
            <a:r>
              <a:rPr lang="en-US" dirty="0" err="1"/>
              <a:t>vektor</a:t>
            </a:r>
            <a:r>
              <a:rPr lang="en-US" dirty="0"/>
              <a:t> </a:t>
            </a:r>
            <a:r>
              <a:rPr lang="en-US" dirty="0" err="1"/>
              <a:t>percepatan</a:t>
            </a:r>
            <a:r>
              <a:rPr lang="en-US" dirty="0"/>
              <a:t>. ZC </a:t>
            </a:r>
            <a:r>
              <a:rPr lang="en-US" dirty="0" err="1"/>
              <a:t>adalah</a:t>
            </a:r>
            <a:r>
              <a:rPr lang="en-US" dirty="0"/>
              <a:t> </a:t>
            </a:r>
            <a:r>
              <a:rPr lang="en-US" dirty="0" err="1"/>
              <a:t>ukuran</a:t>
            </a:r>
            <a:r>
              <a:rPr lang="en-US" dirty="0"/>
              <a:t> </a:t>
            </a:r>
            <a:r>
              <a:rPr lang="en-US" dirty="0" err="1"/>
              <a:t>frekuensi</a:t>
            </a:r>
            <a:r>
              <a:rPr lang="en-US" dirty="0"/>
              <a:t> yang </a:t>
            </a:r>
            <a:r>
              <a:rPr lang="en-US" dirty="0" err="1"/>
              <a:t>menunjukkan</a:t>
            </a:r>
            <a:r>
              <a:rPr lang="en-US" dirty="0"/>
              <a:t> </a:t>
            </a:r>
            <a:r>
              <a:rPr lang="en-US" dirty="0" err="1"/>
              <a:t>jumlah</a:t>
            </a:r>
            <a:r>
              <a:rPr lang="en-US" dirty="0"/>
              <a:t> </a:t>
            </a:r>
            <a:r>
              <a:rPr lang="en-US" dirty="0" err="1"/>
              <a:t>waktu</a:t>
            </a:r>
            <a:r>
              <a:rPr lang="en-US" dirty="0"/>
              <a:t> </a:t>
            </a:r>
            <a:r>
              <a:rPr lang="en-US" dirty="0" err="1"/>
              <a:t>sinyal</a:t>
            </a:r>
            <a:r>
              <a:rPr lang="en-US" dirty="0"/>
              <a:t> </a:t>
            </a:r>
            <a:r>
              <a:rPr lang="en-US" dirty="0" err="1"/>
              <a:t>berubah</a:t>
            </a:r>
            <a:r>
              <a:rPr lang="en-US" dirty="0"/>
              <a:t> </a:t>
            </a:r>
            <a:r>
              <a:rPr lang="en-US" dirty="0" err="1"/>
              <a:t>tandanya</a:t>
            </a:r>
            <a:r>
              <a:rPr lang="en-US" dirty="0"/>
              <a:t>. CAV </a:t>
            </a:r>
            <a:r>
              <a:rPr lang="en-US" dirty="0" err="1"/>
              <a:t>adalah</a:t>
            </a:r>
            <a:r>
              <a:rPr lang="en-US" dirty="0"/>
              <a:t> </a:t>
            </a:r>
            <a:r>
              <a:rPr lang="en-US" dirty="0" err="1"/>
              <a:t>ukuran</a:t>
            </a:r>
            <a:r>
              <a:rPr lang="en-US" dirty="0"/>
              <a:t> </a:t>
            </a:r>
            <a:r>
              <a:rPr lang="en-US" dirty="0" err="1"/>
              <a:t>kumulatif</a:t>
            </a:r>
            <a:r>
              <a:rPr lang="en-US" dirty="0"/>
              <a:t> </a:t>
            </a:r>
            <a:r>
              <a:rPr lang="en-US" dirty="0" err="1"/>
              <a:t>amplitudo</a:t>
            </a:r>
            <a:r>
              <a:rPr lang="en-US" dirty="0"/>
              <a:t> </a:t>
            </a:r>
            <a:r>
              <a:rPr lang="en-US" dirty="0" err="1"/>
              <a:t>dari</a:t>
            </a:r>
            <a:r>
              <a:rPr lang="en-US" dirty="0"/>
              <a:t> </a:t>
            </a:r>
            <a:r>
              <a:rPr lang="en-US" dirty="0" err="1"/>
              <a:t>jumlah</a:t>
            </a:r>
            <a:r>
              <a:rPr lang="en-US" dirty="0"/>
              <a:t> </a:t>
            </a:r>
            <a:r>
              <a:rPr lang="en-US" dirty="0" err="1"/>
              <a:t>vektor</a:t>
            </a:r>
            <a:r>
              <a:rPr lang="en-US" dirty="0"/>
              <a:t> </a:t>
            </a:r>
            <a:r>
              <a:rPr lang="en-US" dirty="0" err="1"/>
              <a:t>percepatan</a:t>
            </a:r>
            <a:r>
              <a:rPr lang="en-US" dirty="0"/>
              <a:t> </a:t>
            </a:r>
            <a:r>
              <a:rPr lang="en-US" dirty="0" err="1"/>
              <a:t>tiga</a:t>
            </a:r>
            <a:r>
              <a:rPr lang="en-US" dirty="0"/>
              <a:t> </a:t>
            </a:r>
            <a:r>
              <a:rPr lang="en-US" dirty="0" err="1"/>
              <a:t>komponen</a:t>
            </a:r>
            <a:r>
              <a:rPr lang="en-US" dirty="0"/>
              <a:t>. </a:t>
            </a:r>
            <a:r>
              <a:rPr lang="en-US" dirty="0" err="1"/>
              <a:t>Kemudian</a:t>
            </a:r>
            <a:r>
              <a:rPr lang="en-US" dirty="0"/>
              <a:t>, kami </a:t>
            </a:r>
            <a:r>
              <a:rPr lang="en-US" dirty="0" err="1"/>
              <a:t>menggunakan</a:t>
            </a:r>
            <a:r>
              <a:rPr lang="en-US" dirty="0"/>
              <a:t> </a:t>
            </a:r>
            <a:r>
              <a:rPr lang="en-US" dirty="0" err="1"/>
              <a:t>jendela</a:t>
            </a:r>
            <a:r>
              <a:rPr lang="en-US" dirty="0"/>
              <a:t> </a:t>
            </a:r>
            <a:r>
              <a:rPr lang="en-US" dirty="0" err="1"/>
              <a:t>geser</a:t>
            </a:r>
            <a:r>
              <a:rPr lang="en-US" dirty="0"/>
              <a:t> 2 </a:t>
            </a:r>
            <a:r>
              <a:rPr lang="en-US" dirty="0" err="1"/>
              <a:t>detik</a:t>
            </a:r>
            <a:r>
              <a:rPr lang="en-US" dirty="0"/>
              <a:t> </a:t>
            </a:r>
            <a:r>
              <a:rPr lang="en-US" dirty="0" err="1"/>
              <a:t>dengan</a:t>
            </a:r>
            <a:r>
              <a:rPr lang="en-US" dirty="0"/>
              <a:t> </a:t>
            </a:r>
            <a:r>
              <a:rPr lang="en-US" dirty="0" err="1"/>
              <a:t>jendela</a:t>
            </a:r>
            <a:r>
              <a:rPr lang="en-US" dirty="0"/>
              <a:t> overlap 1,5 </a:t>
            </a:r>
            <a:r>
              <a:rPr lang="en-US" dirty="0" err="1"/>
              <a:t>detik</a:t>
            </a:r>
            <a:r>
              <a:rPr lang="en-US" dirty="0"/>
              <a:t> </a:t>
            </a:r>
            <a:r>
              <a:rPr lang="en-US" dirty="0" err="1"/>
              <a:t>pada</a:t>
            </a:r>
            <a:r>
              <a:rPr lang="en-US" dirty="0"/>
              <a:t> data </a:t>
            </a:r>
            <a:r>
              <a:rPr lang="en-US" dirty="0" err="1"/>
              <a:t>akselerasi</a:t>
            </a:r>
            <a:r>
              <a:rPr lang="en-US" dirty="0"/>
              <a:t> </a:t>
            </a:r>
            <a:r>
              <a:rPr lang="en-US" dirty="0" err="1"/>
              <a:t>untuk</a:t>
            </a:r>
            <a:r>
              <a:rPr lang="en-US" dirty="0"/>
              <a:t> </a:t>
            </a:r>
            <a:r>
              <a:rPr lang="en-US" dirty="0" err="1"/>
              <a:t>menghitung</a:t>
            </a:r>
            <a:r>
              <a:rPr lang="en-US" dirty="0"/>
              <a:t> </a:t>
            </a:r>
            <a:r>
              <a:rPr lang="en-US" dirty="0" err="1"/>
              <a:t>ketiga</a:t>
            </a:r>
            <a:r>
              <a:rPr lang="en-US" dirty="0"/>
              <a:t> </a:t>
            </a:r>
            <a:r>
              <a:rPr lang="en-US" dirty="0" err="1"/>
              <a:t>fitur</a:t>
            </a:r>
            <a:r>
              <a:rPr lang="en-US" dirty="0"/>
              <a:t> </a:t>
            </a:r>
            <a:r>
              <a:rPr lang="en-US" dirty="0" err="1"/>
              <a:t>ini</a:t>
            </a:r>
            <a:r>
              <a:rPr lang="en-US" dirty="0"/>
              <a:t> </a:t>
            </a:r>
            <a:r>
              <a:rPr lang="en-US" dirty="0" err="1"/>
              <a:t>secara</a:t>
            </a:r>
            <a:r>
              <a:rPr lang="en-US" dirty="0"/>
              <a:t> </a:t>
            </a:r>
            <a:r>
              <a:rPr lang="en-US" dirty="0" err="1"/>
              <a:t>waktu</a:t>
            </a:r>
            <a:r>
              <a:rPr lang="en-US" dirty="0"/>
              <a:t> </a:t>
            </a:r>
            <a:r>
              <a:rPr lang="en-US" dirty="0" err="1"/>
              <a:t>nyata</a:t>
            </a:r>
            <a:r>
              <a:rPr lang="en-US" dirty="0"/>
              <a:t>.</a:t>
            </a:r>
          </a:p>
          <a:p>
            <a:pPr marL="36900" indent="0" algn="just">
              <a:buNone/>
            </a:pPr>
            <a:r>
              <a:rPr lang="en-US" dirty="0" err="1"/>
              <a:t>Setelah</a:t>
            </a:r>
            <a:r>
              <a:rPr lang="en-US" dirty="0"/>
              <a:t> </a:t>
            </a:r>
            <a:r>
              <a:rPr lang="en-US" dirty="0" err="1"/>
              <a:t>percobaan</a:t>
            </a:r>
            <a:r>
              <a:rPr lang="en-US" dirty="0"/>
              <a:t> </a:t>
            </a:r>
            <a:r>
              <a:rPr lang="en-US" dirty="0" err="1"/>
              <a:t>ekstensif</a:t>
            </a:r>
            <a:r>
              <a:rPr lang="en-US" dirty="0"/>
              <a:t>, kami </a:t>
            </a:r>
            <a:r>
              <a:rPr lang="en-US" dirty="0" err="1"/>
              <a:t>memasang</a:t>
            </a:r>
            <a:r>
              <a:rPr lang="en-US" dirty="0"/>
              <a:t> </a:t>
            </a:r>
            <a:r>
              <a:rPr lang="en-US" dirty="0" err="1"/>
              <a:t>perangkat</a:t>
            </a:r>
            <a:r>
              <a:rPr lang="en-US" dirty="0"/>
              <a:t> di 29 </a:t>
            </a:r>
            <a:r>
              <a:rPr lang="en-US" dirty="0" err="1"/>
              <a:t>lokasi</a:t>
            </a:r>
            <a:r>
              <a:rPr lang="en-US" dirty="0"/>
              <a:t> di </a:t>
            </a:r>
            <a:r>
              <a:rPr lang="en-US" dirty="0" err="1"/>
              <a:t>tiga</a:t>
            </a:r>
            <a:r>
              <a:rPr lang="en-US" dirty="0"/>
              <a:t> </a:t>
            </a:r>
            <a:r>
              <a:rPr lang="en-US" dirty="0" err="1"/>
              <a:t>kota</a:t>
            </a:r>
            <a:r>
              <a:rPr lang="en-US" dirty="0"/>
              <a:t> </a:t>
            </a:r>
            <a:r>
              <a:rPr lang="en-US" dirty="0" err="1"/>
              <a:t>berbeda</a:t>
            </a:r>
            <a:r>
              <a:rPr lang="en-US" dirty="0"/>
              <a:t> </a:t>
            </a:r>
            <a:r>
              <a:rPr lang="en-US" dirty="0" err="1"/>
              <a:t>dan</a:t>
            </a:r>
            <a:r>
              <a:rPr lang="en-US" dirty="0"/>
              <a:t> </a:t>
            </a:r>
            <a:r>
              <a:rPr lang="en-US" dirty="0" err="1"/>
              <a:t>mengoperasikannya</a:t>
            </a:r>
            <a:r>
              <a:rPr lang="en-US" dirty="0"/>
              <a:t> </a:t>
            </a:r>
            <a:r>
              <a:rPr lang="en-US" dirty="0" err="1"/>
              <a:t>selama</a:t>
            </a:r>
            <a:r>
              <a:rPr lang="en-US" dirty="0"/>
              <a:t> </a:t>
            </a:r>
            <a:r>
              <a:rPr lang="en-US" dirty="0" err="1"/>
              <a:t>dua</a:t>
            </a:r>
            <a:r>
              <a:rPr lang="en-US" dirty="0"/>
              <a:t> </a:t>
            </a:r>
            <a:r>
              <a:rPr lang="en-US" dirty="0" err="1"/>
              <a:t>bulan</a:t>
            </a:r>
            <a:r>
              <a:rPr lang="en-US" dirty="0"/>
              <a:t>. </a:t>
            </a:r>
            <a:r>
              <a:rPr lang="en-US" dirty="0" err="1"/>
              <a:t>Meskipun</a:t>
            </a:r>
            <a:r>
              <a:rPr lang="en-US" dirty="0"/>
              <a:t> model </a:t>
            </a:r>
            <a:r>
              <a:rPr lang="en-US" dirty="0" err="1"/>
              <a:t>menunjukkan</a:t>
            </a:r>
            <a:r>
              <a:rPr lang="en-US" dirty="0"/>
              <a:t> </a:t>
            </a:r>
            <a:r>
              <a:rPr lang="en-US" dirty="0" err="1"/>
              <a:t>akurasi</a:t>
            </a:r>
            <a:r>
              <a:rPr lang="en-US" dirty="0"/>
              <a:t> </a:t>
            </a:r>
            <a:r>
              <a:rPr lang="en-US" dirty="0" err="1"/>
              <a:t>tinggi</a:t>
            </a:r>
            <a:r>
              <a:rPr lang="en-US" dirty="0"/>
              <a:t> </a:t>
            </a:r>
            <a:r>
              <a:rPr lang="en-US" dirty="0" err="1"/>
              <a:t>lebih</a:t>
            </a:r>
            <a:r>
              <a:rPr lang="en-US" dirty="0"/>
              <a:t> </a:t>
            </a:r>
            <a:r>
              <a:rPr lang="en-US" dirty="0" err="1"/>
              <a:t>dari</a:t>
            </a:r>
            <a:r>
              <a:rPr lang="en-US" dirty="0"/>
              <a:t> 95% </a:t>
            </a:r>
            <a:r>
              <a:rPr lang="en-US" dirty="0" err="1"/>
              <a:t>dalam</a:t>
            </a:r>
            <a:r>
              <a:rPr lang="en-US" dirty="0"/>
              <a:t> </a:t>
            </a:r>
            <a:r>
              <a:rPr lang="en-US" dirty="0" err="1"/>
              <a:t>eksperimen</a:t>
            </a:r>
            <a:r>
              <a:rPr lang="en-US" dirty="0"/>
              <a:t> kami, kami </a:t>
            </a:r>
            <a:r>
              <a:rPr lang="en-US" dirty="0" err="1"/>
              <a:t>menemukan</a:t>
            </a:r>
            <a:r>
              <a:rPr lang="en-US" dirty="0"/>
              <a:t> </a:t>
            </a:r>
            <a:r>
              <a:rPr lang="en-US" dirty="0" err="1"/>
              <a:t>beberapa</a:t>
            </a:r>
            <a:r>
              <a:rPr lang="en-US" dirty="0"/>
              <a:t> alarm </a:t>
            </a:r>
            <a:r>
              <a:rPr lang="en-US" dirty="0" err="1"/>
              <a:t>palsu</a:t>
            </a:r>
            <a:r>
              <a:rPr lang="en-US" dirty="0"/>
              <a:t> </a:t>
            </a:r>
            <a:r>
              <a:rPr lang="en-US" dirty="0" err="1"/>
              <a:t>selama</a:t>
            </a:r>
            <a:r>
              <a:rPr lang="en-US" dirty="0"/>
              <a:t> </a:t>
            </a:r>
            <a:r>
              <a:rPr lang="en-US" dirty="0" err="1"/>
              <a:t>operasi</a:t>
            </a:r>
            <a:r>
              <a:rPr lang="en-US" dirty="0"/>
              <a:t> </a:t>
            </a:r>
            <a:r>
              <a:rPr lang="en-US" dirty="0" err="1"/>
              <a:t>sebenarnya</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smtClean="0"/>
              <a:t>kami </a:t>
            </a:r>
            <a:r>
              <a:rPr lang="en-US" dirty="0" err="1"/>
              <a:t>menilai</a:t>
            </a:r>
            <a:r>
              <a:rPr lang="en-US" dirty="0"/>
              <a:t> </a:t>
            </a:r>
            <a:r>
              <a:rPr lang="en-US" dirty="0" err="1"/>
              <a:t>dengan</a:t>
            </a:r>
            <a:r>
              <a:rPr lang="en-US" dirty="0"/>
              <a:t> </a:t>
            </a:r>
            <a:r>
              <a:rPr lang="en-US" dirty="0" err="1"/>
              <a:t>cermat</a:t>
            </a:r>
            <a:r>
              <a:rPr lang="en-US" dirty="0"/>
              <a:t> </a:t>
            </a:r>
            <a:r>
              <a:rPr lang="en-US" dirty="0" err="1"/>
              <a:t>kinerja</a:t>
            </a:r>
            <a:r>
              <a:rPr lang="en-US" dirty="0"/>
              <a:t> model </a:t>
            </a:r>
            <a:r>
              <a:rPr lang="en-US" dirty="0" err="1"/>
              <a:t>deteksi</a:t>
            </a:r>
            <a:r>
              <a:rPr lang="en-US" dirty="0"/>
              <a:t> </a:t>
            </a:r>
            <a:r>
              <a:rPr lang="en-US" dirty="0" err="1"/>
              <a:t>gempa</a:t>
            </a:r>
            <a:r>
              <a:rPr lang="en-US" dirty="0"/>
              <a:t> </a:t>
            </a:r>
            <a:r>
              <a:rPr lang="en-US" dirty="0" err="1"/>
              <a:t>dan</a:t>
            </a:r>
            <a:r>
              <a:rPr lang="en-US" dirty="0"/>
              <a:t> </a:t>
            </a:r>
            <a:r>
              <a:rPr lang="en-US" dirty="0" err="1"/>
              <a:t>menguji</a:t>
            </a:r>
            <a:r>
              <a:rPr lang="en-US" dirty="0"/>
              <a:t> </a:t>
            </a:r>
            <a:r>
              <a:rPr lang="en-US" dirty="0" err="1"/>
              <a:t>fitur</a:t>
            </a:r>
            <a:r>
              <a:rPr lang="en-US" dirty="0"/>
              <a:t> </a:t>
            </a:r>
            <a:r>
              <a:rPr lang="en-US" dirty="0" err="1"/>
              <a:t>tambahannya</a:t>
            </a:r>
            <a:r>
              <a:rPr lang="en-US" dirty="0"/>
              <a:t> </a:t>
            </a:r>
            <a:r>
              <a:rPr lang="en-US" dirty="0" err="1"/>
              <a:t>untuk</a:t>
            </a:r>
            <a:r>
              <a:rPr lang="en-US" dirty="0"/>
              <a:t> </a:t>
            </a:r>
            <a:r>
              <a:rPr lang="en-US" dirty="0" err="1"/>
              <a:t>menentukan</a:t>
            </a:r>
            <a:r>
              <a:rPr lang="en-US" dirty="0"/>
              <a:t> </a:t>
            </a:r>
            <a:r>
              <a:rPr lang="en-US" dirty="0" err="1"/>
              <a:t>fitur</a:t>
            </a:r>
            <a:r>
              <a:rPr lang="en-US" dirty="0"/>
              <a:t> </a:t>
            </a:r>
            <a:r>
              <a:rPr lang="en-US" dirty="0" err="1"/>
              <a:t>terbaik</a:t>
            </a:r>
            <a:r>
              <a:rPr lang="en-US" dirty="0"/>
              <a:t> </a:t>
            </a:r>
            <a:r>
              <a:rPr lang="en-US" dirty="0" err="1"/>
              <a:t>untuk</a:t>
            </a:r>
            <a:r>
              <a:rPr lang="en-US" dirty="0"/>
              <a:t> </a:t>
            </a:r>
            <a:r>
              <a:rPr lang="en-US" dirty="0" err="1"/>
              <a:t>deteksi</a:t>
            </a:r>
            <a:r>
              <a:rPr lang="en-US" dirty="0"/>
              <a:t> </a:t>
            </a:r>
            <a:r>
              <a:rPr lang="en-US" dirty="0" err="1"/>
              <a:t>gempa</a:t>
            </a:r>
            <a:r>
              <a:rPr lang="en-US" dirty="0"/>
              <a:t> di </a:t>
            </a:r>
            <a:r>
              <a:rPr lang="en-US" dirty="0" err="1"/>
              <a:t>lingkungan</a:t>
            </a:r>
            <a:r>
              <a:rPr lang="en-US" dirty="0"/>
              <a:t> </a:t>
            </a:r>
            <a:r>
              <a:rPr lang="en-US" dirty="0" err="1"/>
              <a:t>operasional</a:t>
            </a:r>
            <a:r>
              <a:rPr lang="en-US" dirty="0"/>
              <a:t> kami</a:t>
            </a:r>
            <a:r>
              <a:rPr lang="en-US" dirty="0" smtClean="0"/>
              <a:t>. </a:t>
            </a:r>
            <a:endParaRPr lang="en-US" dirty="0"/>
          </a:p>
        </p:txBody>
      </p:sp>
    </p:spTree>
    <p:extLst>
      <p:ext uri="{BB962C8B-B14F-4D97-AF65-F5344CB8AC3E}">
        <p14:creationId xmlns:p14="http://schemas.microsoft.com/office/powerpoint/2010/main" val="422253232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800"/>
            <a:ext cx="10515600" cy="5685644"/>
          </a:xfrm>
        </p:spPr>
        <p:txBody>
          <a:bodyPr>
            <a:normAutofit fontScale="85000" lnSpcReduction="20000"/>
          </a:bodyPr>
          <a:lstStyle/>
          <a:p>
            <a:pPr marL="36900" indent="0" algn="just">
              <a:buNone/>
            </a:pPr>
            <a:r>
              <a:rPr lang="en-US" sz="3300" b="1" dirty="0" err="1" smtClean="0"/>
              <a:t>Pekerjaan</a:t>
            </a:r>
            <a:r>
              <a:rPr lang="en-US" sz="3300" b="1" dirty="0" smtClean="0"/>
              <a:t> </a:t>
            </a:r>
            <a:r>
              <a:rPr lang="en-US" sz="3300" b="1" dirty="0"/>
              <a:t>yang </a:t>
            </a:r>
            <a:r>
              <a:rPr lang="en-US" sz="3300" b="1" dirty="0" err="1" smtClean="0"/>
              <a:t>berhubungan</a:t>
            </a:r>
            <a:endParaRPr lang="en-US" sz="3300" b="1" dirty="0" smtClean="0"/>
          </a:p>
          <a:p>
            <a:pPr marL="36900" indent="0" algn="just">
              <a:buNone/>
            </a:pPr>
            <a:r>
              <a:rPr lang="en-US" dirty="0" err="1"/>
              <a:t>Berbagai</a:t>
            </a:r>
            <a:r>
              <a:rPr lang="en-US" dirty="0"/>
              <a:t> </a:t>
            </a:r>
            <a:r>
              <a:rPr lang="en-US" dirty="0" err="1"/>
              <a:t>sistem</a:t>
            </a:r>
            <a:r>
              <a:rPr lang="en-US" dirty="0"/>
              <a:t> </a:t>
            </a:r>
            <a:r>
              <a:rPr lang="en-US" dirty="0" err="1"/>
              <a:t>pemantauan</a:t>
            </a:r>
            <a:r>
              <a:rPr lang="en-US" dirty="0"/>
              <a:t> yang </a:t>
            </a:r>
            <a:r>
              <a:rPr lang="en-US" dirty="0" err="1"/>
              <a:t>memanfaatkan</a:t>
            </a:r>
            <a:r>
              <a:rPr lang="en-US" dirty="0"/>
              <a:t> </a:t>
            </a:r>
            <a:r>
              <a:rPr lang="en-US" dirty="0" err="1"/>
              <a:t>teknologi</a:t>
            </a:r>
            <a:r>
              <a:rPr lang="en-US" dirty="0"/>
              <a:t> </a:t>
            </a:r>
            <a:r>
              <a:rPr lang="en-US" dirty="0" err="1"/>
              <a:t>seluler</a:t>
            </a:r>
            <a:r>
              <a:rPr lang="en-US" dirty="0"/>
              <a:t> </a:t>
            </a:r>
            <a:r>
              <a:rPr lang="en-US" dirty="0" err="1"/>
              <a:t>telah</a:t>
            </a:r>
            <a:r>
              <a:rPr lang="en-US" dirty="0"/>
              <a:t> </a:t>
            </a:r>
            <a:r>
              <a:rPr lang="en-US" dirty="0" err="1"/>
              <a:t>diusulkan</a:t>
            </a:r>
            <a:r>
              <a:rPr lang="en-US" dirty="0"/>
              <a:t>, </a:t>
            </a:r>
            <a:r>
              <a:rPr lang="en-US" dirty="0" err="1"/>
              <a:t>seperti</a:t>
            </a:r>
            <a:r>
              <a:rPr lang="en-US" dirty="0"/>
              <a:t> </a:t>
            </a:r>
            <a:r>
              <a:rPr lang="en-US" dirty="0" err="1"/>
              <a:t>eWatch</a:t>
            </a:r>
            <a:r>
              <a:rPr lang="en-US" dirty="0"/>
              <a:t>, smartphone, </a:t>
            </a:r>
            <a:r>
              <a:rPr lang="en-US" dirty="0" err="1"/>
              <a:t>dan</a:t>
            </a:r>
            <a:r>
              <a:rPr lang="en-US" dirty="0"/>
              <a:t> </a:t>
            </a:r>
            <a:r>
              <a:rPr lang="en-US" dirty="0" smtClean="0"/>
              <a:t>MEMS. </a:t>
            </a:r>
            <a:r>
              <a:rPr lang="en-US" dirty="0" err="1"/>
              <a:t>Secara</a:t>
            </a:r>
            <a:r>
              <a:rPr lang="en-US" dirty="0"/>
              <a:t> </a:t>
            </a:r>
            <a:r>
              <a:rPr lang="en-US" dirty="0" err="1"/>
              <a:t>khusus</a:t>
            </a:r>
            <a:r>
              <a:rPr lang="en-US" dirty="0"/>
              <a:t>, </a:t>
            </a:r>
            <a:r>
              <a:rPr lang="en-US" dirty="0" err="1"/>
              <a:t>penelitian</a:t>
            </a:r>
            <a:r>
              <a:rPr lang="en-US" dirty="0"/>
              <a:t> </a:t>
            </a:r>
            <a:r>
              <a:rPr lang="en-US" dirty="0" err="1"/>
              <a:t>ekstensif</a:t>
            </a:r>
            <a:r>
              <a:rPr lang="en-US" dirty="0"/>
              <a:t> </a:t>
            </a:r>
            <a:r>
              <a:rPr lang="en-US" dirty="0" err="1"/>
              <a:t>telah</a:t>
            </a:r>
            <a:r>
              <a:rPr lang="en-US" dirty="0"/>
              <a:t> </a:t>
            </a:r>
            <a:r>
              <a:rPr lang="en-US" dirty="0" err="1"/>
              <a:t>dilakukan</a:t>
            </a:r>
            <a:r>
              <a:rPr lang="en-US" dirty="0"/>
              <a:t> </a:t>
            </a:r>
            <a:r>
              <a:rPr lang="en-US" dirty="0" err="1"/>
              <a:t>pada</a:t>
            </a:r>
            <a:r>
              <a:rPr lang="en-US" dirty="0"/>
              <a:t> </a:t>
            </a:r>
            <a:r>
              <a:rPr lang="en-US" dirty="0" err="1"/>
              <a:t>IoT</a:t>
            </a:r>
            <a:r>
              <a:rPr lang="en-US" dirty="0"/>
              <a:t> yang </a:t>
            </a:r>
            <a:r>
              <a:rPr lang="en-US" dirty="0" err="1"/>
              <a:t>dapat</a:t>
            </a:r>
            <a:r>
              <a:rPr lang="en-US" dirty="0"/>
              <a:t> </a:t>
            </a:r>
            <a:r>
              <a:rPr lang="en-US" dirty="0" err="1"/>
              <a:t>dikenakan</a:t>
            </a:r>
            <a:r>
              <a:rPr lang="en-US" dirty="0"/>
              <a:t> </a:t>
            </a:r>
            <a:r>
              <a:rPr lang="en-US" dirty="0" err="1"/>
              <a:t>dalam</a:t>
            </a:r>
            <a:r>
              <a:rPr lang="en-US" dirty="0"/>
              <a:t> </a:t>
            </a:r>
            <a:r>
              <a:rPr lang="en-US" dirty="0" err="1"/>
              <a:t>perawatan</a:t>
            </a:r>
            <a:r>
              <a:rPr lang="en-US" dirty="0"/>
              <a:t> </a:t>
            </a:r>
            <a:r>
              <a:rPr lang="en-US" dirty="0" err="1"/>
              <a:t>kesehatan</a:t>
            </a:r>
            <a:r>
              <a:rPr lang="en-US" dirty="0"/>
              <a:t>. </a:t>
            </a:r>
            <a:r>
              <a:rPr lang="en-US" dirty="0" err="1"/>
              <a:t>Misalnya</a:t>
            </a:r>
            <a:r>
              <a:rPr lang="en-US" dirty="0"/>
              <a:t>, </a:t>
            </a:r>
            <a:r>
              <a:rPr lang="en-US" dirty="0" err="1" smtClean="0"/>
              <a:t>eWatch</a:t>
            </a:r>
            <a:r>
              <a:rPr lang="en-US" dirty="0" smtClean="0"/>
              <a:t> </a:t>
            </a:r>
            <a:r>
              <a:rPr lang="en-US" dirty="0" err="1"/>
              <a:t>adalah</a:t>
            </a:r>
            <a:r>
              <a:rPr lang="en-US" dirty="0"/>
              <a:t> </a:t>
            </a:r>
            <a:r>
              <a:rPr lang="en-US" dirty="0" err="1"/>
              <a:t>sistem</a:t>
            </a:r>
            <a:r>
              <a:rPr lang="en-US" dirty="0"/>
              <a:t> </a:t>
            </a:r>
            <a:r>
              <a:rPr lang="en-US" dirty="0" err="1"/>
              <a:t>pengenalan</a:t>
            </a:r>
            <a:r>
              <a:rPr lang="en-US" dirty="0"/>
              <a:t> </a:t>
            </a:r>
            <a:r>
              <a:rPr lang="en-US" dirty="0" err="1"/>
              <a:t>aktivitas</a:t>
            </a:r>
            <a:r>
              <a:rPr lang="en-US" dirty="0"/>
              <a:t> online yang </a:t>
            </a:r>
            <a:r>
              <a:rPr lang="en-US" dirty="0" err="1"/>
              <a:t>menyematkan</a:t>
            </a:r>
            <a:r>
              <a:rPr lang="en-US" dirty="0"/>
              <a:t> </a:t>
            </a:r>
            <a:r>
              <a:rPr lang="en-US" dirty="0" err="1"/>
              <a:t>empat</a:t>
            </a:r>
            <a:r>
              <a:rPr lang="en-US" dirty="0"/>
              <a:t> sensor </a:t>
            </a:r>
            <a:r>
              <a:rPr lang="en-US" dirty="0" err="1"/>
              <a:t>berbeda</a:t>
            </a:r>
            <a:r>
              <a:rPr lang="en-US" dirty="0"/>
              <a:t>, </a:t>
            </a:r>
            <a:r>
              <a:rPr lang="en-US" dirty="0" err="1"/>
              <a:t>yaitu</a:t>
            </a:r>
            <a:r>
              <a:rPr lang="en-US" dirty="0"/>
              <a:t> </a:t>
            </a:r>
            <a:r>
              <a:rPr lang="en-US" dirty="0" err="1"/>
              <a:t>akselerometer</a:t>
            </a:r>
            <a:r>
              <a:rPr lang="en-US" dirty="0"/>
              <a:t>, sensor </a:t>
            </a:r>
            <a:r>
              <a:rPr lang="en-US" dirty="0" err="1"/>
              <a:t>cahaya</a:t>
            </a:r>
            <a:r>
              <a:rPr lang="en-US" dirty="0"/>
              <a:t>, </a:t>
            </a:r>
            <a:r>
              <a:rPr lang="en-US" dirty="0" err="1"/>
              <a:t>mikrofon</a:t>
            </a:r>
            <a:r>
              <a:rPr lang="en-US" dirty="0"/>
              <a:t>, </a:t>
            </a:r>
            <a:r>
              <a:rPr lang="en-US" dirty="0" err="1"/>
              <a:t>dan</a:t>
            </a:r>
            <a:r>
              <a:rPr lang="en-US" dirty="0"/>
              <a:t> </a:t>
            </a:r>
            <a:r>
              <a:rPr lang="en-US" dirty="0" err="1"/>
              <a:t>termometer</a:t>
            </a:r>
            <a:r>
              <a:rPr lang="en-US" dirty="0"/>
              <a:t>. </a:t>
            </a:r>
            <a:r>
              <a:rPr lang="en-US" dirty="0" err="1"/>
              <a:t>Sistemnya</a:t>
            </a:r>
            <a:r>
              <a:rPr lang="en-US" dirty="0"/>
              <a:t> </a:t>
            </a:r>
            <a:r>
              <a:rPr lang="en-US" dirty="0" err="1"/>
              <a:t>sangat</a:t>
            </a:r>
            <a:r>
              <a:rPr lang="en-US" dirty="0"/>
              <a:t> </a:t>
            </a:r>
            <a:r>
              <a:rPr lang="en-US" dirty="0" err="1"/>
              <a:t>responsif</a:t>
            </a:r>
            <a:r>
              <a:rPr lang="en-US" dirty="0"/>
              <a:t> </a:t>
            </a:r>
            <a:r>
              <a:rPr lang="en-US" dirty="0" err="1"/>
              <a:t>dan</a:t>
            </a:r>
            <a:r>
              <a:rPr lang="en-US" dirty="0"/>
              <a:t> </a:t>
            </a:r>
            <a:r>
              <a:rPr lang="en-US" dirty="0" err="1"/>
              <a:t>tidak</a:t>
            </a:r>
            <a:r>
              <a:rPr lang="en-US" dirty="0"/>
              <a:t> </a:t>
            </a:r>
            <a:r>
              <a:rPr lang="en-US" dirty="0" err="1"/>
              <a:t>memerlukan</a:t>
            </a:r>
            <a:r>
              <a:rPr lang="en-US" dirty="0"/>
              <a:t> </a:t>
            </a:r>
            <a:r>
              <a:rPr lang="en-US" dirty="0" err="1"/>
              <a:t>komunikasi</a:t>
            </a:r>
            <a:r>
              <a:rPr lang="en-US" dirty="0"/>
              <a:t> </a:t>
            </a:r>
            <a:r>
              <a:rPr lang="en-US" dirty="0" err="1"/>
              <a:t>nirkabel</a:t>
            </a:r>
            <a:r>
              <a:rPr lang="en-US" dirty="0"/>
              <a:t>. </a:t>
            </a:r>
            <a:r>
              <a:rPr lang="en-US" dirty="0" err="1"/>
              <a:t>Demikian</a:t>
            </a:r>
            <a:r>
              <a:rPr lang="en-US" dirty="0"/>
              <a:t> pula, Kao et al</a:t>
            </a:r>
            <a:r>
              <a:rPr lang="en-US" dirty="0" smtClean="0"/>
              <a:t>. </a:t>
            </a:r>
            <a:r>
              <a:rPr lang="en-US" dirty="0" err="1" smtClean="0"/>
              <a:t>telah</a:t>
            </a:r>
            <a:r>
              <a:rPr lang="en-US" dirty="0" smtClean="0"/>
              <a:t> </a:t>
            </a:r>
            <a:r>
              <a:rPr lang="en-US" dirty="0" err="1"/>
              <a:t>menggunakan</a:t>
            </a:r>
            <a:r>
              <a:rPr lang="en-US" dirty="0"/>
              <a:t> </a:t>
            </a:r>
            <a:r>
              <a:rPr lang="en-US" dirty="0" err="1"/>
              <a:t>akselerometer</a:t>
            </a:r>
            <a:r>
              <a:rPr lang="en-US" dirty="0"/>
              <a:t> </a:t>
            </a:r>
            <a:r>
              <a:rPr lang="en-US" dirty="0" err="1"/>
              <a:t>triaksial</a:t>
            </a:r>
            <a:r>
              <a:rPr lang="en-US" dirty="0"/>
              <a:t> di </a:t>
            </a:r>
            <a:r>
              <a:rPr lang="en-US" dirty="0" err="1"/>
              <a:t>perangkat</a:t>
            </a:r>
            <a:r>
              <a:rPr lang="en-US" dirty="0"/>
              <a:t> </a:t>
            </a:r>
            <a:r>
              <a:rPr lang="en-US" dirty="0" err="1"/>
              <a:t>portabel</a:t>
            </a:r>
            <a:r>
              <a:rPr lang="en-US" dirty="0"/>
              <a:t> yang </a:t>
            </a:r>
            <a:r>
              <a:rPr lang="en-US" dirty="0" err="1"/>
              <a:t>dapat</a:t>
            </a:r>
            <a:r>
              <a:rPr lang="en-US" dirty="0"/>
              <a:t> </a:t>
            </a:r>
            <a:r>
              <a:rPr lang="en-US" dirty="0" err="1"/>
              <a:t>ditempatkan</a:t>
            </a:r>
            <a:r>
              <a:rPr lang="en-US" dirty="0"/>
              <a:t> di </a:t>
            </a:r>
            <a:r>
              <a:rPr lang="en-US" dirty="0" err="1"/>
              <a:t>pergelangan</a:t>
            </a:r>
            <a:r>
              <a:rPr lang="en-US" dirty="0"/>
              <a:t> </a:t>
            </a:r>
            <a:r>
              <a:rPr lang="en-US" dirty="0" err="1"/>
              <a:t>tangan</a:t>
            </a:r>
            <a:r>
              <a:rPr lang="en-US" dirty="0"/>
              <a:t> </a:t>
            </a:r>
            <a:r>
              <a:rPr lang="en-US" dirty="0" err="1"/>
              <a:t>pengguna</a:t>
            </a:r>
            <a:r>
              <a:rPr lang="en-US" dirty="0"/>
              <a:t> yang </a:t>
            </a:r>
            <a:r>
              <a:rPr lang="en-US" dirty="0" err="1"/>
              <a:t>dominan</a:t>
            </a:r>
            <a:r>
              <a:rPr lang="en-US" dirty="0"/>
              <a:t> </a:t>
            </a:r>
            <a:r>
              <a:rPr lang="en-US" dirty="0" err="1"/>
              <a:t>untuk</a:t>
            </a:r>
            <a:r>
              <a:rPr lang="en-US" dirty="0"/>
              <a:t> </a:t>
            </a:r>
            <a:r>
              <a:rPr lang="en-US" dirty="0" err="1"/>
              <a:t>mendeteksi</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berlari</a:t>
            </a:r>
            <a:r>
              <a:rPr lang="en-US" dirty="0"/>
              <a:t>, </a:t>
            </a:r>
            <a:r>
              <a:rPr lang="en-US" dirty="0" err="1"/>
              <a:t>bekerja</a:t>
            </a:r>
            <a:r>
              <a:rPr lang="en-US" dirty="0"/>
              <a:t>, </a:t>
            </a:r>
            <a:r>
              <a:rPr lang="en-US" dirty="0" err="1"/>
              <a:t>berayun</a:t>
            </a:r>
            <a:r>
              <a:rPr lang="en-US" dirty="0"/>
              <a:t>, </a:t>
            </a:r>
            <a:r>
              <a:rPr lang="en-US" dirty="0" err="1"/>
              <a:t>menyikat</a:t>
            </a:r>
            <a:r>
              <a:rPr lang="en-US" dirty="0"/>
              <a:t> </a:t>
            </a:r>
            <a:r>
              <a:rPr lang="en-US" dirty="0" err="1"/>
              <a:t>gigi</a:t>
            </a:r>
            <a:r>
              <a:rPr lang="en-US" dirty="0"/>
              <a:t>, </a:t>
            </a:r>
            <a:r>
              <a:rPr lang="en-US" dirty="0" err="1"/>
              <a:t>mengetuk</a:t>
            </a:r>
            <a:r>
              <a:rPr lang="en-US" dirty="0"/>
              <a:t>, </a:t>
            </a:r>
            <a:r>
              <a:rPr lang="en-US" dirty="0" err="1"/>
              <a:t>berjalan</a:t>
            </a:r>
            <a:r>
              <a:rPr lang="en-US" dirty="0"/>
              <a:t>, </a:t>
            </a:r>
            <a:r>
              <a:rPr lang="en-US" dirty="0" err="1"/>
              <a:t>dan</a:t>
            </a:r>
            <a:r>
              <a:rPr lang="en-US" dirty="0"/>
              <a:t> </a:t>
            </a:r>
            <a:r>
              <a:rPr lang="en-US" dirty="0" err="1"/>
              <a:t>memukul</a:t>
            </a:r>
            <a:r>
              <a:rPr lang="en-US" dirty="0"/>
              <a:t>. </a:t>
            </a:r>
            <a:r>
              <a:rPr lang="en-US" dirty="0" err="1"/>
              <a:t>Akselerometer</a:t>
            </a:r>
            <a:r>
              <a:rPr lang="en-US" dirty="0"/>
              <a:t> smartphone juga </a:t>
            </a:r>
            <a:r>
              <a:rPr lang="en-US" dirty="0" err="1"/>
              <a:t>telah</a:t>
            </a:r>
            <a:r>
              <a:rPr lang="en-US" dirty="0"/>
              <a:t> </a:t>
            </a:r>
            <a:r>
              <a:rPr lang="en-US" dirty="0" err="1"/>
              <a:t>digunakan</a:t>
            </a:r>
            <a:r>
              <a:rPr lang="en-US" dirty="0"/>
              <a:t> </a:t>
            </a:r>
            <a:r>
              <a:rPr lang="en-US" dirty="0" err="1"/>
              <a:t>untuk</a:t>
            </a:r>
            <a:r>
              <a:rPr lang="en-US" dirty="0"/>
              <a:t> </a:t>
            </a:r>
            <a:r>
              <a:rPr lang="en-US" dirty="0" err="1"/>
              <a:t>pengenalan</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berjalan</a:t>
            </a:r>
            <a:r>
              <a:rPr lang="en-US" dirty="0"/>
              <a:t>, </a:t>
            </a:r>
            <a:r>
              <a:rPr lang="en-US" dirty="0" err="1"/>
              <a:t>berlari</a:t>
            </a:r>
            <a:r>
              <a:rPr lang="en-US" dirty="0"/>
              <a:t>, </a:t>
            </a:r>
            <a:r>
              <a:rPr lang="en-US" dirty="0" err="1"/>
              <a:t>berjalan</a:t>
            </a:r>
            <a:r>
              <a:rPr lang="en-US" dirty="0"/>
              <a:t> (</a:t>
            </a:r>
            <a:r>
              <a:rPr lang="en-US" dirty="0" err="1"/>
              <a:t>cepat</a:t>
            </a:r>
            <a:r>
              <a:rPr lang="en-US" dirty="0"/>
              <a:t> </a:t>
            </a:r>
            <a:r>
              <a:rPr lang="en-US" dirty="0" err="1"/>
              <a:t>dan</a:t>
            </a:r>
            <a:r>
              <a:rPr lang="en-US" dirty="0"/>
              <a:t> </a:t>
            </a:r>
            <a:r>
              <a:rPr lang="en-US" dirty="0" err="1"/>
              <a:t>lambat</a:t>
            </a:r>
            <a:r>
              <a:rPr lang="en-US" dirty="0"/>
              <a:t>), </a:t>
            </a:r>
            <a:r>
              <a:rPr lang="en-US" dirty="0" err="1"/>
              <a:t>menaiki</a:t>
            </a:r>
            <a:r>
              <a:rPr lang="en-US" dirty="0"/>
              <a:t> </a:t>
            </a:r>
            <a:r>
              <a:rPr lang="en-US" dirty="0" err="1"/>
              <a:t>tangga</a:t>
            </a:r>
            <a:r>
              <a:rPr lang="en-US" dirty="0"/>
              <a:t> (</a:t>
            </a:r>
            <a:r>
              <a:rPr lang="en-US" dirty="0" err="1"/>
              <a:t>naik</a:t>
            </a:r>
            <a:r>
              <a:rPr lang="en-US" dirty="0"/>
              <a:t> </a:t>
            </a:r>
            <a:r>
              <a:rPr lang="en-US" dirty="0" err="1"/>
              <a:t>turun</a:t>
            </a:r>
            <a:r>
              <a:rPr lang="en-US" dirty="0"/>
              <a:t>), </a:t>
            </a:r>
            <a:r>
              <a:rPr lang="en-US" dirty="0" err="1"/>
              <a:t>dan</a:t>
            </a:r>
            <a:r>
              <a:rPr lang="en-US" dirty="0"/>
              <a:t> </a:t>
            </a:r>
            <a:r>
              <a:rPr lang="en-US" dirty="0" err="1"/>
              <a:t>berolahraga</a:t>
            </a:r>
            <a:r>
              <a:rPr lang="en-US" dirty="0"/>
              <a:t> </a:t>
            </a:r>
            <a:r>
              <a:rPr lang="en-US" dirty="0" err="1" smtClean="0"/>
              <a:t>aerobatik</a:t>
            </a:r>
            <a:r>
              <a:rPr lang="en-US" dirty="0" smtClean="0"/>
              <a:t>. </a:t>
            </a:r>
            <a:r>
              <a:rPr lang="en-US" dirty="0" err="1"/>
              <a:t>Dalam</a:t>
            </a:r>
            <a:r>
              <a:rPr lang="en-US" dirty="0"/>
              <a:t> </a:t>
            </a:r>
            <a:r>
              <a:rPr lang="en-US" dirty="0" err="1"/>
              <a:t>literatur</a:t>
            </a:r>
            <a:r>
              <a:rPr lang="en-US" dirty="0"/>
              <a:t>, </a:t>
            </a:r>
            <a:r>
              <a:rPr lang="en-US" dirty="0" err="1"/>
              <a:t>terdapat</a:t>
            </a:r>
            <a:r>
              <a:rPr lang="en-US" dirty="0"/>
              <a:t> </a:t>
            </a:r>
            <a:r>
              <a:rPr lang="en-US" dirty="0" err="1"/>
              <a:t>banyak</a:t>
            </a:r>
            <a:r>
              <a:rPr lang="en-US" dirty="0"/>
              <a:t> </a:t>
            </a:r>
            <a:r>
              <a:rPr lang="en-US" dirty="0" err="1"/>
              <a:t>aplikasi</a:t>
            </a:r>
            <a:r>
              <a:rPr lang="en-US" dirty="0"/>
              <a:t> yang </a:t>
            </a:r>
            <a:r>
              <a:rPr lang="en-US" dirty="0" err="1"/>
              <a:t>menggunakan</a:t>
            </a:r>
            <a:r>
              <a:rPr lang="en-US" dirty="0"/>
              <a:t> </a:t>
            </a:r>
            <a:r>
              <a:rPr lang="en-US" dirty="0" err="1"/>
              <a:t>sistem</a:t>
            </a:r>
            <a:r>
              <a:rPr lang="en-US" dirty="0"/>
              <a:t> monitoring </a:t>
            </a:r>
            <a:r>
              <a:rPr lang="en-US" dirty="0" err="1"/>
              <a:t>berbasis</a:t>
            </a:r>
            <a:r>
              <a:rPr lang="en-US" dirty="0"/>
              <a:t> </a:t>
            </a:r>
            <a:r>
              <a:rPr lang="en-US" dirty="0" smtClean="0"/>
              <a:t>sensor. </a:t>
            </a:r>
            <a:r>
              <a:rPr lang="en-US" dirty="0" err="1"/>
              <a:t>Namun</a:t>
            </a:r>
            <a:r>
              <a:rPr lang="en-US" dirty="0"/>
              <a:t>, </a:t>
            </a:r>
            <a:r>
              <a:rPr lang="en-US" dirty="0" err="1"/>
              <a:t>ini</a:t>
            </a:r>
            <a:r>
              <a:rPr lang="en-US" dirty="0"/>
              <a:t> di </a:t>
            </a:r>
            <a:r>
              <a:rPr lang="en-US" dirty="0" err="1"/>
              <a:t>luar</a:t>
            </a:r>
            <a:r>
              <a:rPr lang="en-US" dirty="0"/>
              <a:t> </a:t>
            </a:r>
            <a:r>
              <a:rPr lang="en-US" dirty="0" err="1"/>
              <a:t>cakupan</a:t>
            </a:r>
            <a:r>
              <a:rPr lang="en-US" dirty="0"/>
              <a:t> </a:t>
            </a:r>
            <a:r>
              <a:rPr lang="en-US" dirty="0" err="1"/>
              <a:t>artikel</a:t>
            </a:r>
            <a:r>
              <a:rPr lang="en-US" dirty="0"/>
              <a:t> </a:t>
            </a:r>
            <a:r>
              <a:rPr lang="en-US" dirty="0" err="1"/>
              <a:t>ini</a:t>
            </a:r>
            <a:r>
              <a:rPr lang="en-US" dirty="0"/>
              <a:t>. </a:t>
            </a:r>
            <a:r>
              <a:rPr lang="en-US" dirty="0" err="1"/>
              <a:t>Alih-alih</a:t>
            </a:r>
            <a:r>
              <a:rPr lang="en-US" dirty="0"/>
              <a:t>, kami </a:t>
            </a:r>
            <a:r>
              <a:rPr lang="en-US" dirty="0" err="1"/>
              <a:t>menangani</a:t>
            </a:r>
            <a:r>
              <a:rPr lang="en-US" dirty="0"/>
              <a:t> </a:t>
            </a:r>
            <a:r>
              <a:rPr lang="en-US" dirty="0" err="1"/>
              <a:t>masalah</a:t>
            </a:r>
            <a:r>
              <a:rPr lang="en-US" dirty="0"/>
              <a:t> </a:t>
            </a:r>
            <a:r>
              <a:rPr lang="en-US" dirty="0" err="1"/>
              <a:t>klasifikasi</a:t>
            </a:r>
            <a:r>
              <a:rPr lang="en-US" dirty="0"/>
              <a:t> </a:t>
            </a:r>
            <a:r>
              <a:rPr lang="en-US" dirty="0" err="1"/>
              <a:t>biner</a:t>
            </a:r>
            <a:r>
              <a:rPr lang="en-US" dirty="0"/>
              <a:t>, </a:t>
            </a:r>
            <a:r>
              <a:rPr lang="en-US" dirty="0" err="1"/>
              <a:t>dan</a:t>
            </a:r>
            <a:r>
              <a:rPr lang="en-US" dirty="0"/>
              <a:t> </a:t>
            </a:r>
            <a:r>
              <a:rPr lang="en-US" dirty="0" err="1"/>
              <a:t>tujuan</a:t>
            </a:r>
            <a:r>
              <a:rPr lang="en-US" dirty="0"/>
              <a:t> kami </a:t>
            </a:r>
            <a:r>
              <a:rPr lang="en-US" dirty="0" err="1"/>
              <a:t>adalah</a:t>
            </a:r>
            <a:r>
              <a:rPr lang="en-US" dirty="0"/>
              <a:t> </a:t>
            </a:r>
            <a:r>
              <a:rPr lang="en-US" dirty="0" err="1"/>
              <a:t>mendeteksi</a:t>
            </a:r>
            <a:r>
              <a:rPr lang="en-US" dirty="0"/>
              <a:t> </a:t>
            </a:r>
            <a:r>
              <a:rPr lang="en-US" dirty="0" err="1"/>
              <a:t>gempa</a:t>
            </a:r>
            <a:r>
              <a:rPr lang="en-US" dirty="0"/>
              <a:t> </a:t>
            </a:r>
            <a:r>
              <a:rPr lang="en-US" dirty="0" err="1"/>
              <a:t>bumi</a:t>
            </a:r>
            <a:r>
              <a:rPr lang="en-US" dirty="0"/>
              <a:t> </a:t>
            </a:r>
            <a:r>
              <a:rPr lang="en-US" dirty="0" err="1"/>
              <a:t>dari</a:t>
            </a:r>
            <a:r>
              <a:rPr lang="en-US" dirty="0"/>
              <a:t> data </a:t>
            </a:r>
            <a:r>
              <a:rPr lang="en-US" dirty="0" err="1"/>
              <a:t>akselerometer</a:t>
            </a:r>
            <a:r>
              <a:rPr lang="en-US" dirty="0"/>
              <a:t> di mana </a:t>
            </a:r>
            <a:r>
              <a:rPr lang="en-US" dirty="0" err="1"/>
              <a:t>datanya</a:t>
            </a:r>
            <a:r>
              <a:rPr lang="en-US" dirty="0"/>
              <a:t> </a:t>
            </a:r>
            <a:r>
              <a:rPr lang="en-US" dirty="0" err="1"/>
              <a:t>adalah</a:t>
            </a:r>
            <a:r>
              <a:rPr lang="en-US" dirty="0"/>
              <a:t> </a:t>
            </a:r>
            <a:r>
              <a:rPr lang="en-US" dirty="0" err="1"/>
              <a:t>kelas</a:t>
            </a:r>
            <a:r>
              <a:rPr lang="en-US" dirty="0"/>
              <a:t> non-</a:t>
            </a:r>
            <a:r>
              <a:rPr lang="en-US" dirty="0" err="1"/>
              <a:t>gempa</a:t>
            </a:r>
            <a:r>
              <a:rPr lang="en-US" dirty="0"/>
              <a:t>, </a:t>
            </a:r>
            <a:r>
              <a:rPr lang="en-US" dirty="0" err="1"/>
              <a:t>baik</a:t>
            </a:r>
            <a:r>
              <a:rPr lang="en-US" dirty="0"/>
              <a:t> </a:t>
            </a:r>
            <a:r>
              <a:rPr lang="en-US" dirty="0" err="1"/>
              <a:t>itu</a:t>
            </a:r>
            <a:r>
              <a:rPr lang="en-US" dirty="0"/>
              <a:t> </a:t>
            </a:r>
            <a:r>
              <a:rPr lang="en-US" dirty="0" err="1"/>
              <a:t>termasuk</a:t>
            </a:r>
            <a:r>
              <a:rPr lang="en-US" dirty="0"/>
              <a:t> </a:t>
            </a:r>
            <a:r>
              <a:rPr lang="en-US" dirty="0" err="1"/>
              <a:t>aktivitas</a:t>
            </a:r>
            <a:r>
              <a:rPr lang="en-US" dirty="0"/>
              <a:t> </a:t>
            </a:r>
            <a:r>
              <a:rPr lang="en-US" dirty="0" err="1"/>
              <a:t>manusia</a:t>
            </a:r>
            <a:r>
              <a:rPr lang="en-US" dirty="0"/>
              <a:t> </a:t>
            </a:r>
            <a:r>
              <a:rPr lang="en-US" dirty="0" err="1"/>
              <a:t>atau</a:t>
            </a:r>
            <a:r>
              <a:rPr lang="en-US" dirty="0"/>
              <a:t> </a:t>
            </a:r>
            <a:r>
              <a:rPr lang="en-US" dirty="0" err="1"/>
              <a:t>kebisingan</a:t>
            </a:r>
            <a:r>
              <a:rPr lang="en-US" dirty="0" smtClean="0"/>
              <a:t>. </a:t>
            </a:r>
            <a:r>
              <a:rPr lang="en-US" dirty="0" err="1"/>
              <a:t>Deteksi</a:t>
            </a:r>
            <a:r>
              <a:rPr lang="en-US" dirty="0"/>
              <a:t> </a:t>
            </a:r>
            <a:r>
              <a:rPr lang="en-US" dirty="0" err="1"/>
              <a:t>seismik</a:t>
            </a:r>
            <a:r>
              <a:rPr lang="en-US" dirty="0"/>
              <a:t> </a:t>
            </a:r>
            <a:r>
              <a:rPr lang="en-US" dirty="0" err="1"/>
              <a:t>tradisional</a:t>
            </a:r>
            <a:r>
              <a:rPr lang="en-US" dirty="0"/>
              <a:t> </a:t>
            </a:r>
            <a:r>
              <a:rPr lang="en-US" dirty="0" err="1"/>
              <a:t>melibatkan</a:t>
            </a:r>
            <a:r>
              <a:rPr lang="en-US" dirty="0"/>
              <a:t> </a:t>
            </a:r>
            <a:r>
              <a:rPr lang="en-US" dirty="0" err="1"/>
              <a:t>metode</a:t>
            </a:r>
            <a:r>
              <a:rPr lang="en-US" dirty="0"/>
              <a:t> </a:t>
            </a:r>
            <a:r>
              <a:rPr lang="en-US" dirty="0" err="1"/>
              <a:t>komputasi</a:t>
            </a:r>
            <a:r>
              <a:rPr lang="en-US" dirty="0"/>
              <a:t> </a:t>
            </a:r>
            <a:r>
              <a:rPr lang="en-US" dirty="0" err="1"/>
              <a:t>seperti</a:t>
            </a:r>
            <a:r>
              <a:rPr lang="en-US" dirty="0"/>
              <a:t> Short-Term Average / Long-Term Average (STA / LTA), </a:t>
            </a:r>
            <a:r>
              <a:rPr lang="en-US" dirty="0" err="1"/>
              <a:t>korelasi</a:t>
            </a:r>
            <a:r>
              <a:rPr lang="en-US" dirty="0"/>
              <a:t> </a:t>
            </a:r>
            <a:r>
              <a:rPr lang="en-US" dirty="0" err="1"/>
              <a:t>silang</a:t>
            </a:r>
            <a:r>
              <a:rPr lang="en-US" dirty="0"/>
              <a:t>, </a:t>
            </a:r>
            <a:r>
              <a:rPr lang="en-US" dirty="0" err="1"/>
              <a:t>dan</a:t>
            </a:r>
            <a:r>
              <a:rPr lang="en-US" dirty="0"/>
              <a:t> </a:t>
            </a:r>
            <a:r>
              <a:rPr lang="en-US" dirty="0" err="1"/>
              <a:t>pencocokan</a:t>
            </a:r>
            <a:r>
              <a:rPr lang="en-US" dirty="0"/>
              <a:t> template. </a:t>
            </a:r>
            <a:endParaRPr lang="en-US" dirty="0" smtClean="0"/>
          </a:p>
        </p:txBody>
      </p:sp>
    </p:spTree>
    <p:extLst>
      <p:ext uri="{BB962C8B-B14F-4D97-AF65-F5344CB8AC3E}">
        <p14:creationId xmlns:p14="http://schemas.microsoft.com/office/powerpoint/2010/main" val="418934966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432" y="895350"/>
            <a:ext cx="10839450" cy="5614632"/>
          </a:xfrm>
        </p:spPr>
        <p:txBody>
          <a:bodyPr>
            <a:noAutofit/>
          </a:bodyPr>
          <a:lstStyle/>
          <a:p>
            <a:pPr marL="36900" indent="0" algn="just">
              <a:buNone/>
            </a:pPr>
            <a:r>
              <a:rPr lang="en-US" sz="2400" dirty="0" err="1" smtClean="0"/>
              <a:t>Metode</a:t>
            </a:r>
            <a:r>
              <a:rPr lang="en-US" sz="2400" dirty="0" smtClean="0"/>
              <a:t> </a:t>
            </a:r>
            <a:r>
              <a:rPr lang="en-US" sz="2400" dirty="0" err="1"/>
              <a:t>ini</a:t>
            </a:r>
            <a:r>
              <a:rPr lang="en-US" sz="2400" dirty="0"/>
              <a:t> </a:t>
            </a:r>
            <a:r>
              <a:rPr lang="en-US" sz="2400" dirty="0" err="1"/>
              <a:t>bermanfaat</a:t>
            </a:r>
            <a:r>
              <a:rPr lang="en-US" sz="2400" dirty="0"/>
              <a:t> </a:t>
            </a:r>
            <a:r>
              <a:rPr lang="en-US" sz="2400" dirty="0" err="1"/>
              <a:t>tetapi</a:t>
            </a:r>
            <a:r>
              <a:rPr lang="en-US" sz="2400" dirty="0"/>
              <a:t> </a:t>
            </a:r>
            <a:r>
              <a:rPr lang="en-US" sz="2400" dirty="0" err="1"/>
              <a:t>memiliki</a:t>
            </a:r>
            <a:r>
              <a:rPr lang="en-US" sz="2400" dirty="0"/>
              <a:t> </a:t>
            </a:r>
            <a:r>
              <a:rPr lang="en-US" sz="2400" dirty="0" err="1"/>
              <a:t>batasan</a:t>
            </a:r>
            <a:r>
              <a:rPr lang="en-US" sz="2400" dirty="0"/>
              <a:t> </a:t>
            </a:r>
            <a:r>
              <a:rPr lang="en-US" sz="2400" dirty="0" err="1"/>
              <a:t>tertentu</a:t>
            </a:r>
            <a:r>
              <a:rPr lang="en-US" sz="2400" dirty="0"/>
              <a:t>. </a:t>
            </a:r>
            <a:r>
              <a:rPr lang="en-US" sz="2400" dirty="0" err="1"/>
              <a:t>Misalnya</a:t>
            </a:r>
            <a:r>
              <a:rPr lang="en-US" sz="2400" dirty="0"/>
              <a:t>, STA / LTA </a:t>
            </a:r>
            <a:r>
              <a:rPr lang="en-US" sz="2400" dirty="0" err="1"/>
              <a:t>dapat</a:t>
            </a:r>
            <a:r>
              <a:rPr lang="en-US" sz="2400" dirty="0"/>
              <a:t> </a:t>
            </a:r>
            <a:r>
              <a:rPr lang="en-US" sz="2400" dirty="0" err="1"/>
              <a:t>mendeteksi</a:t>
            </a:r>
            <a:r>
              <a:rPr lang="en-US" sz="2400" dirty="0"/>
              <a:t> </a:t>
            </a:r>
            <a:r>
              <a:rPr lang="en-US" sz="2400" dirty="0" err="1"/>
              <a:t>gempa</a:t>
            </a:r>
            <a:r>
              <a:rPr lang="en-US" sz="2400" dirty="0"/>
              <a:t> </a:t>
            </a:r>
            <a:r>
              <a:rPr lang="en-US" sz="2400" dirty="0" err="1"/>
              <a:t>bumi</a:t>
            </a:r>
            <a:r>
              <a:rPr lang="en-US" sz="2400" dirty="0"/>
              <a:t> </a:t>
            </a:r>
            <a:r>
              <a:rPr lang="en-US" sz="2400" dirty="0" err="1"/>
              <a:t>tanpa</a:t>
            </a:r>
            <a:r>
              <a:rPr lang="en-US" sz="2400" dirty="0"/>
              <a:t> </a:t>
            </a:r>
            <a:r>
              <a:rPr lang="en-US" sz="2400" dirty="0" err="1"/>
              <a:t>pengetahuan</a:t>
            </a:r>
            <a:r>
              <a:rPr lang="en-US" sz="2400" dirty="0"/>
              <a:t> </a:t>
            </a:r>
            <a:r>
              <a:rPr lang="en-US" sz="2400" dirty="0" err="1"/>
              <a:t>sebelumnya</a:t>
            </a:r>
            <a:r>
              <a:rPr lang="en-US" sz="2400" dirty="0"/>
              <a:t> </a:t>
            </a:r>
            <a:r>
              <a:rPr lang="en-US" sz="2400" dirty="0" err="1"/>
              <a:t>tentang</a:t>
            </a:r>
            <a:r>
              <a:rPr lang="en-US" sz="2400" dirty="0"/>
              <a:t> </a:t>
            </a:r>
            <a:r>
              <a:rPr lang="en-US" sz="2400" dirty="0" err="1"/>
              <a:t>kejadian</a:t>
            </a:r>
            <a:r>
              <a:rPr lang="en-US" sz="2400" dirty="0"/>
              <a:t> </a:t>
            </a:r>
            <a:r>
              <a:rPr lang="en-US" sz="2400" dirty="0" err="1"/>
              <a:t>tersebut</a:t>
            </a:r>
            <a:r>
              <a:rPr lang="en-US" sz="2400" dirty="0"/>
              <a:t> </a:t>
            </a:r>
            <a:r>
              <a:rPr lang="en-US" sz="2400" dirty="0" err="1"/>
              <a:t>tetapi</a:t>
            </a:r>
            <a:r>
              <a:rPr lang="en-US" sz="2400" dirty="0"/>
              <a:t> juga </a:t>
            </a:r>
            <a:r>
              <a:rPr lang="en-US" sz="2400" dirty="0" err="1"/>
              <a:t>dapat</a:t>
            </a:r>
            <a:r>
              <a:rPr lang="en-US" sz="2400" dirty="0"/>
              <a:t> </a:t>
            </a:r>
            <a:r>
              <a:rPr lang="en-US" sz="2400" dirty="0" err="1"/>
              <a:t>menghasilkan</a:t>
            </a:r>
            <a:r>
              <a:rPr lang="en-US" sz="2400" dirty="0"/>
              <a:t> </a:t>
            </a:r>
            <a:r>
              <a:rPr lang="en-US" sz="2400" dirty="0" err="1"/>
              <a:t>positif</a:t>
            </a:r>
            <a:r>
              <a:rPr lang="en-US" sz="2400" dirty="0"/>
              <a:t> </a:t>
            </a:r>
            <a:r>
              <a:rPr lang="en-US" sz="2400" dirty="0" err="1"/>
              <a:t>palsu</a:t>
            </a:r>
            <a:r>
              <a:rPr lang="en-US" sz="2400" dirty="0"/>
              <a:t> </a:t>
            </a:r>
            <a:r>
              <a:rPr lang="en-US" sz="2400" dirty="0" err="1"/>
              <a:t>ketika</a:t>
            </a:r>
            <a:r>
              <a:rPr lang="en-US" sz="2400" dirty="0"/>
              <a:t> </a:t>
            </a:r>
            <a:r>
              <a:rPr lang="en-US" sz="2400" dirty="0" err="1"/>
              <a:t>situasinya</a:t>
            </a:r>
            <a:r>
              <a:rPr lang="en-US" sz="2400" dirty="0"/>
              <a:t> </a:t>
            </a:r>
            <a:r>
              <a:rPr lang="en-US" sz="2400" dirty="0" err="1"/>
              <a:t>lebih</a:t>
            </a:r>
            <a:r>
              <a:rPr lang="en-US" sz="2400" dirty="0"/>
              <a:t> </a:t>
            </a:r>
            <a:r>
              <a:rPr lang="en-US" sz="2400" dirty="0" err="1"/>
              <a:t>menantang</a:t>
            </a:r>
            <a:r>
              <a:rPr lang="en-US" sz="2400" dirty="0"/>
              <a:t>, </a:t>
            </a:r>
            <a:r>
              <a:rPr lang="en-US" sz="2400" dirty="0" err="1"/>
              <a:t>seperti</a:t>
            </a:r>
            <a:r>
              <a:rPr lang="en-US" sz="2400" dirty="0"/>
              <a:t> </a:t>
            </a:r>
            <a:r>
              <a:rPr lang="en-US" sz="2400" dirty="0" err="1"/>
              <a:t>ketika</a:t>
            </a:r>
            <a:r>
              <a:rPr lang="en-US" sz="2400" dirty="0"/>
              <a:t> </a:t>
            </a:r>
            <a:r>
              <a:rPr lang="en-US" sz="2400" dirty="0" err="1"/>
              <a:t>melibatkan</a:t>
            </a:r>
            <a:r>
              <a:rPr lang="en-US" sz="2400" dirty="0"/>
              <a:t> </a:t>
            </a:r>
            <a:r>
              <a:rPr lang="en-US" sz="2400" dirty="0" err="1"/>
              <a:t>rasio</a:t>
            </a:r>
            <a:r>
              <a:rPr lang="en-US" sz="2400" dirty="0"/>
              <a:t> </a:t>
            </a:r>
            <a:r>
              <a:rPr lang="en-US" sz="2400" dirty="0" err="1"/>
              <a:t>sinyal</a:t>
            </a:r>
            <a:r>
              <a:rPr lang="en-US" sz="2400" dirty="0"/>
              <a:t> </a:t>
            </a:r>
            <a:r>
              <a:rPr lang="en-US" sz="2400" dirty="0" err="1"/>
              <a:t>terhadap</a:t>
            </a:r>
            <a:r>
              <a:rPr lang="en-US" sz="2400" dirty="0"/>
              <a:t> </a:t>
            </a:r>
            <a:r>
              <a:rPr lang="en-US" sz="2400" dirty="0" err="1"/>
              <a:t>kebisingan</a:t>
            </a:r>
            <a:r>
              <a:rPr lang="en-US" sz="2400" dirty="0"/>
              <a:t> (SNR) yang </a:t>
            </a:r>
            <a:r>
              <a:rPr lang="en-US" sz="2400" dirty="0" err="1"/>
              <a:t>rendah</a:t>
            </a:r>
            <a:r>
              <a:rPr lang="en-US" sz="2400" dirty="0"/>
              <a:t>, </a:t>
            </a:r>
            <a:r>
              <a:rPr lang="en-US" sz="2400" dirty="0" err="1"/>
              <a:t>peristiwa</a:t>
            </a:r>
            <a:r>
              <a:rPr lang="en-US" sz="2400" dirty="0"/>
              <a:t> yang </a:t>
            </a:r>
            <a:r>
              <a:rPr lang="en-US" sz="2400" dirty="0" err="1"/>
              <a:t>tumpang</a:t>
            </a:r>
            <a:r>
              <a:rPr lang="en-US" sz="2400" dirty="0"/>
              <a:t> </a:t>
            </a:r>
            <a:r>
              <a:rPr lang="en-US" sz="2400" dirty="0" err="1"/>
              <a:t>tindih</a:t>
            </a:r>
            <a:r>
              <a:rPr lang="en-US" sz="2400" dirty="0"/>
              <a:t>, </a:t>
            </a:r>
            <a:r>
              <a:rPr lang="en-US" sz="2400" dirty="0" err="1"/>
              <a:t>dan</a:t>
            </a:r>
            <a:r>
              <a:rPr lang="en-US" sz="2400" dirty="0"/>
              <a:t> </a:t>
            </a:r>
            <a:r>
              <a:rPr lang="en-US" sz="2400" dirty="0" err="1"/>
              <a:t>beberapa</a:t>
            </a:r>
            <a:r>
              <a:rPr lang="en-US" sz="2400" dirty="0"/>
              <a:t> </a:t>
            </a:r>
            <a:r>
              <a:rPr lang="en-US" sz="2400" dirty="0" err="1"/>
              <a:t>kebisingan</a:t>
            </a:r>
            <a:r>
              <a:rPr lang="en-US" sz="2400" dirty="0"/>
              <a:t> </a:t>
            </a:r>
            <a:r>
              <a:rPr lang="en-US" sz="2400" dirty="0" err="1" smtClean="0"/>
              <a:t>budaya</a:t>
            </a:r>
            <a:r>
              <a:rPr lang="en-US" sz="2400" dirty="0" smtClean="0"/>
              <a:t>. </a:t>
            </a:r>
            <a:r>
              <a:rPr lang="en-US" sz="2400" dirty="0" err="1" smtClean="0"/>
              <a:t>Demikian</a:t>
            </a:r>
            <a:r>
              <a:rPr lang="en-US" sz="2400" dirty="0" smtClean="0"/>
              <a:t> </a:t>
            </a:r>
            <a:r>
              <a:rPr lang="en-US" sz="2400" dirty="0"/>
              <a:t>pula, </a:t>
            </a:r>
            <a:r>
              <a:rPr lang="en-US" sz="2400" dirty="0" err="1"/>
              <a:t>korelasi</a:t>
            </a:r>
            <a:r>
              <a:rPr lang="en-US" sz="2400" dirty="0"/>
              <a:t> </a:t>
            </a:r>
            <a:r>
              <a:rPr lang="en-US" sz="2400" dirty="0" err="1"/>
              <a:t>silang</a:t>
            </a:r>
            <a:r>
              <a:rPr lang="en-US" sz="2400" dirty="0"/>
              <a:t> </a:t>
            </a:r>
            <a:r>
              <a:rPr lang="en-US" sz="2400" dirty="0" err="1"/>
              <a:t>mendeteksi</a:t>
            </a:r>
            <a:r>
              <a:rPr lang="en-US" sz="2400" dirty="0"/>
              <a:t> </a:t>
            </a:r>
            <a:r>
              <a:rPr lang="en-US" sz="2400" dirty="0" err="1"/>
              <a:t>sinyal</a:t>
            </a:r>
            <a:r>
              <a:rPr lang="en-US" sz="2400" dirty="0"/>
              <a:t> </a:t>
            </a:r>
            <a:r>
              <a:rPr lang="en-US" sz="2400" dirty="0" err="1"/>
              <a:t>gempa</a:t>
            </a:r>
            <a:r>
              <a:rPr lang="en-US" sz="2400" dirty="0"/>
              <a:t> </a:t>
            </a:r>
            <a:r>
              <a:rPr lang="en-US" sz="2400" dirty="0" err="1"/>
              <a:t>tetapi</a:t>
            </a:r>
            <a:r>
              <a:rPr lang="en-US" sz="2400" dirty="0"/>
              <a:t> </a:t>
            </a:r>
            <a:r>
              <a:rPr lang="en-US" sz="2400" dirty="0" err="1"/>
              <a:t>mahal</a:t>
            </a:r>
            <a:r>
              <a:rPr lang="en-US" sz="2400" dirty="0"/>
              <a:t> </a:t>
            </a:r>
            <a:r>
              <a:rPr lang="en-US" sz="2400" dirty="0" err="1"/>
              <a:t>secara</a:t>
            </a:r>
            <a:r>
              <a:rPr lang="en-US" sz="2400" dirty="0"/>
              <a:t> </a:t>
            </a:r>
            <a:r>
              <a:rPr lang="en-US" sz="2400" dirty="0" err="1"/>
              <a:t>komputasi</a:t>
            </a:r>
            <a:r>
              <a:rPr lang="en-US" sz="2400" dirty="0"/>
              <a:t>, </a:t>
            </a:r>
            <a:r>
              <a:rPr lang="en-US" sz="2400" dirty="0" err="1"/>
              <a:t>sementara</a:t>
            </a:r>
            <a:r>
              <a:rPr lang="en-US" sz="2400" dirty="0"/>
              <a:t> </a:t>
            </a:r>
            <a:r>
              <a:rPr lang="en-US" sz="2400" dirty="0" err="1"/>
              <a:t>pencocokan</a:t>
            </a:r>
            <a:r>
              <a:rPr lang="en-US" sz="2400" dirty="0"/>
              <a:t> </a:t>
            </a:r>
            <a:r>
              <a:rPr lang="en-US" sz="2400" dirty="0" err="1"/>
              <a:t>berbasis</a:t>
            </a:r>
            <a:r>
              <a:rPr lang="en-US" sz="2400" dirty="0"/>
              <a:t> template </a:t>
            </a:r>
            <a:r>
              <a:rPr lang="en-US" sz="2400" dirty="0" err="1"/>
              <a:t>adalah</a:t>
            </a:r>
            <a:r>
              <a:rPr lang="en-US" sz="2400" dirty="0"/>
              <a:t> </a:t>
            </a:r>
            <a:r>
              <a:rPr lang="en-US" sz="2400" dirty="0" err="1"/>
              <a:t>metode</a:t>
            </a:r>
            <a:r>
              <a:rPr lang="en-US" sz="2400" dirty="0"/>
              <a:t> </a:t>
            </a:r>
            <a:r>
              <a:rPr lang="en-US" sz="2400" dirty="0" err="1"/>
              <a:t>komputasi</a:t>
            </a:r>
            <a:r>
              <a:rPr lang="en-US" sz="2400" dirty="0"/>
              <a:t> yang </a:t>
            </a:r>
            <a:r>
              <a:rPr lang="en-US" sz="2400" dirty="0" err="1"/>
              <a:t>kuat</a:t>
            </a:r>
            <a:r>
              <a:rPr lang="en-US" sz="2400" dirty="0"/>
              <a:t> </a:t>
            </a:r>
            <a:r>
              <a:rPr lang="en-US" sz="2400" dirty="0" err="1"/>
              <a:t>tetapi</a:t>
            </a:r>
            <a:r>
              <a:rPr lang="en-US" sz="2400" dirty="0"/>
              <a:t> </a:t>
            </a:r>
            <a:r>
              <a:rPr lang="en-US" sz="2400" dirty="0" err="1"/>
              <a:t>memerlukan</a:t>
            </a:r>
            <a:r>
              <a:rPr lang="en-US" sz="2400" dirty="0"/>
              <a:t> </a:t>
            </a:r>
            <a:r>
              <a:rPr lang="en-US" sz="2400" dirty="0" err="1"/>
              <a:t>informasi</a:t>
            </a:r>
            <a:r>
              <a:rPr lang="en-US" sz="2400" dirty="0"/>
              <a:t> </a:t>
            </a:r>
            <a:r>
              <a:rPr lang="en-US" sz="2400" dirty="0" err="1"/>
              <a:t>sebelumnya</a:t>
            </a:r>
            <a:r>
              <a:rPr lang="en-US" sz="2400" dirty="0"/>
              <a:t>. </a:t>
            </a:r>
            <a:r>
              <a:rPr lang="en-US" sz="2400" dirty="0" err="1"/>
              <a:t>Metode</a:t>
            </a:r>
            <a:r>
              <a:rPr lang="en-US" sz="2400" dirty="0"/>
              <a:t> di </a:t>
            </a:r>
            <a:r>
              <a:rPr lang="en-US" sz="2400" dirty="0" err="1"/>
              <a:t>atas</a:t>
            </a:r>
            <a:r>
              <a:rPr lang="en-US" sz="2400" dirty="0"/>
              <a:t> </a:t>
            </a:r>
            <a:r>
              <a:rPr lang="en-US" sz="2400" dirty="0" err="1"/>
              <a:t>sebagian</a:t>
            </a:r>
            <a:r>
              <a:rPr lang="en-US" sz="2400" dirty="0"/>
              <a:t> </a:t>
            </a:r>
            <a:r>
              <a:rPr lang="en-US" sz="2400" dirty="0" err="1"/>
              <a:t>besar</a:t>
            </a:r>
            <a:r>
              <a:rPr lang="en-US" sz="2400" dirty="0"/>
              <a:t> </a:t>
            </a:r>
            <a:r>
              <a:rPr lang="en-US" sz="2400" dirty="0" err="1"/>
              <a:t>beroperasi</a:t>
            </a:r>
            <a:r>
              <a:rPr lang="en-US" sz="2400" dirty="0"/>
              <a:t> di </a:t>
            </a:r>
            <a:r>
              <a:rPr lang="en-US" sz="2400" dirty="0" err="1"/>
              <a:t>sistem</a:t>
            </a:r>
            <a:r>
              <a:rPr lang="en-US" sz="2400" dirty="0"/>
              <a:t> </a:t>
            </a:r>
            <a:r>
              <a:rPr lang="en-US" sz="2400" dirty="0" err="1"/>
              <a:t>pusat</a:t>
            </a:r>
            <a:r>
              <a:rPr lang="en-US" sz="2400" dirty="0"/>
              <a:t>. </a:t>
            </a:r>
            <a:r>
              <a:rPr lang="en-US" sz="2400" dirty="0" err="1"/>
              <a:t>Selain</a:t>
            </a:r>
            <a:r>
              <a:rPr lang="en-US" sz="2400" dirty="0"/>
              <a:t> </a:t>
            </a:r>
            <a:r>
              <a:rPr lang="en-US" sz="2400" dirty="0" err="1"/>
              <a:t>itu</a:t>
            </a:r>
            <a:r>
              <a:rPr lang="en-US" sz="2400" dirty="0"/>
              <a:t>, </a:t>
            </a:r>
            <a:r>
              <a:rPr lang="en-US" sz="2400" dirty="0" err="1"/>
              <a:t>metode</a:t>
            </a:r>
            <a:r>
              <a:rPr lang="en-US" sz="2400" dirty="0"/>
              <a:t> </a:t>
            </a:r>
            <a:r>
              <a:rPr lang="en-US" sz="2400" dirty="0" err="1"/>
              <a:t>komputasi</a:t>
            </a:r>
            <a:r>
              <a:rPr lang="en-US" sz="2400" dirty="0"/>
              <a:t> </a:t>
            </a:r>
            <a:r>
              <a:rPr lang="en-US" sz="2400" dirty="0" err="1"/>
              <a:t>tidak</a:t>
            </a:r>
            <a:r>
              <a:rPr lang="en-US" sz="2400" dirty="0"/>
              <a:t> </a:t>
            </a:r>
            <a:r>
              <a:rPr lang="en-US" sz="2400" dirty="0" err="1"/>
              <a:t>menunjukkan</a:t>
            </a:r>
            <a:r>
              <a:rPr lang="en-US" sz="2400" dirty="0"/>
              <a:t> </a:t>
            </a:r>
            <a:r>
              <a:rPr lang="en-US" sz="2400" dirty="0" err="1"/>
              <a:t>perilaku</a:t>
            </a:r>
            <a:r>
              <a:rPr lang="en-US" sz="2400" dirty="0"/>
              <a:t> </a:t>
            </a:r>
            <a:r>
              <a:rPr lang="en-US" sz="2400" dirty="0" err="1"/>
              <a:t>cerdas</a:t>
            </a:r>
            <a:r>
              <a:rPr lang="en-US" sz="2400" dirty="0"/>
              <a:t> </a:t>
            </a:r>
            <a:r>
              <a:rPr lang="en-US" sz="2400" dirty="0" err="1"/>
              <a:t>apa</a:t>
            </a:r>
            <a:r>
              <a:rPr lang="en-US" sz="2400" dirty="0"/>
              <a:t> pun </a:t>
            </a:r>
            <a:r>
              <a:rPr lang="en-US" sz="2400" dirty="0" err="1"/>
              <a:t>dan</a:t>
            </a:r>
            <a:r>
              <a:rPr lang="en-US" sz="2400" dirty="0"/>
              <a:t> </a:t>
            </a:r>
            <a:r>
              <a:rPr lang="en-US" sz="2400" dirty="0" err="1"/>
              <a:t>hanya</a:t>
            </a:r>
            <a:r>
              <a:rPr lang="en-US" sz="2400" dirty="0"/>
              <a:t> </a:t>
            </a:r>
            <a:r>
              <a:rPr lang="en-US" sz="2400" dirty="0" err="1"/>
              <a:t>beroperasi</a:t>
            </a:r>
            <a:r>
              <a:rPr lang="en-US" sz="2400" dirty="0"/>
              <a:t> </a:t>
            </a:r>
            <a:r>
              <a:rPr lang="en-US" sz="2400" dirty="0" err="1"/>
              <a:t>pada</a:t>
            </a:r>
            <a:r>
              <a:rPr lang="en-US" sz="2400" dirty="0"/>
              <a:t> </a:t>
            </a:r>
            <a:r>
              <a:rPr lang="en-US" sz="2400" dirty="0" err="1"/>
              <a:t>nilai</a:t>
            </a:r>
            <a:r>
              <a:rPr lang="en-US" sz="2400" dirty="0"/>
              <a:t> </a:t>
            </a:r>
            <a:r>
              <a:rPr lang="en-US" sz="2400" dirty="0" err="1"/>
              <a:t>ambang</a:t>
            </a:r>
            <a:r>
              <a:rPr lang="en-US" sz="2400" dirty="0"/>
              <a:t> </a:t>
            </a:r>
            <a:r>
              <a:rPr lang="en-US" sz="2400" dirty="0" err="1"/>
              <a:t>tetap</a:t>
            </a:r>
            <a:r>
              <a:rPr lang="en-US" sz="2400" dirty="0"/>
              <a:t>.</a:t>
            </a:r>
          </a:p>
          <a:p>
            <a:pPr marL="36900" indent="0" algn="just">
              <a:buNone/>
            </a:pPr>
            <a:r>
              <a:rPr lang="en-US" sz="2400" dirty="0" err="1"/>
              <a:t>Baru-baru</a:t>
            </a:r>
            <a:r>
              <a:rPr lang="en-US" sz="2400" dirty="0"/>
              <a:t> </a:t>
            </a:r>
            <a:r>
              <a:rPr lang="en-US" sz="2400" dirty="0" err="1"/>
              <a:t>ini</a:t>
            </a:r>
            <a:r>
              <a:rPr lang="en-US" sz="2400" dirty="0"/>
              <a:t>, </a:t>
            </a:r>
            <a:r>
              <a:rPr lang="en-US" sz="2400" dirty="0" err="1"/>
              <a:t>ada</a:t>
            </a:r>
            <a:r>
              <a:rPr lang="en-US" sz="2400" dirty="0"/>
              <a:t> </a:t>
            </a:r>
            <a:r>
              <a:rPr lang="en-US" sz="2400" dirty="0" err="1"/>
              <a:t>upaya</a:t>
            </a:r>
            <a:r>
              <a:rPr lang="en-US" sz="2400" dirty="0"/>
              <a:t> </a:t>
            </a:r>
            <a:r>
              <a:rPr lang="en-US" sz="2400" dirty="0" err="1"/>
              <a:t>penelitian</a:t>
            </a:r>
            <a:r>
              <a:rPr lang="en-US" sz="2400" dirty="0"/>
              <a:t> </a:t>
            </a:r>
            <a:r>
              <a:rPr lang="en-US" sz="2400" dirty="0" err="1"/>
              <a:t>untuk</a:t>
            </a:r>
            <a:r>
              <a:rPr lang="en-US" sz="2400" dirty="0"/>
              <a:t> </a:t>
            </a:r>
            <a:r>
              <a:rPr lang="en-US" sz="2400" dirty="0" err="1"/>
              <a:t>menggunakan</a:t>
            </a:r>
            <a:r>
              <a:rPr lang="en-US" sz="2400" dirty="0"/>
              <a:t> sensor </a:t>
            </a:r>
            <a:r>
              <a:rPr lang="en-US" sz="2400" dirty="0" err="1"/>
              <a:t>berbasis</a:t>
            </a:r>
            <a:r>
              <a:rPr lang="en-US" sz="2400" dirty="0"/>
              <a:t> MEMS </a:t>
            </a:r>
            <a:r>
              <a:rPr lang="en-US" sz="2400" dirty="0" err="1"/>
              <a:t>sebagai</a:t>
            </a:r>
            <a:r>
              <a:rPr lang="en-US" sz="2400" dirty="0"/>
              <a:t> sensor </a:t>
            </a:r>
            <a:r>
              <a:rPr lang="en-US" sz="2400" dirty="0" err="1"/>
              <a:t>seismik</a:t>
            </a:r>
            <a:r>
              <a:rPr lang="en-US" sz="2400" dirty="0"/>
              <a:t> </a:t>
            </a:r>
            <a:r>
              <a:rPr lang="en-US" sz="2400" dirty="0" err="1"/>
              <a:t>karena</a:t>
            </a:r>
            <a:r>
              <a:rPr lang="en-US" sz="2400" dirty="0"/>
              <a:t> </a:t>
            </a:r>
            <a:r>
              <a:rPr lang="en-US" sz="2400" dirty="0" err="1"/>
              <a:t>daya</a:t>
            </a:r>
            <a:r>
              <a:rPr lang="en-US" sz="2400" dirty="0"/>
              <a:t> </a:t>
            </a:r>
            <a:r>
              <a:rPr lang="en-US" sz="2400" dirty="0" err="1"/>
              <a:t>dan</a:t>
            </a:r>
            <a:r>
              <a:rPr lang="en-US" sz="2400" dirty="0"/>
              <a:t> </a:t>
            </a:r>
            <a:r>
              <a:rPr lang="en-US" sz="2400" dirty="0" err="1"/>
              <a:t>biaya</a:t>
            </a:r>
            <a:r>
              <a:rPr lang="en-US" sz="2400" dirty="0"/>
              <a:t> </a:t>
            </a:r>
            <a:r>
              <a:rPr lang="en-US" sz="2400" dirty="0" err="1"/>
              <a:t>komputasi</a:t>
            </a:r>
            <a:r>
              <a:rPr lang="en-US" sz="2400" dirty="0"/>
              <a:t> yang </a:t>
            </a:r>
            <a:r>
              <a:rPr lang="en-US" sz="2400" dirty="0" err="1"/>
              <a:t>rendah</a:t>
            </a:r>
            <a:r>
              <a:rPr lang="en-US" sz="2400" dirty="0"/>
              <a:t>. </a:t>
            </a:r>
            <a:r>
              <a:rPr lang="en-US" sz="2400" dirty="0" err="1"/>
              <a:t>Secara</a:t>
            </a:r>
            <a:r>
              <a:rPr lang="en-US" sz="2400" dirty="0"/>
              <a:t> </a:t>
            </a:r>
            <a:r>
              <a:rPr lang="en-US" sz="2400" dirty="0" err="1"/>
              <a:t>khusus</a:t>
            </a:r>
            <a:r>
              <a:rPr lang="en-US" sz="2400" dirty="0"/>
              <a:t>, </a:t>
            </a:r>
            <a:r>
              <a:rPr lang="en-US" sz="2400" dirty="0" err="1"/>
              <a:t>proyek</a:t>
            </a:r>
            <a:r>
              <a:rPr lang="en-US" sz="2400" dirty="0"/>
              <a:t> </a:t>
            </a:r>
            <a:r>
              <a:rPr lang="en-US" sz="2400" dirty="0" err="1"/>
              <a:t>NetQuakes</a:t>
            </a:r>
            <a:r>
              <a:rPr lang="en-US" sz="2400" dirty="0"/>
              <a:t> yang </a:t>
            </a:r>
            <a:r>
              <a:rPr lang="en-US" sz="2400" dirty="0" err="1"/>
              <a:t>dikembangkan</a:t>
            </a:r>
            <a:r>
              <a:rPr lang="en-US" sz="2400" dirty="0"/>
              <a:t> </a:t>
            </a:r>
            <a:r>
              <a:rPr lang="en-US" sz="2400" dirty="0" err="1"/>
              <a:t>oleh</a:t>
            </a:r>
            <a:r>
              <a:rPr lang="en-US" sz="2400" dirty="0"/>
              <a:t> United States Geological Survey (USGS) </a:t>
            </a:r>
            <a:r>
              <a:rPr lang="en-US" sz="2400" dirty="0" err="1"/>
              <a:t>memasang</a:t>
            </a:r>
            <a:r>
              <a:rPr lang="en-US" sz="2400" dirty="0"/>
              <a:t> sensor MEMS di </a:t>
            </a:r>
            <a:r>
              <a:rPr lang="en-US" sz="2400" dirty="0" err="1"/>
              <a:t>seluruh</a:t>
            </a:r>
            <a:r>
              <a:rPr lang="en-US" sz="2400" dirty="0"/>
              <a:t> </a:t>
            </a:r>
            <a:r>
              <a:rPr lang="en-US" sz="2400" dirty="0" err="1"/>
              <a:t>dunia</a:t>
            </a:r>
            <a:r>
              <a:rPr lang="en-US" sz="2400" dirty="0"/>
              <a:t> </a:t>
            </a:r>
            <a:r>
              <a:rPr lang="en-US" sz="2400" dirty="0" err="1"/>
              <a:t>tetapi</a:t>
            </a:r>
            <a:r>
              <a:rPr lang="en-US" sz="2400" dirty="0"/>
              <a:t> </a:t>
            </a:r>
            <a:r>
              <a:rPr lang="en-US" sz="2400" dirty="0" err="1"/>
              <a:t>sebagian</a:t>
            </a:r>
            <a:r>
              <a:rPr lang="en-US" sz="2400" dirty="0"/>
              <a:t> </a:t>
            </a:r>
            <a:r>
              <a:rPr lang="en-US" sz="2400" dirty="0" err="1"/>
              <a:t>besar</a:t>
            </a:r>
            <a:r>
              <a:rPr lang="en-US" sz="2400" dirty="0"/>
              <a:t> di </a:t>
            </a:r>
            <a:r>
              <a:rPr lang="en-US" sz="2400" dirty="0" smtClean="0"/>
              <a:t>California </a:t>
            </a:r>
            <a:r>
              <a:rPr lang="en-US" sz="2400" dirty="0" err="1"/>
              <a:t>dan</a:t>
            </a:r>
            <a:r>
              <a:rPr lang="en-US" sz="2400" dirty="0"/>
              <a:t> </a:t>
            </a:r>
            <a:r>
              <a:rPr lang="en-US" sz="2400" dirty="0" err="1"/>
              <a:t>mulai</a:t>
            </a:r>
            <a:r>
              <a:rPr lang="en-US" sz="2400" dirty="0"/>
              <a:t> </a:t>
            </a:r>
            <a:r>
              <a:rPr lang="en-US" sz="2400" dirty="0" err="1"/>
              <a:t>mengumpulkan</a:t>
            </a:r>
            <a:r>
              <a:rPr lang="en-US" sz="2400" dirty="0"/>
              <a:t> data </a:t>
            </a:r>
            <a:r>
              <a:rPr lang="en-US" sz="2400" dirty="0" err="1"/>
              <a:t>seismik</a:t>
            </a:r>
            <a:r>
              <a:rPr lang="en-US" sz="2400" dirty="0"/>
              <a:t> </a:t>
            </a:r>
            <a:r>
              <a:rPr lang="en-US" sz="2400" dirty="0" err="1"/>
              <a:t>darinya</a:t>
            </a:r>
            <a:r>
              <a:rPr lang="en-US" sz="2400" dirty="0"/>
              <a:t>. </a:t>
            </a:r>
            <a:r>
              <a:rPr lang="en-US" sz="2400" dirty="0" err="1" smtClean="0"/>
              <a:t>Demikian</a:t>
            </a:r>
            <a:r>
              <a:rPr lang="en-US" sz="2400" dirty="0" smtClean="0"/>
              <a:t> pula, </a:t>
            </a:r>
            <a:r>
              <a:rPr lang="en-US" sz="2400" dirty="0" err="1" smtClean="0"/>
              <a:t>proyek</a:t>
            </a:r>
            <a:r>
              <a:rPr lang="en-US" sz="2400" dirty="0" smtClean="0"/>
              <a:t> </a:t>
            </a:r>
            <a:r>
              <a:rPr lang="en-US" sz="2400" dirty="0" err="1" smtClean="0"/>
              <a:t>berikut</a:t>
            </a:r>
            <a:r>
              <a:rPr lang="en-US" sz="2400" dirty="0" smtClean="0"/>
              <a:t> yang </a:t>
            </a:r>
            <a:r>
              <a:rPr lang="en-US" sz="2400" dirty="0" err="1" smtClean="0"/>
              <a:t>dikembangkan</a:t>
            </a:r>
            <a:r>
              <a:rPr lang="en-US" sz="2400" dirty="0" smtClean="0"/>
              <a:t> di </a:t>
            </a:r>
            <a:r>
              <a:rPr lang="en-US" sz="2400" dirty="0" err="1" smtClean="0"/>
              <a:t>seluruh</a:t>
            </a:r>
            <a:r>
              <a:rPr lang="en-US" sz="2400" dirty="0" smtClean="0"/>
              <a:t> </a:t>
            </a:r>
            <a:r>
              <a:rPr lang="en-US" sz="2400" dirty="0" err="1" smtClean="0"/>
              <a:t>dunia</a:t>
            </a:r>
            <a:r>
              <a:rPr lang="en-US" sz="2400" dirty="0" smtClean="0"/>
              <a:t> </a:t>
            </a:r>
            <a:r>
              <a:rPr lang="en-US" sz="2400" dirty="0" err="1" smtClean="0"/>
              <a:t>menggunakan</a:t>
            </a:r>
            <a:r>
              <a:rPr lang="en-US" sz="2400" dirty="0" smtClean="0"/>
              <a:t> sensor MEMS.</a:t>
            </a:r>
            <a:endParaRPr lang="en-US" sz="2400" dirty="0"/>
          </a:p>
        </p:txBody>
      </p:sp>
    </p:spTree>
    <p:extLst>
      <p:ext uri="{BB962C8B-B14F-4D97-AF65-F5344CB8AC3E}">
        <p14:creationId xmlns:p14="http://schemas.microsoft.com/office/powerpoint/2010/main" val="97508736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2846</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Earthquake Detection in a Static and Dynamic Environment Using Supervised Machine Learning and a Novel Feature Extraction Method</vt:lpstr>
      <vt:lpstr>Abstrak</vt:lpstr>
      <vt:lpstr>Pendahuluan</vt:lpstr>
      <vt:lpstr>PowerPoint Presentation</vt:lpstr>
      <vt:lpstr>Kajian Pustaka</vt:lpstr>
      <vt:lpstr>PowerPoint Presentation</vt:lpstr>
      <vt:lpstr>PowerPoint Presentation</vt:lpstr>
      <vt:lpstr>PowerPoint Presentation</vt:lpstr>
      <vt:lpstr>PowerPoint Presentation</vt:lpstr>
      <vt:lpstr>PowerPoint Presentation</vt:lpstr>
      <vt:lpstr>Metode penelitian</vt:lpstr>
      <vt:lpstr>PowerPoint Presentation</vt:lpstr>
      <vt:lpstr>PowerPoint Presentation</vt:lpstr>
      <vt:lpstr>Hasil</vt:lpstr>
      <vt:lpstr>Kesimpulan dan Saran</vt:lpstr>
      <vt:lpstr>Penjelasan tambahan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juvina tanasia</dc:creator>
  <cp:lastModifiedBy>juvina tanasia</cp:lastModifiedBy>
  <cp:revision>32</cp:revision>
  <dcterms:created xsi:type="dcterms:W3CDTF">2021-01-14T14:16:04Z</dcterms:created>
  <dcterms:modified xsi:type="dcterms:W3CDTF">2021-01-16T14:36:55Z</dcterms:modified>
</cp:coreProperties>
</file>