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47"/>
  </p:normalViewPr>
  <p:slideViewPr>
    <p:cSldViewPr snapToGrid="0" snapToObjects="1">
      <p:cViewPr varScale="1">
        <p:scale>
          <a:sx n="144" d="100"/>
          <a:sy n="14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5816ED-4AF1-ED47-B16B-21E5F794F52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5F491B-5DFE-6045-ACA9-736380DA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Univerzálne</a:t>
            </a:r>
            <a:r>
              <a:rPr lang="en-US" dirty="0"/>
              <a:t>, </a:t>
            </a:r>
            <a:r>
              <a:rPr lang="en-US" dirty="0" err="1" smtClean="0"/>
              <a:t>platformovo</a:t>
            </a:r>
            <a:r>
              <a:rPr lang="en-US" dirty="0" smtClean="0"/>
              <a:t> </a:t>
            </a:r>
            <a:r>
              <a:rPr lang="en-US" dirty="0" err="1" smtClean="0"/>
              <a:t>nezávislé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konzolové</a:t>
            </a:r>
            <a:r>
              <a:rPr lang="en-US" dirty="0" smtClean="0"/>
              <a:t> </a:t>
            </a:r>
            <a:r>
              <a:rPr lang="en-US" dirty="0" err="1"/>
              <a:t>rozhranie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Liteshell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Juraj Vraniak</a:t>
            </a:r>
          </a:p>
          <a:p>
            <a:r>
              <a:rPr lang="en-US" dirty="0" smtClean="0"/>
              <a:t>FEI-API</a:t>
            </a:r>
          </a:p>
          <a:p>
            <a:r>
              <a:rPr lang="en-US" dirty="0" smtClean="0"/>
              <a:t>64685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3705"/>
            <a:ext cx="8534400" cy="1507067"/>
          </a:xfrm>
        </p:spPr>
        <p:txBody>
          <a:bodyPr/>
          <a:lstStyle/>
          <a:p>
            <a:r>
              <a:rPr lang="en-US" dirty="0" err="1" smtClean="0"/>
              <a:t>Obsah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21" y="2363680"/>
            <a:ext cx="8534400" cy="3615267"/>
          </a:xfrm>
        </p:spPr>
        <p:txBody>
          <a:bodyPr/>
          <a:lstStyle/>
          <a:p>
            <a:r>
              <a:rPr lang="en-US" dirty="0" err="1" smtClean="0"/>
              <a:t>Úvod</a:t>
            </a:r>
            <a:r>
              <a:rPr lang="en-US" dirty="0" smtClean="0"/>
              <a:t> do </a:t>
            </a:r>
            <a:r>
              <a:rPr lang="en-US" dirty="0" err="1" smtClean="0"/>
              <a:t>problematiky</a:t>
            </a:r>
            <a:endParaRPr lang="en-US" dirty="0" smtClean="0"/>
          </a:p>
          <a:p>
            <a:r>
              <a:rPr lang="en-US" dirty="0" err="1" smtClean="0"/>
              <a:t>Prieskum</a:t>
            </a:r>
            <a:r>
              <a:rPr lang="en-US" dirty="0" smtClean="0"/>
              <a:t> </a:t>
            </a:r>
            <a:r>
              <a:rPr lang="en-US" dirty="0" err="1" smtClean="0"/>
              <a:t>trhu</a:t>
            </a:r>
            <a:endParaRPr lang="en-US" dirty="0" smtClean="0"/>
          </a:p>
          <a:p>
            <a:r>
              <a:rPr lang="en-US" dirty="0" err="1" smtClean="0"/>
              <a:t>Návrh</a:t>
            </a:r>
            <a:endParaRPr lang="en-US" dirty="0" smtClean="0"/>
          </a:p>
          <a:p>
            <a:r>
              <a:rPr lang="en-US" dirty="0" err="1" smtClean="0"/>
              <a:t>Implementácia</a:t>
            </a:r>
            <a:endParaRPr lang="en-US" dirty="0" smtClean="0"/>
          </a:p>
          <a:p>
            <a:r>
              <a:rPr lang="en-US" dirty="0" err="1" smtClean="0"/>
              <a:t>Zhodnotenie</a:t>
            </a:r>
            <a:endParaRPr lang="en-US" dirty="0" smtClean="0"/>
          </a:p>
          <a:p>
            <a:r>
              <a:rPr lang="en-US" dirty="0" err="1" smtClean="0"/>
              <a:t>Výsledné</a:t>
            </a:r>
            <a:r>
              <a:rPr lang="en-US" dirty="0" smtClean="0"/>
              <a:t> </a:t>
            </a:r>
            <a:r>
              <a:rPr lang="en-US" dirty="0" err="1" smtClean="0"/>
              <a:t>porovnanie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3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21" y="332582"/>
            <a:ext cx="8534400" cy="1507067"/>
          </a:xfrm>
        </p:spPr>
        <p:txBody>
          <a:bodyPr/>
          <a:lstStyle/>
          <a:p>
            <a:r>
              <a:rPr lang="en-US" dirty="0" err="1"/>
              <a:t>Úvod</a:t>
            </a:r>
            <a:r>
              <a:rPr lang="en-US" dirty="0"/>
              <a:t> do </a:t>
            </a:r>
            <a:r>
              <a:rPr lang="en-US" dirty="0" err="1"/>
              <a:t>problematiky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21" y="2505722"/>
            <a:ext cx="8534400" cy="3615267"/>
          </a:xfrm>
        </p:spPr>
        <p:txBody>
          <a:bodyPr/>
          <a:lstStyle/>
          <a:p>
            <a:r>
              <a:rPr lang="en-US" dirty="0" err="1" smtClean="0"/>
              <a:t>Nejednotné</a:t>
            </a:r>
            <a:r>
              <a:rPr lang="en-US" dirty="0" smtClean="0"/>
              <a:t> </a:t>
            </a:r>
            <a:r>
              <a:rPr lang="en-US" dirty="0" err="1" smtClean="0"/>
              <a:t>konzolové</a:t>
            </a:r>
            <a:r>
              <a:rPr lang="en-US" dirty="0" smtClean="0"/>
              <a:t> </a:t>
            </a:r>
            <a:r>
              <a:rPr lang="en-US" dirty="0" err="1" smtClean="0"/>
              <a:t>riešenie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75130"/>
            <a:ext cx="8534400" cy="1507067"/>
          </a:xfrm>
        </p:spPr>
        <p:txBody>
          <a:bodyPr/>
          <a:lstStyle/>
          <a:p>
            <a:r>
              <a:rPr lang="en-US" dirty="0" err="1"/>
              <a:t>Prieskum</a:t>
            </a:r>
            <a:r>
              <a:rPr lang="en-US" dirty="0"/>
              <a:t> </a:t>
            </a:r>
            <a:r>
              <a:rPr lang="en-US" dirty="0" err="1" smtClean="0"/>
              <a:t>trhu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02" y="2505723"/>
            <a:ext cx="8534400" cy="3615267"/>
          </a:xfrm>
        </p:spPr>
        <p:txBody>
          <a:bodyPr/>
          <a:lstStyle/>
          <a:p>
            <a:r>
              <a:rPr lang="en-US" dirty="0" err="1" smtClean="0"/>
              <a:t>Programovacie</a:t>
            </a:r>
            <a:r>
              <a:rPr lang="en-US" dirty="0" smtClean="0"/>
              <a:t> </a:t>
            </a:r>
            <a:r>
              <a:rPr lang="en-US" dirty="0" err="1" smtClean="0"/>
              <a:t>jazyky</a:t>
            </a:r>
            <a:r>
              <a:rPr lang="en-US" dirty="0" smtClean="0"/>
              <a:t> : Shell script, Python,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err="1" smtClean="0"/>
              <a:t>Emulátory</a:t>
            </a:r>
            <a:r>
              <a:rPr lang="en-US" dirty="0" smtClean="0"/>
              <a:t> : </a:t>
            </a:r>
            <a:r>
              <a:rPr lang="en-US" dirty="0" err="1" smtClean="0"/>
              <a:t>ConEmu</a:t>
            </a:r>
            <a:r>
              <a:rPr lang="en-US" dirty="0" smtClean="0"/>
              <a:t>, </a:t>
            </a:r>
            <a:r>
              <a:rPr lang="en-US" dirty="0" err="1" smtClean="0"/>
              <a:t>Cmder</a:t>
            </a:r>
            <a:r>
              <a:rPr lang="en-US" dirty="0" smtClean="0"/>
              <a:t>, </a:t>
            </a:r>
            <a:r>
              <a:rPr lang="en-US" dirty="0" err="1" smtClean="0"/>
              <a:t>Babun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21" y="394726"/>
            <a:ext cx="8534400" cy="1507067"/>
          </a:xfrm>
        </p:spPr>
        <p:txBody>
          <a:bodyPr/>
          <a:lstStyle/>
          <a:p>
            <a:r>
              <a:rPr lang="en-US" dirty="0" err="1" smtClean="0"/>
              <a:t>Návrh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21" y="2257148"/>
            <a:ext cx="8534400" cy="3615267"/>
          </a:xfrm>
        </p:spPr>
        <p:txBody>
          <a:bodyPr/>
          <a:lstStyle/>
          <a:p>
            <a:r>
              <a:rPr lang="en-US" dirty="0" err="1" smtClean="0"/>
              <a:t>Návrh</a:t>
            </a:r>
            <a:r>
              <a:rPr lang="en-US" dirty="0" smtClean="0"/>
              <a:t> </a:t>
            </a:r>
            <a:r>
              <a:rPr lang="en-US" dirty="0" err="1" smtClean="0"/>
              <a:t>syntaxe</a:t>
            </a:r>
            <a:r>
              <a:rPr lang="en-US" dirty="0" smtClean="0"/>
              <a:t> </a:t>
            </a:r>
            <a:r>
              <a:rPr lang="en-US" dirty="0" err="1" smtClean="0"/>
              <a:t>jazyka</a:t>
            </a:r>
            <a:r>
              <a:rPr lang="en-US" dirty="0" smtClean="0"/>
              <a:t> : </a:t>
            </a:r>
          </a:p>
          <a:p>
            <a:pPr lvl="1"/>
            <a:r>
              <a:rPr lang="en-US" dirty="0"/>
              <a:t>${}, $(), </a:t>
            </a:r>
            <a:r>
              <a:rPr lang="en-US" dirty="0" err="1"/>
              <a:t>sysout</a:t>
            </a:r>
            <a:r>
              <a:rPr lang="en-US" dirty="0"/>
              <a:t>&gt;, </a:t>
            </a:r>
            <a:r>
              <a:rPr lang="en-US" dirty="0" err="1"/>
              <a:t>syserr</a:t>
            </a:r>
            <a:r>
              <a:rPr lang="en-US" dirty="0"/>
              <a:t>&gt;, +, -, &amp;&amp;, |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cykly</a:t>
            </a:r>
            <a:r>
              <a:rPr lang="en-US" dirty="0" smtClean="0"/>
              <a:t>, if, use, include</a:t>
            </a:r>
          </a:p>
          <a:p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prípadov</a:t>
            </a:r>
            <a:r>
              <a:rPr lang="en-US" dirty="0" smtClean="0"/>
              <a:t> </a:t>
            </a:r>
            <a:r>
              <a:rPr lang="en-US" dirty="0" err="1" smtClean="0"/>
              <a:t>použitia</a:t>
            </a:r>
            <a:endParaRPr lang="en-US" dirty="0" smtClean="0"/>
          </a:p>
          <a:p>
            <a:r>
              <a:rPr lang="en-US" dirty="0" smtClean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85030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21" y="685800"/>
            <a:ext cx="8534400" cy="1507067"/>
          </a:xfrm>
        </p:spPr>
        <p:txBody>
          <a:bodyPr/>
          <a:lstStyle/>
          <a:p>
            <a:r>
              <a:rPr lang="en-US" smtClean="0"/>
              <a:t>Implementácia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21" y="2843074"/>
            <a:ext cx="8534400" cy="3615267"/>
          </a:xfrm>
        </p:spPr>
        <p:txBody>
          <a:bodyPr/>
          <a:lstStyle/>
          <a:p>
            <a:r>
              <a:rPr lang="en-US" dirty="0" smtClean="0"/>
              <a:t>Plugin</a:t>
            </a:r>
          </a:p>
          <a:p>
            <a:r>
              <a:rPr lang="en-US" dirty="0" smtClean="0"/>
              <a:t>Parser</a:t>
            </a:r>
          </a:p>
          <a:p>
            <a:r>
              <a:rPr lang="en-US" dirty="0" smtClean="0"/>
              <a:t>Executor</a:t>
            </a:r>
          </a:p>
          <a:p>
            <a:r>
              <a:rPr lang="en-US" dirty="0" smtClean="0"/>
              <a:t>Plugin provider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21" y="685800"/>
            <a:ext cx="8534400" cy="1507067"/>
          </a:xfrm>
        </p:spPr>
        <p:txBody>
          <a:bodyPr/>
          <a:lstStyle/>
          <a:p>
            <a:r>
              <a:rPr lang="en-US" smtClean="0"/>
              <a:t>Zhodnotenie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8" y="2780930"/>
            <a:ext cx="8534400" cy="3615267"/>
          </a:xfrm>
        </p:spPr>
        <p:txBody>
          <a:bodyPr/>
          <a:lstStyle/>
          <a:p>
            <a:r>
              <a:rPr lang="en-US" dirty="0" err="1" smtClean="0"/>
              <a:t>Jazyk</a:t>
            </a:r>
            <a:endParaRPr lang="en-US" dirty="0" smtClean="0"/>
          </a:p>
          <a:p>
            <a:r>
              <a:rPr lang="en-US" dirty="0" err="1" smtClean="0"/>
              <a:t>Konzola</a:t>
            </a:r>
            <a:endParaRPr lang="en-US" dirty="0" smtClean="0"/>
          </a:p>
          <a:p>
            <a:r>
              <a:rPr lang="en-US" dirty="0" smtClean="0"/>
              <a:t>Plugin </a:t>
            </a:r>
            <a:r>
              <a:rPr lang="en-US" dirty="0" err="1" smtClean="0"/>
              <a:t>systém</a:t>
            </a:r>
            <a:endParaRPr lang="en-US" dirty="0" smtClean="0"/>
          </a:p>
          <a:p>
            <a:r>
              <a:rPr lang="en-US" dirty="0" err="1" smtClean="0"/>
              <a:t>Výkonnosť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Výsledné</a:t>
            </a:r>
            <a:r>
              <a:rPr lang="en-US" dirty="0"/>
              <a:t> </a:t>
            </a:r>
            <a:r>
              <a:rPr lang="en-US" dirty="0" err="1" smtClean="0"/>
              <a:t>porovnanie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814311"/>
            <a:ext cx="8534400" cy="2572173"/>
          </a:xfrm>
        </p:spPr>
      </p:pic>
    </p:spTree>
    <p:extLst>
      <p:ext uri="{BB962C8B-B14F-4D97-AF65-F5344CB8AC3E}">
        <p14:creationId xmlns:p14="http://schemas.microsoft.com/office/powerpoint/2010/main" val="9085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Ďakujem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4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90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Univerzálne, platformovo nezávislé  konzolové rozhranie Liteshell</vt:lpstr>
      <vt:lpstr>Obsah</vt:lpstr>
      <vt:lpstr>Úvod do problematiky</vt:lpstr>
      <vt:lpstr>Prieskum trhu</vt:lpstr>
      <vt:lpstr>Návrh</vt:lpstr>
      <vt:lpstr>Implementácia</vt:lpstr>
      <vt:lpstr>Zhodnotenie</vt:lpstr>
      <vt:lpstr>Výsledné porovnanie</vt:lpstr>
      <vt:lpstr>Ďakujem za pozornosť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Univerzálne, platformovo nezávislé  konzolové rozhranie Liteshell</dc:title>
  <dc:creator>Juraj Vraniak</dc:creator>
  <cp:lastModifiedBy>Juraj Vraniak</cp:lastModifiedBy>
  <cp:revision>7</cp:revision>
  <dcterms:created xsi:type="dcterms:W3CDTF">2018-05-17T21:36:28Z</dcterms:created>
  <dcterms:modified xsi:type="dcterms:W3CDTF">2018-05-17T22:02:57Z</dcterms:modified>
</cp:coreProperties>
</file>