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759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96" d="100"/>
          <a:sy n="196" d="100"/>
        </p:scale>
        <p:origin x="243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89241"/>
            <a:ext cx="4319588" cy="1253490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891070"/>
            <a:ext cx="4319588" cy="869275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0BE6-10F0-446B-B501-484B7D835B5D}" type="datetimeFigureOut">
              <a:rPr lang="ru-RU" smtClean="0"/>
              <a:t>24.07.2021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BD41-43C4-4B1C-BE42-AE9881630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1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0BE6-10F0-446B-B501-484B7D835B5D}" type="datetimeFigureOut">
              <a:rPr lang="ru-RU" smtClean="0"/>
              <a:t>24.07.2021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BD41-43C4-4B1C-BE42-AE9881630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9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91691"/>
            <a:ext cx="1241881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91691"/>
            <a:ext cx="3653651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0BE6-10F0-446B-B501-484B7D835B5D}" type="datetimeFigureOut">
              <a:rPr lang="ru-RU" smtClean="0"/>
              <a:t>24.07.2021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BD41-43C4-4B1C-BE42-AE9881630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34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0BE6-10F0-446B-B501-484B7D835B5D}" type="datetimeFigureOut">
              <a:rPr lang="ru-RU" smtClean="0"/>
              <a:t>24.07.2021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BD41-43C4-4B1C-BE42-AE9881630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6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97613"/>
            <a:ext cx="4967526" cy="149768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409468"/>
            <a:ext cx="4967526" cy="787598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0BE6-10F0-446B-B501-484B7D835B5D}" type="datetimeFigureOut">
              <a:rPr lang="ru-RU" smtClean="0"/>
              <a:t>24.07.2021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BD41-43C4-4B1C-BE42-AE9881630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60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958453"/>
            <a:ext cx="2447766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958453"/>
            <a:ext cx="2447766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0BE6-10F0-446B-B501-484B7D835B5D}" type="datetimeFigureOut">
              <a:rPr lang="ru-RU" smtClean="0"/>
              <a:t>24.07.2021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BD41-43C4-4B1C-BE42-AE9881630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49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91691"/>
            <a:ext cx="4967526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882610"/>
            <a:ext cx="2436517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315164"/>
            <a:ext cx="2436517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882610"/>
            <a:ext cx="2448516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315164"/>
            <a:ext cx="2448516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0BE6-10F0-446B-B501-484B7D835B5D}" type="datetimeFigureOut">
              <a:rPr lang="ru-RU" smtClean="0"/>
              <a:t>24.07.2021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BD41-43C4-4B1C-BE42-AE9881630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64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0BE6-10F0-446B-B501-484B7D835B5D}" type="datetimeFigureOut">
              <a:rPr lang="ru-RU" smtClean="0"/>
              <a:t>24.07.2021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BD41-43C4-4B1C-BE42-AE9881630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27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0BE6-10F0-446B-B501-484B7D835B5D}" type="datetimeFigureOut">
              <a:rPr lang="ru-RU" smtClean="0"/>
              <a:t>24.07.2021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BD41-43C4-4B1C-BE42-AE9881630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87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40030"/>
            <a:ext cx="1857572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518398"/>
            <a:ext cx="2915722" cy="255865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1080135"/>
            <a:ext cx="1857572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0BE6-10F0-446B-B501-484B7D835B5D}" type="datetimeFigureOut">
              <a:rPr lang="ru-RU" smtClean="0"/>
              <a:t>24.07.2021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BD41-43C4-4B1C-BE42-AE9881630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08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40030"/>
            <a:ext cx="1857572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518398"/>
            <a:ext cx="2915722" cy="255865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1080135"/>
            <a:ext cx="1857572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0BE6-10F0-446B-B501-484B7D835B5D}" type="datetimeFigureOut">
              <a:rPr lang="ru-RU" smtClean="0"/>
              <a:t>24.07.2021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BD41-43C4-4B1C-BE42-AE9881630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23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91691"/>
            <a:ext cx="4967526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958453"/>
            <a:ext cx="4967526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337084"/>
            <a:ext cx="129587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E0BE6-10F0-446B-B501-484B7D835B5D}" type="datetimeFigureOut">
              <a:rPr lang="ru-RU" smtClean="0"/>
              <a:t>24.07.2021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337084"/>
            <a:ext cx="1943814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337084"/>
            <a:ext cx="129587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FBD41-43C4-4B1C-BE42-AE98816302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71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6BE9EF-AED1-4144-BB54-8304280AB5E2}"/>
              </a:ext>
            </a:extLst>
          </p:cNvPr>
          <p:cNvCxnSpPr/>
          <p:nvPr/>
        </p:nvCxnSpPr>
        <p:spPr>
          <a:xfrm>
            <a:off x="727906" y="342264"/>
            <a:ext cx="0" cy="2505076"/>
          </a:xfrm>
          <a:prstGeom prst="straightConnector1">
            <a:avLst/>
          </a:prstGeom>
          <a:ln w="12700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8EC6E8-F3C0-4532-AC61-D98CB2F3A52A}"/>
              </a:ext>
            </a:extLst>
          </p:cNvPr>
          <p:cNvCxnSpPr/>
          <p:nvPr/>
        </p:nvCxnSpPr>
        <p:spPr>
          <a:xfrm>
            <a:off x="731083" y="2847976"/>
            <a:ext cx="469455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Box 4">
            <a:extLst>
              <a:ext uri="{FF2B5EF4-FFF2-40B4-BE49-F238E27FC236}">
                <a16:creationId xmlns:a16="http://schemas.microsoft.com/office/drawing/2014/main" id="{3DA9D739-0B4A-4E78-A08C-1F66CD813B05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7816" y="1990089"/>
            <a:ext cx="1036638" cy="24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7999" tIns="17999" rIns="17999" bIns="17999" numCol="1" anchor="t" anchorCtr="0" compatLnSpc="1">
            <a:prstTxWarp prst="textNoShape">
              <a:avLst/>
            </a:prstTxWarp>
          </a:bodyPr>
          <a:lstStyle/>
          <a:p>
            <a:pPr defTabSz="91439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Cum. Volume, %</a:t>
            </a:r>
            <a:endParaRPr lang="en-US" altLang="ru-RU" sz="1800" dirty="0">
              <a:latin typeface="Arial" panose="020B0604020202020204" pitchFamily="34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589C64D6-7D56-470B-B4C8-CA4F881A0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1112" y="2941001"/>
            <a:ext cx="1392238" cy="24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7999" tIns="17999" rIns="17999" bIns="17999" numCol="1" anchor="t" anchorCtr="0" compatLnSpc="1">
            <a:prstTxWarp prst="textNoShape">
              <a:avLst/>
            </a:prstTxWarp>
          </a:bodyPr>
          <a:lstStyle/>
          <a:p>
            <a:pPr defTabSz="91439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1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Particle diameter, </a:t>
            </a:r>
            <a:r>
              <a:rPr lang="en-US" altLang="ru-RU" sz="11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en-US" altLang="ru-RU" sz="11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US" altLang="ru-RU" sz="1800"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A76098-2B4D-4C58-8B9B-07A31A8CE214}"/>
              </a:ext>
            </a:extLst>
          </p:cNvPr>
          <p:cNvSpPr/>
          <p:nvPr/>
        </p:nvSpPr>
        <p:spPr>
          <a:xfrm>
            <a:off x="4590613" y="734697"/>
            <a:ext cx="520701" cy="2112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 sz="817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CACAE9-E19B-42D0-AC5D-68FF2EB53C1A}"/>
              </a:ext>
            </a:extLst>
          </p:cNvPr>
          <p:cNvSpPr/>
          <p:nvPr/>
        </p:nvSpPr>
        <p:spPr>
          <a:xfrm>
            <a:off x="4076265" y="1061721"/>
            <a:ext cx="518159" cy="17856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 sz="817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444CF-A482-43B1-B53B-CE31994CA7C5}"/>
              </a:ext>
            </a:extLst>
          </p:cNvPr>
          <p:cNvSpPr/>
          <p:nvPr/>
        </p:nvSpPr>
        <p:spPr>
          <a:xfrm>
            <a:off x="3556201" y="1457961"/>
            <a:ext cx="518159" cy="13893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 sz="817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5DCA59-A7BC-417B-93CE-A20E3B6FED0D}"/>
              </a:ext>
            </a:extLst>
          </p:cNvPr>
          <p:cNvSpPr/>
          <p:nvPr/>
        </p:nvSpPr>
        <p:spPr>
          <a:xfrm>
            <a:off x="3037401" y="1983741"/>
            <a:ext cx="520701" cy="8642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 sz="817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74F6D-E846-4FEC-9DBC-914721BA79B9}"/>
              </a:ext>
            </a:extLst>
          </p:cNvPr>
          <p:cNvSpPr/>
          <p:nvPr/>
        </p:nvSpPr>
        <p:spPr>
          <a:xfrm>
            <a:off x="2519243" y="2239644"/>
            <a:ext cx="518159" cy="607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 sz="817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19F855-179D-4B95-B33E-B3C173BACF22}"/>
              </a:ext>
            </a:extLst>
          </p:cNvPr>
          <p:cNvSpPr/>
          <p:nvPr/>
        </p:nvSpPr>
        <p:spPr>
          <a:xfrm>
            <a:off x="1998545" y="2429510"/>
            <a:ext cx="518159" cy="417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 sz="817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824BEC-B987-4174-ADCF-887E4BCF9DFC}"/>
              </a:ext>
            </a:extLst>
          </p:cNvPr>
          <p:cNvSpPr/>
          <p:nvPr/>
        </p:nvSpPr>
        <p:spPr>
          <a:xfrm>
            <a:off x="1479113" y="2663191"/>
            <a:ext cx="518159" cy="183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 sz="817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2D6F18-7E99-4A99-B212-3038DF03197E}"/>
              </a:ext>
            </a:extLst>
          </p:cNvPr>
          <p:cNvCxnSpPr/>
          <p:nvPr/>
        </p:nvCxnSpPr>
        <p:spPr>
          <a:xfrm flipH="1">
            <a:off x="738068" y="734693"/>
            <a:ext cx="4373245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 Box 14">
            <a:extLst>
              <a:ext uri="{FF2B5EF4-FFF2-40B4-BE49-F238E27FC236}">
                <a16:creationId xmlns:a16="http://schemas.microsoft.com/office/drawing/2014/main" id="{4EDF4407-637F-4F53-A3AC-7822087F4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634" y="636112"/>
            <a:ext cx="409576" cy="24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7999" tIns="17999" rIns="17999" bIns="17999" numCol="1" anchor="t" anchorCtr="0" compatLnSpc="1">
            <a:prstTxWarp prst="textNoShape">
              <a:avLst/>
            </a:prstTxWarp>
          </a:bodyPr>
          <a:lstStyle/>
          <a:p>
            <a:pPr defTabSz="91439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100%</a:t>
            </a:r>
            <a:endParaRPr lang="en-US" altLang="ru-RU" sz="1800" dirty="0">
              <a:latin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529BDD-8C39-4E2E-A181-2FC67C5ABF1F}"/>
              </a:ext>
            </a:extLst>
          </p:cNvPr>
          <p:cNvSpPr/>
          <p:nvPr/>
        </p:nvSpPr>
        <p:spPr>
          <a:xfrm>
            <a:off x="4563311" y="1042036"/>
            <a:ext cx="50799" cy="50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 sz="817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0442771-E640-4D2A-9C05-70DF3F439C4D}"/>
              </a:ext>
            </a:extLst>
          </p:cNvPr>
          <p:cNvSpPr/>
          <p:nvPr/>
        </p:nvSpPr>
        <p:spPr>
          <a:xfrm>
            <a:off x="4043880" y="1423674"/>
            <a:ext cx="50799" cy="50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 sz="817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7E472C-3BA5-4CB3-A727-26C8B7E63A0B}"/>
              </a:ext>
            </a:extLst>
          </p:cNvPr>
          <p:cNvCxnSpPr/>
          <p:nvPr/>
        </p:nvCxnSpPr>
        <p:spPr>
          <a:xfrm flipH="1">
            <a:off x="727273" y="1063625"/>
            <a:ext cx="334835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86FFE6-760D-4469-8F08-C13C5ABC0720}"/>
              </a:ext>
            </a:extLst>
          </p:cNvPr>
          <p:cNvCxnSpPr/>
          <p:nvPr/>
        </p:nvCxnSpPr>
        <p:spPr>
          <a:xfrm flipH="1">
            <a:off x="727909" y="1455419"/>
            <a:ext cx="283527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 Box 19">
            <a:extLst>
              <a:ext uri="{FF2B5EF4-FFF2-40B4-BE49-F238E27FC236}">
                <a16:creationId xmlns:a16="http://schemas.microsoft.com/office/drawing/2014/main" id="{F38D0550-F921-463E-8386-90D676579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92" y="1348738"/>
            <a:ext cx="241301" cy="24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7999" tIns="17999" rIns="17999" bIns="17999" numCol="1" anchor="t" anchorCtr="0" compatLnSpc="1">
            <a:prstTxWarp prst="textNoShape">
              <a:avLst/>
            </a:prstTxWarp>
          </a:bodyPr>
          <a:lstStyle/>
          <a:p>
            <a:pPr defTabSz="91439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altLang="ru-RU" sz="1100" baseline="-30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lang="en-US" altLang="ru-RU" sz="1800">
              <a:latin typeface="Arial" panose="020B0604020202020204" pitchFamily="34" charset="0"/>
            </a:endParaRPr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0FEB38E2-FD74-4A9A-AA43-E545EEE62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480" y="939165"/>
            <a:ext cx="241301" cy="24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7999" tIns="17999" rIns="17999" bIns="17999" numCol="1" anchor="t" anchorCtr="0" compatLnSpc="1">
            <a:prstTxWarp prst="textNoShape">
              <a:avLst/>
            </a:prstTxWarp>
          </a:bodyPr>
          <a:lstStyle/>
          <a:p>
            <a:pPr defTabSz="91439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altLang="ru-RU" sz="1100" baseline="-30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altLang="ru-RU" sz="1800">
              <a:latin typeface="Arial" panose="020B0604020202020204" pitchFamily="34" charset="0"/>
            </a:endParaRPr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81D3B186-B412-4493-91C8-2AD4ABF64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417" y="2934178"/>
            <a:ext cx="241301" cy="246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7999" tIns="17999" rIns="17999" bIns="17999" numCol="1" anchor="t" anchorCtr="0" compatLnSpc="1">
            <a:prstTxWarp prst="textNoShape">
              <a:avLst/>
            </a:prstTxWarp>
          </a:bodyPr>
          <a:lstStyle/>
          <a:p>
            <a:pPr defTabSz="91439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altLang="ru-RU" sz="1100" baseline="-30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lang="en-US" altLang="ru-RU" sz="1800">
              <a:latin typeface="Arial" panose="020B0604020202020204" pitchFamily="34" charset="0"/>
            </a:endParaRPr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608F6093-A577-4DF6-88B3-97EB99723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656" y="2924655"/>
            <a:ext cx="241301" cy="246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7999" tIns="17999" rIns="17999" bIns="17999" numCol="1" anchor="t" anchorCtr="0" compatLnSpc="1">
            <a:prstTxWarp prst="textNoShape">
              <a:avLst/>
            </a:prstTxWarp>
          </a:bodyPr>
          <a:lstStyle/>
          <a:p>
            <a:pPr defTabSz="91439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altLang="ru-RU" sz="1100" baseline="-30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altLang="ru-RU" sz="1800">
              <a:latin typeface="Arial" panose="020B0604020202020204" pitchFamily="34" charset="0"/>
            </a:endParaRP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D520C746-CFB2-41E9-AD6F-BE8E4EEB8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9942" y="2929413"/>
            <a:ext cx="241301" cy="24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7999" tIns="17999" rIns="17999" bIns="17999" numCol="1" anchor="t" anchorCtr="0" compatLnSpc="1">
            <a:prstTxWarp prst="textNoShape">
              <a:avLst/>
            </a:prstTxWarp>
          </a:bodyPr>
          <a:lstStyle/>
          <a:p>
            <a:pPr defTabSz="91439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altLang="ru-RU" sz="1100" baseline="-30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altLang="ru-RU" sz="1800">
              <a:latin typeface="Arial" panose="020B0604020202020204" pitchFamily="34" charset="0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0F907145-03D7-4582-A7FC-18486B1B2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29" y="1164588"/>
            <a:ext cx="241301" cy="24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7999" tIns="17999" rIns="17999" bIns="17999" numCol="1" anchor="t" anchorCtr="0" compatLnSpc="1">
            <a:prstTxWarp prst="textNoShape">
              <a:avLst/>
            </a:prstTxWarp>
          </a:bodyPr>
          <a:lstStyle/>
          <a:p>
            <a:pPr defTabSz="91439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altLang="ru-RU" sz="1100" baseline="-30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altLang="ru-RU" sz="1800">
              <a:latin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4200159-60C0-4020-B21B-B8BC34DE0597}"/>
              </a:ext>
            </a:extLst>
          </p:cNvPr>
          <p:cNvCxnSpPr/>
          <p:nvPr/>
        </p:nvCxnSpPr>
        <p:spPr>
          <a:xfrm flipH="1">
            <a:off x="737433" y="1269366"/>
            <a:ext cx="3582035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0EA39E-3642-45F4-89F0-D0F9AB1F00F4}"/>
              </a:ext>
            </a:extLst>
          </p:cNvPr>
          <p:cNvCxnSpPr/>
          <p:nvPr/>
        </p:nvCxnSpPr>
        <p:spPr>
          <a:xfrm flipV="1">
            <a:off x="4063563" y="1078232"/>
            <a:ext cx="507364" cy="38163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366C997-E28D-4930-878F-E7F14EE7EEC7}"/>
              </a:ext>
            </a:extLst>
          </p:cNvPr>
          <p:cNvCxnSpPr/>
          <p:nvPr/>
        </p:nvCxnSpPr>
        <p:spPr>
          <a:xfrm>
            <a:off x="4319467" y="1274446"/>
            <a:ext cx="0" cy="1566545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7">
            <a:extLst>
              <a:ext uri="{FF2B5EF4-FFF2-40B4-BE49-F238E27FC236}">
                <a16:creationId xmlns:a16="http://schemas.microsoft.com/office/drawing/2014/main" id="{11AA605B-6642-4880-A940-42B685F1E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16272" y="-1280610"/>
            <a:ext cx="184729" cy="218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39" tIns="45720" rIns="91439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817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4FC6531-BA47-4977-A88E-BCA4B267839C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3561598" y="1467034"/>
            <a:ext cx="489721" cy="51486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BA3D3DC-1323-4E5F-B379-FB405A0FA448}"/>
              </a:ext>
            </a:extLst>
          </p:cNvPr>
          <p:cNvCxnSpPr>
            <a:cxnSpLocks/>
          </p:cNvCxnSpPr>
          <p:nvPr/>
        </p:nvCxnSpPr>
        <p:spPr>
          <a:xfrm flipV="1">
            <a:off x="4600334" y="752473"/>
            <a:ext cx="508438" cy="31054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EE90458-EF50-4E32-AFA0-6EFA0E2E36D0}"/>
              </a:ext>
            </a:extLst>
          </p:cNvPr>
          <p:cNvCxnSpPr>
            <a:cxnSpLocks/>
          </p:cNvCxnSpPr>
          <p:nvPr/>
        </p:nvCxnSpPr>
        <p:spPr>
          <a:xfrm flipV="1">
            <a:off x="3035030" y="1981200"/>
            <a:ext cx="523069" cy="26588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A4AA342-9C6F-4CD7-84CE-4B2AFC73BCA5}"/>
              </a:ext>
            </a:extLst>
          </p:cNvPr>
          <p:cNvCxnSpPr>
            <a:cxnSpLocks/>
          </p:cNvCxnSpPr>
          <p:nvPr/>
        </p:nvCxnSpPr>
        <p:spPr>
          <a:xfrm flipV="1">
            <a:off x="2512797" y="2238058"/>
            <a:ext cx="524605" cy="19176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2AB4E7-B8CB-4ABB-9971-C1BCBD38CD2C}"/>
              </a:ext>
            </a:extLst>
          </p:cNvPr>
          <p:cNvCxnSpPr>
            <a:cxnSpLocks/>
          </p:cNvCxnSpPr>
          <p:nvPr/>
        </p:nvCxnSpPr>
        <p:spPr>
          <a:xfrm flipV="1">
            <a:off x="1992635" y="2425862"/>
            <a:ext cx="527876" cy="23669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C1264C8-32F8-45CC-960A-16F0F4214C31}"/>
              </a:ext>
            </a:extLst>
          </p:cNvPr>
          <p:cNvCxnSpPr>
            <a:cxnSpLocks/>
          </p:cNvCxnSpPr>
          <p:nvPr/>
        </p:nvCxnSpPr>
        <p:spPr>
          <a:xfrm flipV="1">
            <a:off x="1473203" y="2670243"/>
            <a:ext cx="525831" cy="18313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876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17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Safonov</dc:creator>
  <cp:lastModifiedBy>Dmitry Safonov</cp:lastModifiedBy>
  <cp:revision>3</cp:revision>
  <dcterms:created xsi:type="dcterms:W3CDTF">2021-07-24T04:15:45Z</dcterms:created>
  <dcterms:modified xsi:type="dcterms:W3CDTF">2021-07-24T04:33:48Z</dcterms:modified>
</cp:coreProperties>
</file>