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1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7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8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0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4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1E6F03-AE3A-4424-B8E7-04FB4F7E168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60D4D-F176-4E72-844E-D6494380B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Welcome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0229" cy="6858000"/>
          </a:xfrm>
        </p:spPr>
      </p:pic>
    </p:spTree>
    <p:extLst>
      <p:ext uri="{BB962C8B-B14F-4D97-AF65-F5344CB8AC3E}">
        <p14:creationId xmlns:p14="http://schemas.microsoft.com/office/powerpoint/2010/main" val="18331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3846"/>
          </a:xfrm>
        </p:spPr>
      </p:pic>
    </p:spTree>
    <p:extLst>
      <p:ext uri="{BB962C8B-B14F-4D97-AF65-F5344CB8AC3E}">
        <p14:creationId xmlns:p14="http://schemas.microsoft.com/office/powerpoint/2010/main" val="8083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63508"/>
          </a:xfrm>
        </p:spPr>
      </p:pic>
    </p:spTree>
    <p:extLst>
      <p:ext uri="{BB962C8B-B14F-4D97-AF65-F5344CB8AC3E}">
        <p14:creationId xmlns:p14="http://schemas.microsoft.com/office/powerpoint/2010/main" val="22947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943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5077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6026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2816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335" y="773723"/>
            <a:ext cx="9601196" cy="505030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8000" dirty="0"/>
              <a:t>Thank 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0274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Rahat Readoy</dc:creator>
  <cp:lastModifiedBy>Rahat Readoy</cp:lastModifiedBy>
  <cp:revision>2</cp:revision>
  <dcterms:created xsi:type="dcterms:W3CDTF">2017-04-09T15:59:40Z</dcterms:created>
  <dcterms:modified xsi:type="dcterms:W3CDTF">2017-04-09T16:14:56Z</dcterms:modified>
</cp:coreProperties>
</file>