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0" r:id="rId5"/>
    <p:sldId id="258" r:id="rId6"/>
    <p:sldId id="264" r:id="rId7"/>
    <p:sldId id="259" r:id="rId8"/>
    <p:sldId id="261" r:id="rId9"/>
    <p:sldId id="267" r:id="rId10"/>
    <p:sldId id="262" r:id="rId11"/>
    <p:sldId id="268" r:id="rId12"/>
    <p:sldId id="266" r:id="rId13"/>
    <p:sldId id="263" r:id="rId14"/>
    <p:sldId id="26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64B2-AADD-4A67-B984-AC76F292D744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449B-8B72-420E-A500-E74E61680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Pontoon </a:t>
            </a:r>
            <a:r>
              <a:rPr lang="en-GB" dirty="0" smtClean="0"/>
              <a:t>Distributed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Simple Distributed Application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machine player is pre-programmed.</a:t>
            </a:r>
          </a:p>
          <a:p>
            <a:r>
              <a:rPr lang="en-GB" dirty="0" smtClean="0"/>
              <a:t>The message rules are the same.</a:t>
            </a:r>
          </a:p>
          <a:p>
            <a:r>
              <a:rPr lang="en-GB" dirty="0" smtClean="0"/>
              <a:t>Dealer(Server) has no idea.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Modify config.txt in server side</a:t>
            </a:r>
          </a:p>
          <a:p>
            <a:r>
              <a:rPr lang="en-GB" dirty="0" smtClean="0"/>
              <a:t>Run Server:</a:t>
            </a:r>
          </a:p>
          <a:p>
            <a:pPr lvl="1"/>
            <a:r>
              <a:rPr lang="en-US" dirty="0" smtClean="0"/>
              <a:t>java -jar PontoonJavaApplication.jar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Modify config.txt in client side</a:t>
            </a:r>
          </a:p>
          <a:p>
            <a:r>
              <a:rPr lang="en-GB" dirty="0" smtClean="0"/>
              <a:t>Run Client:</a:t>
            </a:r>
          </a:p>
          <a:p>
            <a:pPr lvl="1"/>
            <a:r>
              <a:rPr lang="en-GB" dirty="0" smtClean="0"/>
              <a:t>Java –cp </a:t>
            </a:r>
            <a:r>
              <a:rPr lang="en-US" dirty="0" smtClean="0"/>
              <a:t>PontoonJavaApplication.jar </a:t>
            </a:r>
            <a:r>
              <a:rPr lang="en-US" dirty="0" err="1" smtClean="0"/>
              <a:t>machineDuelPlayer.MachineDuelPlayer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Duel Strategy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49871"/>
            <a:ext cx="828092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Multi-Players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Machine and Human players mixed</a:t>
            </a:r>
          </a:p>
          <a:p>
            <a:pPr lvl="1"/>
            <a:r>
              <a:rPr lang="en-GB" dirty="0" smtClean="0"/>
              <a:t>The dealer(server) only sends and receives messages and does not care the type of the player(Human</a:t>
            </a:r>
            <a:r>
              <a:rPr lang="en-GB" dirty="0"/>
              <a:t> </a:t>
            </a:r>
            <a:r>
              <a:rPr lang="en-GB" dirty="0" smtClean="0"/>
              <a:t>or machine).</a:t>
            </a:r>
          </a:p>
          <a:p>
            <a:r>
              <a:rPr lang="en-GB" dirty="0" smtClean="0"/>
              <a:t>Player </a:t>
            </a:r>
            <a:r>
              <a:rPr lang="en-GB" dirty="0" err="1" smtClean="0"/>
              <a:t>vs</a:t>
            </a:r>
            <a:r>
              <a:rPr lang="en-GB" dirty="0" smtClean="0"/>
              <a:t> Player</a:t>
            </a:r>
          </a:p>
          <a:p>
            <a:pPr lvl="1"/>
            <a:r>
              <a:rPr lang="en-GB" dirty="0" smtClean="0"/>
              <a:t>Choose melee, choose two players.</a:t>
            </a:r>
          </a:p>
          <a:p>
            <a:r>
              <a:rPr lang="en-GB" dirty="0" smtClean="0"/>
              <a:t>Multi-Player game</a:t>
            </a:r>
          </a:p>
          <a:p>
            <a:pPr lvl="1"/>
            <a:r>
              <a:rPr lang="en-GB" dirty="0" smtClean="0"/>
              <a:t>Start a melee game.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Modify config.txt in server side</a:t>
            </a:r>
          </a:p>
          <a:p>
            <a:r>
              <a:rPr lang="en-GB" dirty="0" smtClean="0"/>
              <a:t>Run Server:</a:t>
            </a:r>
          </a:p>
          <a:p>
            <a:pPr lvl="1"/>
            <a:r>
              <a:rPr lang="en-GB" dirty="0" smtClean="0"/>
              <a:t>Java –cp </a:t>
            </a:r>
            <a:r>
              <a:rPr lang="en-US" dirty="0" smtClean="0"/>
              <a:t>PontoonJavaApplication.jar </a:t>
            </a:r>
            <a:r>
              <a:rPr lang="en-US" dirty="0" err="1" smtClean="0"/>
              <a:t>pontoon.multiplayer.MultiplayerServer</a:t>
            </a:r>
            <a:endParaRPr lang="en-US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Modify config.txt in client side</a:t>
            </a:r>
          </a:p>
          <a:p>
            <a:r>
              <a:rPr lang="en-GB" dirty="0" smtClean="0"/>
              <a:t>Run Client:</a:t>
            </a:r>
          </a:p>
          <a:p>
            <a:pPr lvl="1"/>
            <a:r>
              <a:rPr lang="en-GB" dirty="0" smtClean="0"/>
              <a:t>Java –cp </a:t>
            </a:r>
            <a:r>
              <a:rPr lang="en-US" dirty="0" smtClean="0"/>
              <a:t>PontoonJavaApplication.jar </a:t>
            </a:r>
            <a:r>
              <a:rPr lang="en-US" dirty="0" err="1" smtClean="0"/>
              <a:t>pontoon.MultiPlayerGenerator.PlayerGenerator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 Player Strategy</a:t>
            </a:r>
            <a:endParaRPr lang="en-US" dirty="0"/>
          </a:p>
        </p:txBody>
      </p:sp>
      <p:pic>
        <p:nvPicPr>
          <p:cNvPr id="4" name="Content Placeholder 3" descr="multiplay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5029" y="1600200"/>
            <a:ext cx="7253941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Speaker</a:t>
            </a:r>
          </a:p>
          <a:p>
            <a:r>
              <a:rPr lang="en-GB" dirty="0" err="1" smtClean="0"/>
              <a:t>SpeakingStrategy</a:t>
            </a:r>
            <a:endParaRPr lang="en-GB" dirty="0" smtClean="0"/>
          </a:p>
          <a:p>
            <a:r>
              <a:rPr lang="en-GB" dirty="0" smtClean="0"/>
              <a:t>Messages</a:t>
            </a:r>
          </a:p>
          <a:p>
            <a:r>
              <a:rPr lang="en-GB" dirty="0" smtClean="0"/>
              <a:t>Dealers - Game Types</a:t>
            </a:r>
          </a:p>
          <a:p>
            <a:r>
              <a:rPr lang="en-GB" dirty="0" smtClean="0"/>
              <a:t>Human Player</a:t>
            </a:r>
          </a:p>
          <a:p>
            <a:r>
              <a:rPr lang="en-GB" dirty="0" smtClean="0"/>
              <a:t>Machine Player</a:t>
            </a:r>
          </a:p>
          <a:p>
            <a:pPr lvl="1"/>
            <a:r>
              <a:rPr lang="en-GB" dirty="0" smtClean="0"/>
              <a:t>Statistics</a:t>
            </a:r>
          </a:p>
          <a:p>
            <a:r>
              <a:rPr lang="en-GB" dirty="0" smtClean="0"/>
              <a:t>Multi Player</a:t>
            </a:r>
          </a:p>
          <a:p>
            <a:pPr lvl="1"/>
            <a:r>
              <a:rPr lang="en-GB" dirty="0" smtClean="0"/>
              <a:t>Statistics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Speaker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speaker listens to players(clients)</a:t>
            </a:r>
          </a:p>
          <a:p>
            <a:r>
              <a:rPr lang="en-GB" dirty="0" smtClean="0"/>
              <a:t>A speaker replies to players.</a:t>
            </a:r>
          </a:p>
          <a:p>
            <a:r>
              <a:rPr lang="en-GB" dirty="0" smtClean="0"/>
              <a:t>What a speaker speaks is the message pushed to the client/player.</a:t>
            </a:r>
          </a:p>
          <a:p>
            <a:r>
              <a:rPr lang="en-GB" dirty="0" smtClean="0"/>
              <a:t>A Speaker object is an object of a speaker class implemented by the Speaker interface.</a:t>
            </a:r>
          </a:p>
          <a:p>
            <a:r>
              <a:rPr lang="en-GB" dirty="0" smtClean="0"/>
              <a:t>In this game, a speaker = a dealer or a player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SpeakingStrategy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SpeakingStrategy</a:t>
            </a:r>
            <a:r>
              <a:rPr lang="en-GB" dirty="0" smtClean="0"/>
              <a:t> is an interface</a:t>
            </a:r>
          </a:p>
          <a:p>
            <a:r>
              <a:rPr lang="en-GB" dirty="0" smtClean="0"/>
              <a:t>Is a property of a speaker</a:t>
            </a:r>
          </a:p>
          <a:p>
            <a:r>
              <a:rPr lang="en-GB" dirty="0" smtClean="0"/>
              <a:t>Determine the language(plain English, </a:t>
            </a:r>
            <a:r>
              <a:rPr lang="en-GB" dirty="0" err="1" smtClean="0"/>
              <a:t>json</a:t>
            </a:r>
            <a:r>
              <a:rPr lang="en-GB" dirty="0" smtClean="0"/>
              <a:t>, xml and etc.) the speaker speaks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Message Type</a:t>
            </a:r>
          </a:p>
          <a:p>
            <a:pPr lvl="1"/>
            <a:r>
              <a:rPr lang="en-GB" dirty="0" smtClean="0"/>
              <a:t>Plain Messages</a:t>
            </a:r>
          </a:p>
          <a:p>
            <a:pPr lvl="1"/>
            <a:r>
              <a:rPr lang="en-GB" dirty="0" err="1" smtClean="0"/>
              <a:t>Json</a:t>
            </a:r>
            <a:r>
              <a:rPr lang="en-GB" dirty="0" smtClean="0"/>
              <a:t> Messages</a:t>
            </a:r>
          </a:p>
          <a:p>
            <a:pPr lvl="1"/>
            <a:r>
              <a:rPr lang="en-GB" dirty="0" smtClean="0"/>
              <a:t>Implemented by </a:t>
            </a:r>
            <a:r>
              <a:rPr lang="en-GB" dirty="0" err="1" smtClean="0"/>
              <a:t>SpeakingStrategy</a:t>
            </a:r>
            <a:endParaRPr lang="en-GB" dirty="0" smtClean="0"/>
          </a:p>
          <a:p>
            <a:pPr lvl="1"/>
            <a:r>
              <a:rPr lang="en-GB" dirty="0" smtClean="0"/>
              <a:t>This is extendable, XML, SOAP and etc.</a:t>
            </a:r>
          </a:p>
          <a:p>
            <a:pPr lvl="1"/>
            <a:r>
              <a:rPr lang="en-GB" dirty="0" smtClean="0"/>
              <a:t>Any player can use any type of message.</a:t>
            </a:r>
          </a:p>
          <a:p>
            <a:pPr lvl="1"/>
            <a:r>
              <a:rPr lang="en-GB" dirty="0" smtClean="0"/>
              <a:t>The dealer/server does not and does have to know the player type(machine or human).</a:t>
            </a:r>
          </a:p>
          <a:p>
            <a:r>
              <a:rPr lang="en-GB" dirty="0" smtClean="0"/>
              <a:t>Messages are used to convey information between the players and the dealers.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Message Order – Game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1. Game Type - A dealer is created</a:t>
            </a:r>
          </a:p>
          <a:p>
            <a:pPr lvl="1"/>
            <a:r>
              <a:rPr lang="en-GB" dirty="0" smtClean="0"/>
              <a:t>Duel</a:t>
            </a:r>
          </a:p>
          <a:p>
            <a:pPr lvl="1"/>
            <a:r>
              <a:rPr lang="en-GB" dirty="0" smtClean="0"/>
              <a:t>Melee</a:t>
            </a:r>
          </a:p>
          <a:p>
            <a:r>
              <a:rPr lang="en-GB" dirty="0" smtClean="0"/>
              <a:t>2. Message Type – The dealer’s </a:t>
            </a:r>
            <a:r>
              <a:rPr lang="en-GB" dirty="0" err="1" smtClean="0"/>
              <a:t>SpeakingStrategy</a:t>
            </a:r>
            <a:endParaRPr lang="en-GB" dirty="0" smtClean="0"/>
          </a:p>
          <a:p>
            <a:pPr lvl="1"/>
            <a:r>
              <a:rPr lang="en-GB" dirty="0" smtClean="0"/>
              <a:t>Plain</a:t>
            </a:r>
          </a:p>
          <a:p>
            <a:pPr lvl="1"/>
            <a:r>
              <a:rPr lang="en-GB" dirty="0" err="1" smtClean="0"/>
              <a:t>Json</a:t>
            </a:r>
            <a:endParaRPr lang="en-GB" dirty="0" smtClean="0"/>
          </a:p>
          <a:p>
            <a:r>
              <a:rPr lang="en-GB" dirty="0" smtClean="0"/>
              <a:t>3. Start – The dealer gives 2 cards</a:t>
            </a:r>
          </a:p>
          <a:p>
            <a:r>
              <a:rPr lang="en-GB" dirty="0" smtClean="0"/>
              <a:t>4. Looping(twist or stick) – The dealer gives more cards</a:t>
            </a:r>
            <a:endParaRPr lang="en-US" dirty="0" smtClean="0"/>
          </a:p>
          <a:p>
            <a:r>
              <a:rPr lang="en-GB" dirty="0" smtClean="0"/>
              <a:t>5. QUIT or START</a:t>
            </a:r>
          </a:p>
          <a:p>
            <a:pPr lvl="1"/>
            <a:r>
              <a:rPr lang="en-GB" dirty="0" smtClean="0"/>
              <a:t>QUIT – end game</a:t>
            </a:r>
          </a:p>
          <a:p>
            <a:pPr lvl="1"/>
            <a:r>
              <a:rPr lang="en-GB" dirty="0" smtClean="0"/>
              <a:t>START – go to step 4.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Dealers - Game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How many game types we have, how many dealers we have.</a:t>
            </a:r>
          </a:p>
          <a:p>
            <a:r>
              <a:rPr lang="en-GB" dirty="0" smtClean="0"/>
              <a:t>A dealer is an instance of a dealer class implemented by the dealer interface.</a:t>
            </a:r>
          </a:p>
          <a:p>
            <a:r>
              <a:rPr lang="en-GB" dirty="0" smtClean="0"/>
              <a:t>Duel – Single Player</a:t>
            </a:r>
          </a:p>
          <a:p>
            <a:pPr lvl="1"/>
            <a:r>
              <a:rPr lang="en-GB" dirty="0" smtClean="0"/>
              <a:t>The player(machine or human) plays against the dealer</a:t>
            </a:r>
          </a:p>
          <a:p>
            <a:pPr lvl="1"/>
            <a:r>
              <a:rPr lang="en-GB" dirty="0" err="1" smtClean="0"/>
              <a:t>DuelDealer</a:t>
            </a:r>
            <a:endParaRPr lang="en-GB" dirty="0" smtClean="0"/>
          </a:p>
          <a:p>
            <a:r>
              <a:rPr lang="en-GB" dirty="0" smtClean="0"/>
              <a:t>Melee – Multi-players</a:t>
            </a:r>
          </a:p>
          <a:p>
            <a:pPr lvl="1"/>
            <a:r>
              <a:rPr lang="en-GB" dirty="0" smtClean="0"/>
              <a:t>Players play with each other</a:t>
            </a:r>
          </a:p>
          <a:p>
            <a:pPr lvl="1"/>
            <a:r>
              <a:rPr lang="en-GB" dirty="0" smtClean="0"/>
              <a:t>At least 2 players</a:t>
            </a:r>
          </a:p>
          <a:p>
            <a:pPr lvl="1"/>
            <a:r>
              <a:rPr lang="en-GB" dirty="0" err="1" smtClean="0"/>
              <a:t>MeleeDealer</a:t>
            </a:r>
            <a:endParaRPr lang="en-GB" dirty="0" smtClean="0"/>
          </a:p>
          <a:p>
            <a:r>
              <a:rPr lang="en-GB" dirty="0" smtClean="0"/>
              <a:t>More? This is extendable.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Human Player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8687" y="1600200"/>
            <a:ext cx="4966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Modify config.txt in server side</a:t>
            </a:r>
          </a:p>
          <a:p>
            <a:r>
              <a:rPr lang="en-GB" dirty="0" smtClean="0"/>
              <a:t>Run Server:</a:t>
            </a:r>
          </a:p>
          <a:p>
            <a:pPr lvl="1"/>
            <a:r>
              <a:rPr lang="en-US" dirty="0" smtClean="0"/>
              <a:t>java -jar PontoonJavaApplication.jar</a:t>
            </a:r>
          </a:p>
          <a:p>
            <a:pPr lvl="1"/>
            <a:endParaRPr lang="en-US" dirty="0" smtClean="0"/>
          </a:p>
          <a:p>
            <a:r>
              <a:rPr lang="en-GB" dirty="0" smtClean="0"/>
              <a:t>Modify config.txt in client side</a:t>
            </a:r>
          </a:p>
          <a:p>
            <a:r>
              <a:rPr lang="en-GB" dirty="0" smtClean="0"/>
              <a:t>Run Client:</a:t>
            </a:r>
          </a:p>
          <a:p>
            <a:pPr lvl="1"/>
            <a:r>
              <a:rPr lang="en-GB" dirty="0" smtClean="0"/>
              <a:t>Java –cp </a:t>
            </a:r>
            <a:r>
              <a:rPr lang="en-US" dirty="0" smtClean="0"/>
              <a:t>PontoonJavaApplication.jar pontoon.gui. </a:t>
            </a:r>
            <a:r>
              <a:rPr lang="en-US" dirty="0" err="1" smtClean="0"/>
              <a:t>GameWindow</a:t>
            </a:r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440</Words>
  <Application>Microsoft Office PowerPoint</Application>
  <PresentationFormat>全屏显示(4:3)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Calibri</vt:lpstr>
      <vt:lpstr>Office Theme</vt:lpstr>
      <vt:lpstr>Pontoon Distributed System</vt:lpstr>
      <vt:lpstr>Table of Content</vt:lpstr>
      <vt:lpstr>Speaker - </vt:lpstr>
      <vt:lpstr>SpeakingStrategy</vt:lpstr>
      <vt:lpstr>Message</vt:lpstr>
      <vt:lpstr>Message Order – Game Order</vt:lpstr>
      <vt:lpstr>Dealers - Game Types</vt:lpstr>
      <vt:lpstr>Human Player</vt:lpstr>
      <vt:lpstr>Demo</vt:lpstr>
      <vt:lpstr>Machine Player</vt:lpstr>
      <vt:lpstr>Demo</vt:lpstr>
      <vt:lpstr>Duel Strategy</vt:lpstr>
      <vt:lpstr>Multi-Players</vt:lpstr>
      <vt:lpstr>Demo</vt:lpstr>
      <vt:lpstr>Multi Player Strategy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 CW 1</dc:title>
  <dc:creator>Eric</dc:creator>
  <cp:lastModifiedBy>Eric Zhou</cp:lastModifiedBy>
  <cp:revision>69</cp:revision>
  <dcterms:created xsi:type="dcterms:W3CDTF">2016-02-15T10:37:33Z</dcterms:created>
  <dcterms:modified xsi:type="dcterms:W3CDTF">2016-10-25T12:39:44Z</dcterms:modified>
</cp:coreProperties>
</file>