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E47301-91AD-9E9F-3F8B-4BF38A8D09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7501A8A-09A8-E5E8-5381-29403B2A1A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C5738D-547A-79B0-BF4E-CE16CC7B4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423B0-5DE3-41C2-A103-9BE402E7367B}" type="datetimeFigureOut">
              <a:rPr lang="ko-KR" altLang="en-US" smtClean="0"/>
              <a:t>2023-04-21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671864-0460-DFF0-0883-A1BD1FDCF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422FBD-C25D-49F8-66D1-08C4B4BD2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4069A-A7F5-4E49-8773-A27D2454D5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4484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6D674B-2147-32F8-E9F8-4EB95EE89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0AD51CB-B635-4F52-24D1-2010CE03D1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01053E-EC80-72F4-102A-48B1D8DEF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423B0-5DE3-41C2-A103-9BE402E7367B}" type="datetimeFigureOut">
              <a:rPr lang="ko-KR" altLang="en-US" smtClean="0"/>
              <a:t>2023-04-21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2C95F8-0EC8-6DDD-DE51-0A60DF965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5C877B-F504-79EB-D319-23EE2BD5A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4069A-A7F5-4E49-8773-A27D2454D5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3988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CC2491E-9635-2FA5-83B7-7B6D973D6B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533BCD5-F3A9-8511-D155-FBA5410FE8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17B6A2-F609-2338-386D-70E1B1EF0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423B0-5DE3-41C2-A103-9BE402E7367B}" type="datetimeFigureOut">
              <a:rPr lang="ko-KR" altLang="en-US" smtClean="0"/>
              <a:t>2023-04-21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703EF7-A51F-97CF-67D3-0ACF9EAE9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F6D1D5-2CF9-0E81-FA55-95CE36D31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4069A-A7F5-4E49-8773-A27D2454D5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8296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3ADBAA-56E0-2A4D-7555-ABEB6CC3C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10D05B-0AC6-3DF2-6827-CDB741DC7E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B3CB28-9561-663A-24F6-6F7F21D98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423B0-5DE3-41C2-A103-9BE402E7367B}" type="datetimeFigureOut">
              <a:rPr lang="ko-KR" altLang="en-US" smtClean="0"/>
              <a:t>2023-04-21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01518D-EE84-B630-30FA-C624D7322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F4F0BF-6402-4D34-0580-C59DB4506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4069A-A7F5-4E49-8773-A27D2454D5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5807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A608CA-C7A0-2FAF-D41C-DA74A2A0C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ABBF9FE-EA14-B3D2-4FA2-A2427AD3B2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D9E88F-8EE8-2150-0E84-AC49F477E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423B0-5DE3-41C2-A103-9BE402E7367B}" type="datetimeFigureOut">
              <a:rPr lang="ko-KR" altLang="en-US" smtClean="0"/>
              <a:t>2023-04-21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FBF8EA-01D3-65F5-3ABB-67B71D743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1C9515-8D20-824A-B1D6-62AAC697B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4069A-A7F5-4E49-8773-A27D2454D5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2738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7C0113-DD1C-ACE3-4A9F-2F5F90722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703D67-4EBE-A4F9-3C12-FBC762C62B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ED40925-C449-ED6B-198E-15F8CE7480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B4B23D-7112-2A98-DEEC-054EE6C57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423B0-5DE3-41C2-A103-9BE402E7367B}" type="datetimeFigureOut">
              <a:rPr lang="ko-KR" altLang="en-US" smtClean="0"/>
              <a:t>2023-04-21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A5B3E1F-FEBB-069F-5D99-B2E80B5E7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47E7C03-C6FB-2F86-07EA-F11FCA123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4069A-A7F5-4E49-8773-A27D2454D5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2620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21DEEE-57B7-35B8-131F-BFD09C861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98EA36-4A61-1BE9-97BD-14BE4E1C69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37C43BF-7946-C84F-B570-9D391D4E09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F7D7421-1755-D617-F1D3-20CBBE1850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C615B65-54D3-21C2-A1DB-6259909092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6372220-4AE0-A76C-0378-4998738AC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423B0-5DE3-41C2-A103-9BE402E7367B}" type="datetimeFigureOut">
              <a:rPr lang="ko-KR" altLang="en-US" smtClean="0"/>
              <a:t>2023-04-21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A6BB060-91E8-51FC-9F25-87DB82FBB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9F438A2-9A75-1305-9EA5-DC49B977B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4069A-A7F5-4E49-8773-A27D2454D5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8420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CD2BBC-09DF-C2BE-3037-427C7204C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BD3B72D-26EE-AF6B-ACDA-A1E1E72D7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423B0-5DE3-41C2-A103-9BE402E7367B}" type="datetimeFigureOut">
              <a:rPr lang="ko-KR" altLang="en-US" smtClean="0"/>
              <a:t>2023-04-21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5B0FA1A-F1ED-0314-1B89-ACDB132D6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B5A7292-8EE2-83C4-728D-07C2FC45D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4069A-A7F5-4E49-8773-A27D2454D5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4051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347DB1F-A3FC-73BE-F10B-C6BE9D812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423B0-5DE3-41C2-A103-9BE402E7367B}" type="datetimeFigureOut">
              <a:rPr lang="ko-KR" altLang="en-US" smtClean="0"/>
              <a:t>2023-04-21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D4B7D1C-C9D0-F343-17A9-65E54D83A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80BC510-B15E-78AB-FF1F-FDD22C71C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4069A-A7F5-4E49-8773-A27D2454D5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6495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273895-7A49-9B50-814A-56E1461D2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6D1CEC-7577-8CFA-E5AF-54FFB9F598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E90AEC8-839D-B1BB-A77D-1FCDE3BA7B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AE1894-5DA6-F261-6B4A-E0AA00C9D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423B0-5DE3-41C2-A103-9BE402E7367B}" type="datetimeFigureOut">
              <a:rPr lang="ko-KR" altLang="en-US" smtClean="0"/>
              <a:t>2023-04-21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AD4D90-FE66-9C7B-C040-47D46906D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7C98B46-A3F6-24AF-4098-B7200B71A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4069A-A7F5-4E49-8773-A27D2454D5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8709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02C326-7DA9-C225-735D-8EC2C7EF9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D3B67FB-E1B5-5A13-9BD6-EE91B03872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F8B7058-AEC0-3DC5-DD2A-35C7F4D030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0C7A581-FC95-5EBC-9FD1-68D09FB0A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423B0-5DE3-41C2-A103-9BE402E7367B}" type="datetimeFigureOut">
              <a:rPr lang="ko-KR" altLang="en-US" smtClean="0"/>
              <a:t>2023-04-21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F3E74C1-3BF9-5A5E-7F3B-341B2C031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7EAB78-BA23-F1E0-A86B-40F26D781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4069A-A7F5-4E49-8773-A27D2454D5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7094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7B884BE-1E8A-A3B8-EE3C-B99BEA281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958585-6D4F-35AA-29D4-244D263702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0E4FCF-3C19-3FE9-0606-8F178206ED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423B0-5DE3-41C2-A103-9BE402E7367B}" type="datetimeFigureOut">
              <a:rPr lang="ko-KR" altLang="en-US" smtClean="0"/>
              <a:t>2023-04-21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3065B0-DE1F-379C-774C-748602275D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995398-0649-C970-3C69-EED2BB1872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44069A-A7F5-4E49-8773-A27D2454D5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543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8962F4-1D89-3348-BEE2-676798880E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/>
              <a:t>MECH639</a:t>
            </a:r>
            <a:endParaRPr lang="ko-KR" altLang="en-US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6FE8BE8-DC65-0CBA-3748-4543D20C86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b="1" dirty="0"/>
              <a:t>ADVANCED ROBOTICS</a:t>
            </a:r>
          </a:p>
          <a:p>
            <a:r>
              <a:rPr lang="en-US" altLang="ko-KR" b="1" dirty="0"/>
              <a:t>Term Project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367988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291F4B-E067-D853-657D-7FA2D5D9D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Configuration of IndyRP2</a:t>
            </a:r>
            <a:endParaRPr lang="ko-KR" altLang="en-US" b="1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6617864-9F9E-080A-9FF6-7867150D90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034" y="1514410"/>
            <a:ext cx="2618223" cy="519299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4CD7388-DD65-A02B-3D2B-2AF56C2514CB}"/>
              </a:ext>
            </a:extLst>
          </p:cNvPr>
          <p:cNvSpPr txBox="1"/>
          <p:nvPr/>
        </p:nvSpPr>
        <p:spPr>
          <a:xfrm>
            <a:off x="7793372" y="1514410"/>
            <a:ext cx="20356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/>
              <a:t>Q: Quaternion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/>
              <a:t>E: Euler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/>
              <a:t>A: Axis-Angle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/>
              <a:t>M: Matrix</a:t>
            </a:r>
            <a:endParaRPr lang="ko-KR" altLang="en-US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D2F5C4-5DD7-8731-E8C3-24FB4CA84A18}"/>
              </a:ext>
            </a:extLst>
          </p:cNvPr>
          <p:cNvSpPr txBox="1"/>
          <p:nvPr/>
        </p:nvSpPr>
        <p:spPr>
          <a:xfrm>
            <a:off x="2852257" y="1514410"/>
            <a:ext cx="3543977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dirty="0" err="1"/>
              <a:t>Link</a:t>
            </a:r>
            <a:r>
              <a:rPr lang="ko-KR" altLang="en-US" sz="800" dirty="0"/>
              <a:t> 0 </a:t>
            </a:r>
            <a:r>
              <a:rPr lang="ko-KR" altLang="en-US" sz="800" dirty="0" err="1"/>
              <a:t>Info</a:t>
            </a:r>
            <a:r>
              <a:rPr lang="ko-KR" altLang="en-US" sz="800" dirty="0"/>
              <a:t>: </a:t>
            </a:r>
          </a:p>
          <a:p>
            <a:r>
              <a:rPr lang="ko-KR" altLang="en-US" sz="800" dirty="0"/>
              <a:t>-- </a:t>
            </a:r>
            <a:r>
              <a:rPr lang="ko-KR" altLang="en-US" sz="800" dirty="0" err="1"/>
              <a:t>Position</a:t>
            </a:r>
            <a:r>
              <a:rPr lang="ko-KR" altLang="en-US" sz="800" dirty="0"/>
              <a:t>:  [0.0, 0.0, 0.08]</a:t>
            </a:r>
          </a:p>
          <a:p>
            <a:r>
              <a:rPr lang="ko-KR" altLang="en-US" sz="800" dirty="0"/>
              <a:t>-- </a:t>
            </a:r>
            <a:r>
              <a:rPr lang="ko-KR" altLang="en-US" sz="800" dirty="0" err="1"/>
              <a:t>Orientation</a:t>
            </a:r>
            <a:r>
              <a:rPr lang="ko-KR" altLang="en-US" sz="800" dirty="0"/>
              <a:t>(</a:t>
            </a:r>
            <a:r>
              <a:rPr lang="ko-KR" altLang="en-US" sz="800" dirty="0" err="1"/>
              <a:t>Q</a:t>
            </a:r>
            <a:r>
              <a:rPr lang="ko-KR" altLang="en-US" sz="800" dirty="0"/>
              <a:t>):  [0.0, 0.0, -0.0, 1.0]</a:t>
            </a:r>
          </a:p>
          <a:p>
            <a:r>
              <a:rPr lang="ko-KR" altLang="en-US" sz="800" dirty="0"/>
              <a:t>-- </a:t>
            </a:r>
            <a:r>
              <a:rPr lang="ko-KR" altLang="en-US" sz="800" dirty="0" err="1"/>
              <a:t>Orientation</a:t>
            </a:r>
            <a:r>
              <a:rPr lang="ko-KR" altLang="en-US" sz="800" dirty="0"/>
              <a:t>(</a:t>
            </a:r>
            <a:r>
              <a:rPr lang="ko-KR" altLang="en-US" sz="800" dirty="0" err="1"/>
              <a:t>E</a:t>
            </a:r>
            <a:r>
              <a:rPr lang="ko-KR" altLang="en-US" sz="800" dirty="0"/>
              <a:t>):  [0.0, 0.0, -0.0]</a:t>
            </a:r>
          </a:p>
          <a:p>
            <a:r>
              <a:rPr lang="ko-KR" altLang="en-US" sz="800" dirty="0"/>
              <a:t>-- </a:t>
            </a:r>
            <a:r>
              <a:rPr lang="ko-KR" altLang="en-US" sz="800" dirty="0" err="1"/>
              <a:t>Orientation</a:t>
            </a:r>
            <a:r>
              <a:rPr lang="ko-KR" altLang="en-US" sz="800" dirty="0"/>
              <a:t>(</a:t>
            </a:r>
            <a:r>
              <a:rPr lang="ko-KR" altLang="en-US" sz="800" dirty="0" err="1"/>
              <a:t>A</a:t>
            </a:r>
            <a:r>
              <a:rPr lang="ko-KR" altLang="en-US" sz="800" dirty="0"/>
              <a:t>):  [1.0, 0.0, 0.0] 0.0</a:t>
            </a:r>
          </a:p>
          <a:p>
            <a:r>
              <a:rPr lang="ko-KR" altLang="en-US" sz="800" dirty="0"/>
              <a:t>-- </a:t>
            </a:r>
            <a:r>
              <a:rPr lang="ko-KR" altLang="en-US" sz="800" dirty="0" err="1"/>
              <a:t>Orientation</a:t>
            </a:r>
            <a:r>
              <a:rPr lang="ko-KR" altLang="en-US" sz="800" dirty="0"/>
              <a:t>(</a:t>
            </a:r>
            <a:r>
              <a:rPr lang="ko-KR" altLang="en-US" sz="800" dirty="0" err="1"/>
              <a:t>M</a:t>
            </a:r>
            <a:r>
              <a:rPr lang="ko-KR" altLang="en-US" sz="800" dirty="0"/>
              <a:t>):  [1.0, 0.0, 0.0, -0.0, 1.0, -0.0, -0.0, 0.0, 1.0]</a:t>
            </a:r>
          </a:p>
          <a:p>
            <a:r>
              <a:rPr lang="ko-KR" altLang="en-US" sz="800" dirty="0" err="1"/>
              <a:t>Link</a:t>
            </a:r>
            <a:r>
              <a:rPr lang="ko-KR" altLang="en-US" sz="800" dirty="0"/>
              <a:t> 1 </a:t>
            </a:r>
            <a:r>
              <a:rPr lang="ko-KR" altLang="en-US" sz="800" dirty="0" err="1"/>
              <a:t>Info</a:t>
            </a:r>
            <a:r>
              <a:rPr lang="ko-KR" altLang="en-US" sz="800" dirty="0"/>
              <a:t>: </a:t>
            </a:r>
          </a:p>
          <a:p>
            <a:r>
              <a:rPr lang="ko-KR" altLang="en-US" sz="800" dirty="0"/>
              <a:t>-- </a:t>
            </a:r>
            <a:r>
              <a:rPr lang="ko-KR" altLang="en-US" sz="800" dirty="0" err="1"/>
              <a:t>Position</a:t>
            </a:r>
            <a:r>
              <a:rPr lang="ko-KR" altLang="en-US" sz="800" dirty="0"/>
              <a:t>:  [-0.0, -0.11, 0.3]</a:t>
            </a:r>
          </a:p>
          <a:p>
            <a:r>
              <a:rPr lang="ko-KR" altLang="en-US" sz="800" dirty="0"/>
              <a:t>-- </a:t>
            </a:r>
            <a:r>
              <a:rPr lang="ko-KR" altLang="en-US" sz="800" dirty="0" err="1"/>
              <a:t>Orientation</a:t>
            </a:r>
            <a:r>
              <a:rPr lang="ko-KR" altLang="en-US" sz="800" dirty="0"/>
              <a:t>(</a:t>
            </a:r>
            <a:r>
              <a:rPr lang="ko-KR" altLang="en-US" sz="800" dirty="0" err="1"/>
              <a:t>Q</a:t>
            </a:r>
            <a:r>
              <a:rPr lang="ko-KR" altLang="en-US" sz="800" dirty="0"/>
              <a:t>):  [0.5, 0.5, -0.5, 0.5]</a:t>
            </a:r>
          </a:p>
          <a:p>
            <a:r>
              <a:rPr lang="ko-KR" altLang="en-US" sz="800" dirty="0"/>
              <a:t>-- </a:t>
            </a:r>
            <a:r>
              <a:rPr lang="ko-KR" altLang="en-US" sz="800" dirty="0" err="1"/>
              <a:t>Orientation</a:t>
            </a:r>
            <a:r>
              <a:rPr lang="ko-KR" altLang="en-US" sz="800" dirty="0"/>
              <a:t>(</a:t>
            </a:r>
            <a:r>
              <a:rPr lang="ko-KR" altLang="en-US" sz="800" dirty="0" err="1"/>
              <a:t>E</a:t>
            </a:r>
            <a:r>
              <a:rPr lang="ko-KR" altLang="en-US" sz="800" dirty="0"/>
              <a:t>):  [0.0, 90.0, -90.0]</a:t>
            </a:r>
          </a:p>
          <a:p>
            <a:r>
              <a:rPr lang="ko-KR" altLang="en-US" sz="800" dirty="0"/>
              <a:t>-- </a:t>
            </a:r>
            <a:r>
              <a:rPr lang="ko-KR" altLang="en-US" sz="800" dirty="0" err="1"/>
              <a:t>Orientation</a:t>
            </a:r>
            <a:r>
              <a:rPr lang="ko-KR" altLang="en-US" sz="800" dirty="0"/>
              <a:t>(</a:t>
            </a:r>
            <a:r>
              <a:rPr lang="ko-KR" altLang="en-US" sz="800" dirty="0" err="1"/>
              <a:t>A</a:t>
            </a:r>
            <a:r>
              <a:rPr lang="ko-KR" altLang="en-US" sz="800" dirty="0"/>
              <a:t>):  [0.57735, 0.57735, -0.57735] 120.0</a:t>
            </a:r>
          </a:p>
          <a:p>
            <a:r>
              <a:rPr lang="ko-KR" altLang="en-US" sz="800" dirty="0"/>
              <a:t>-- </a:t>
            </a:r>
            <a:r>
              <a:rPr lang="ko-KR" altLang="en-US" sz="800" dirty="0" err="1"/>
              <a:t>Orientation</a:t>
            </a:r>
            <a:r>
              <a:rPr lang="ko-KR" altLang="en-US" sz="800" dirty="0"/>
              <a:t>(</a:t>
            </a:r>
            <a:r>
              <a:rPr lang="ko-KR" altLang="en-US" sz="800" dirty="0" err="1"/>
              <a:t>M</a:t>
            </a:r>
            <a:r>
              <a:rPr lang="ko-KR" altLang="en-US" sz="800" dirty="0"/>
              <a:t>):  [0.0, 1.0, 0.0, 0.0, 0.0, -1.0, -1.0, 0.0, 0.0]</a:t>
            </a:r>
          </a:p>
          <a:p>
            <a:r>
              <a:rPr lang="ko-KR" altLang="en-US" sz="800" dirty="0" err="1"/>
              <a:t>Link</a:t>
            </a:r>
            <a:r>
              <a:rPr lang="ko-KR" altLang="en-US" sz="800" dirty="0"/>
              <a:t> 2 </a:t>
            </a:r>
            <a:r>
              <a:rPr lang="ko-KR" altLang="en-US" sz="800" dirty="0" err="1"/>
              <a:t>Info</a:t>
            </a:r>
            <a:r>
              <a:rPr lang="ko-KR" altLang="en-US" sz="800" dirty="0"/>
              <a:t>: </a:t>
            </a:r>
          </a:p>
          <a:p>
            <a:r>
              <a:rPr lang="ko-KR" altLang="en-US" sz="800" dirty="0"/>
              <a:t>-- </a:t>
            </a:r>
            <a:r>
              <a:rPr lang="ko-KR" altLang="en-US" sz="800" dirty="0" err="1"/>
              <a:t>Position</a:t>
            </a:r>
            <a:r>
              <a:rPr lang="ko-KR" altLang="en-US" sz="800" dirty="0"/>
              <a:t>:  [-0.0, -0.19, 0.68]</a:t>
            </a:r>
          </a:p>
          <a:p>
            <a:r>
              <a:rPr lang="ko-KR" altLang="en-US" sz="800" dirty="0"/>
              <a:t>-- </a:t>
            </a:r>
            <a:r>
              <a:rPr lang="ko-KR" altLang="en-US" sz="800" dirty="0" err="1"/>
              <a:t>Orientation</a:t>
            </a:r>
            <a:r>
              <a:rPr lang="ko-KR" altLang="en-US" sz="800" dirty="0"/>
              <a:t>(</a:t>
            </a:r>
            <a:r>
              <a:rPr lang="ko-KR" altLang="en-US" sz="800" dirty="0" err="1"/>
              <a:t>Q</a:t>
            </a:r>
            <a:r>
              <a:rPr lang="ko-KR" altLang="en-US" sz="800" dirty="0"/>
              <a:t>):  [0.0, 0.0, 0.0, 1.0]</a:t>
            </a:r>
          </a:p>
          <a:p>
            <a:r>
              <a:rPr lang="ko-KR" altLang="en-US" sz="800" dirty="0"/>
              <a:t>-- </a:t>
            </a:r>
            <a:r>
              <a:rPr lang="ko-KR" altLang="en-US" sz="800" dirty="0" err="1"/>
              <a:t>Orientation</a:t>
            </a:r>
            <a:r>
              <a:rPr lang="ko-KR" altLang="en-US" sz="800" dirty="0"/>
              <a:t>(</a:t>
            </a:r>
            <a:r>
              <a:rPr lang="ko-KR" altLang="en-US" sz="800" dirty="0" err="1"/>
              <a:t>E</a:t>
            </a:r>
            <a:r>
              <a:rPr lang="ko-KR" altLang="en-US" sz="800" dirty="0"/>
              <a:t>):  [0.0, -0.0, 0.0]</a:t>
            </a:r>
          </a:p>
          <a:p>
            <a:r>
              <a:rPr lang="ko-KR" altLang="en-US" sz="800" dirty="0"/>
              <a:t>-- </a:t>
            </a:r>
            <a:r>
              <a:rPr lang="ko-KR" altLang="en-US" sz="800" dirty="0" err="1"/>
              <a:t>Orientation</a:t>
            </a:r>
            <a:r>
              <a:rPr lang="ko-KR" altLang="en-US" sz="800" dirty="0"/>
              <a:t>(</a:t>
            </a:r>
            <a:r>
              <a:rPr lang="ko-KR" altLang="en-US" sz="800" dirty="0" err="1"/>
              <a:t>A</a:t>
            </a:r>
            <a:r>
              <a:rPr lang="ko-KR" altLang="en-US" sz="800" dirty="0"/>
              <a:t>):  [1.0, 0.0, 0.0] 0.0</a:t>
            </a:r>
          </a:p>
          <a:p>
            <a:r>
              <a:rPr lang="ko-KR" altLang="en-US" sz="800" dirty="0"/>
              <a:t>-- </a:t>
            </a:r>
            <a:r>
              <a:rPr lang="ko-KR" altLang="en-US" sz="800" dirty="0" err="1"/>
              <a:t>Orientation</a:t>
            </a:r>
            <a:r>
              <a:rPr lang="ko-KR" altLang="en-US" sz="800" dirty="0"/>
              <a:t>(</a:t>
            </a:r>
            <a:r>
              <a:rPr lang="ko-KR" altLang="en-US" sz="800" dirty="0" err="1"/>
              <a:t>M</a:t>
            </a:r>
            <a:r>
              <a:rPr lang="ko-KR" altLang="en-US" sz="800" dirty="0"/>
              <a:t>):  [1.0, -0.0, 0.0, 0.0, 1.0, -0.0, 0.0, 0.0, 1.0]</a:t>
            </a:r>
          </a:p>
          <a:p>
            <a:r>
              <a:rPr lang="ko-KR" altLang="en-US" sz="800" dirty="0" err="1"/>
              <a:t>Link</a:t>
            </a:r>
            <a:r>
              <a:rPr lang="ko-KR" altLang="en-US" sz="800" dirty="0"/>
              <a:t> 3 </a:t>
            </a:r>
            <a:r>
              <a:rPr lang="ko-KR" altLang="en-US" sz="800" dirty="0" err="1"/>
              <a:t>Info</a:t>
            </a:r>
            <a:r>
              <a:rPr lang="ko-KR" altLang="en-US" sz="800" dirty="0"/>
              <a:t>: </a:t>
            </a:r>
          </a:p>
          <a:p>
            <a:r>
              <a:rPr lang="ko-KR" altLang="en-US" sz="800" dirty="0"/>
              <a:t>-- </a:t>
            </a:r>
            <a:r>
              <a:rPr lang="ko-KR" altLang="en-US" sz="800" dirty="0" err="1"/>
              <a:t>Position</a:t>
            </a:r>
            <a:r>
              <a:rPr lang="ko-KR" altLang="en-US" sz="800" dirty="0"/>
              <a:t>:  [-0.0, -0.08, 0.75]</a:t>
            </a:r>
          </a:p>
          <a:p>
            <a:r>
              <a:rPr lang="ko-KR" altLang="en-US" sz="800" dirty="0"/>
              <a:t>-- </a:t>
            </a:r>
            <a:r>
              <a:rPr lang="ko-KR" altLang="en-US" sz="800" dirty="0" err="1"/>
              <a:t>Orientation</a:t>
            </a:r>
            <a:r>
              <a:rPr lang="ko-KR" altLang="en-US" sz="800" dirty="0"/>
              <a:t>(</a:t>
            </a:r>
            <a:r>
              <a:rPr lang="ko-KR" altLang="en-US" sz="800" dirty="0" err="1"/>
              <a:t>Q</a:t>
            </a:r>
            <a:r>
              <a:rPr lang="ko-KR" altLang="en-US" sz="800" dirty="0"/>
              <a:t>):  [0.5, 0.5, -0.5, 0.5]</a:t>
            </a:r>
          </a:p>
          <a:p>
            <a:r>
              <a:rPr lang="ko-KR" altLang="en-US" sz="800" dirty="0"/>
              <a:t>-- </a:t>
            </a:r>
            <a:r>
              <a:rPr lang="ko-KR" altLang="en-US" sz="800" dirty="0" err="1"/>
              <a:t>Orientation</a:t>
            </a:r>
            <a:r>
              <a:rPr lang="ko-KR" altLang="en-US" sz="800" dirty="0"/>
              <a:t>(</a:t>
            </a:r>
            <a:r>
              <a:rPr lang="ko-KR" altLang="en-US" sz="800" dirty="0" err="1"/>
              <a:t>E</a:t>
            </a:r>
            <a:r>
              <a:rPr lang="ko-KR" altLang="en-US" sz="800" dirty="0"/>
              <a:t>):  [0.0, 90.0, -90.0]</a:t>
            </a:r>
          </a:p>
          <a:p>
            <a:r>
              <a:rPr lang="ko-KR" altLang="en-US" sz="800" dirty="0"/>
              <a:t>-- </a:t>
            </a:r>
            <a:r>
              <a:rPr lang="ko-KR" altLang="en-US" sz="800" dirty="0" err="1"/>
              <a:t>Orientation</a:t>
            </a:r>
            <a:r>
              <a:rPr lang="ko-KR" altLang="en-US" sz="800" dirty="0"/>
              <a:t>(</a:t>
            </a:r>
            <a:r>
              <a:rPr lang="ko-KR" altLang="en-US" sz="800" dirty="0" err="1"/>
              <a:t>A</a:t>
            </a:r>
            <a:r>
              <a:rPr lang="ko-KR" altLang="en-US" sz="800" dirty="0"/>
              <a:t>):  [0.57735, 0.57735, -0.57735] 120.0</a:t>
            </a:r>
          </a:p>
          <a:p>
            <a:r>
              <a:rPr lang="ko-KR" altLang="en-US" sz="800" dirty="0"/>
              <a:t>-- </a:t>
            </a:r>
            <a:r>
              <a:rPr lang="ko-KR" altLang="en-US" sz="800" dirty="0" err="1"/>
              <a:t>Orientation</a:t>
            </a:r>
            <a:r>
              <a:rPr lang="ko-KR" altLang="en-US" sz="800" dirty="0"/>
              <a:t>(</a:t>
            </a:r>
            <a:r>
              <a:rPr lang="ko-KR" altLang="en-US" sz="800" dirty="0" err="1"/>
              <a:t>M</a:t>
            </a:r>
            <a:r>
              <a:rPr lang="ko-KR" altLang="en-US" sz="800" dirty="0"/>
              <a:t>):  [0.0, 1.0, 0.0, 0.0, 0.0, -1.0, -1.0, 0.0, -0.0]</a:t>
            </a:r>
          </a:p>
          <a:p>
            <a:r>
              <a:rPr lang="ko-KR" altLang="en-US" sz="800" dirty="0" err="1"/>
              <a:t>Link</a:t>
            </a:r>
            <a:r>
              <a:rPr lang="ko-KR" altLang="en-US" sz="800" dirty="0"/>
              <a:t> 4 </a:t>
            </a:r>
            <a:r>
              <a:rPr lang="ko-KR" altLang="en-US" sz="800" dirty="0" err="1"/>
              <a:t>Info</a:t>
            </a:r>
            <a:r>
              <a:rPr lang="ko-KR" altLang="en-US" sz="800" dirty="0"/>
              <a:t>: </a:t>
            </a:r>
          </a:p>
          <a:p>
            <a:r>
              <a:rPr lang="ko-KR" altLang="en-US" sz="800" dirty="0"/>
              <a:t>-- </a:t>
            </a:r>
            <a:r>
              <a:rPr lang="ko-KR" altLang="en-US" sz="800" dirty="0" err="1"/>
              <a:t>Position</a:t>
            </a:r>
            <a:r>
              <a:rPr lang="ko-KR" altLang="en-US" sz="800" dirty="0"/>
              <a:t>:  [-0.0, -0.0, 1.02]</a:t>
            </a:r>
          </a:p>
          <a:p>
            <a:r>
              <a:rPr lang="ko-KR" altLang="en-US" sz="800" dirty="0"/>
              <a:t>-- </a:t>
            </a:r>
            <a:r>
              <a:rPr lang="ko-KR" altLang="en-US" sz="800" dirty="0" err="1"/>
              <a:t>Orientation</a:t>
            </a:r>
            <a:r>
              <a:rPr lang="ko-KR" altLang="en-US" sz="800" dirty="0"/>
              <a:t>(</a:t>
            </a:r>
            <a:r>
              <a:rPr lang="ko-KR" altLang="en-US" sz="800" dirty="0" err="1"/>
              <a:t>Q</a:t>
            </a:r>
            <a:r>
              <a:rPr lang="ko-KR" altLang="en-US" sz="800" dirty="0"/>
              <a:t>):  [0.0, -0.0, 0.0, 1.0]</a:t>
            </a:r>
          </a:p>
          <a:p>
            <a:r>
              <a:rPr lang="ko-KR" altLang="en-US" sz="800" dirty="0"/>
              <a:t>-- </a:t>
            </a:r>
            <a:r>
              <a:rPr lang="ko-KR" altLang="en-US" sz="800" dirty="0" err="1"/>
              <a:t>Orientation</a:t>
            </a:r>
            <a:r>
              <a:rPr lang="ko-KR" altLang="en-US" sz="800" dirty="0"/>
              <a:t>(</a:t>
            </a:r>
            <a:r>
              <a:rPr lang="ko-KR" altLang="en-US" sz="800" dirty="0" err="1"/>
              <a:t>E</a:t>
            </a:r>
            <a:r>
              <a:rPr lang="ko-KR" altLang="en-US" sz="800" dirty="0"/>
              <a:t>):  [0.0, -0.0, 0.0]</a:t>
            </a:r>
          </a:p>
          <a:p>
            <a:r>
              <a:rPr lang="ko-KR" altLang="en-US" sz="800" dirty="0"/>
              <a:t>-- </a:t>
            </a:r>
            <a:r>
              <a:rPr lang="ko-KR" altLang="en-US" sz="800" dirty="0" err="1"/>
              <a:t>Orientation</a:t>
            </a:r>
            <a:r>
              <a:rPr lang="ko-KR" altLang="en-US" sz="800" dirty="0"/>
              <a:t>(</a:t>
            </a:r>
            <a:r>
              <a:rPr lang="ko-KR" altLang="en-US" sz="800" dirty="0" err="1"/>
              <a:t>A</a:t>
            </a:r>
            <a:r>
              <a:rPr lang="ko-KR" altLang="en-US" sz="800" dirty="0"/>
              <a:t>):  [1.0, 0.0, 0.0] 0.0</a:t>
            </a:r>
          </a:p>
          <a:p>
            <a:r>
              <a:rPr lang="ko-KR" altLang="en-US" sz="800" dirty="0"/>
              <a:t>-- </a:t>
            </a:r>
            <a:r>
              <a:rPr lang="ko-KR" altLang="en-US" sz="800" dirty="0" err="1"/>
              <a:t>Orientation</a:t>
            </a:r>
            <a:r>
              <a:rPr lang="ko-KR" altLang="en-US" sz="800" dirty="0"/>
              <a:t>(</a:t>
            </a:r>
            <a:r>
              <a:rPr lang="ko-KR" altLang="en-US" sz="800" dirty="0" err="1"/>
              <a:t>M</a:t>
            </a:r>
            <a:r>
              <a:rPr lang="ko-KR" altLang="en-US" sz="800" dirty="0"/>
              <a:t>):  [1.0, -0.0, -0.0, 0.0, 1.0, -0.0, 0.0, 0.0, 1.0]</a:t>
            </a:r>
          </a:p>
          <a:p>
            <a:r>
              <a:rPr lang="ko-KR" altLang="en-US" sz="800" dirty="0" err="1"/>
              <a:t>Link</a:t>
            </a:r>
            <a:r>
              <a:rPr lang="ko-KR" altLang="en-US" sz="800" dirty="0"/>
              <a:t> 5 </a:t>
            </a:r>
            <a:r>
              <a:rPr lang="ko-KR" altLang="en-US" sz="800" dirty="0" err="1"/>
              <a:t>Info</a:t>
            </a:r>
            <a:r>
              <a:rPr lang="ko-KR" altLang="en-US" sz="800" dirty="0"/>
              <a:t>: </a:t>
            </a:r>
          </a:p>
          <a:p>
            <a:r>
              <a:rPr lang="ko-KR" altLang="en-US" sz="800" dirty="0"/>
              <a:t>-- </a:t>
            </a:r>
            <a:r>
              <a:rPr lang="ko-KR" altLang="en-US" sz="800" dirty="0" err="1"/>
              <a:t>Position</a:t>
            </a:r>
            <a:r>
              <a:rPr lang="ko-KR" altLang="en-US" sz="800" dirty="0"/>
              <a:t>:  [-0.0, -0.12, 1.1]</a:t>
            </a:r>
          </a:p>
          <a:p>
            <a:r>
              <a:rPr lang="ko-KR" altLang="en-US" sz="800" dirty="0"/>
              <a:t>-- </a:t>
            </a:r>
            <a:r>
              <a:rPr lang="ko-KR" altLang="en-US" sz="800" dirty="0" err="1"/>
              <a:t>Orientation</a:t>
            </a:r>
            <a:r>
              <a:rPr lang="ko-KR" altLang="en-US" sz="800" dirty="0"/>
              <a:t>(</a:t>
            </a:r>
            <a:r>
              <a:rPr lang="ko-KR" altLang="en-US" sz="800" dirty="0" err="1"/>
              <a:t>Q</a:t>
            </a:r>
            <a:r>
              <a:rPr lang="ko-KR" altLang="en-US" sz="800" dirty="0"/>
              <a:t>):  [0.5, 0.5, -0.5, 0.5]</a:t>
            </a:r>
          </a:p>
          <a:p>
            <a:r>
              <a:rPr lang="ko-KR" altLang="en-US" sz="800" dirty="0"/>
              <a:t>-- </a:t>
            </a:r>
            <a:r>
              <a:rPr lang="ko-KR" altLang="en-US" sz="800" dirty="0" err="1"/>
              <a:t>Orientation</a:t>
            </a:r>
            <a:r>
              <a:rPr lang="ko-KR" altLang="en-US" sz="800" dirty="0"/>
              <a:t>(</a:t>
            </a:r>
            <a:r>
              <a:rPr lang="ko-KR" altLang="en-US" sz="800" dirty="0" err="1"/>
              <a:t>E</a:t>
            </a:r>
            <a:r>
              <a:rPr lang="ko-KR" altLang="en-US" sz="800" dirty="0"/>
              <a:t>):  [0.0, 90.0, -90.0]</a:t>
            </a:r>
          </a:p>
          <a:p>
            <a:r>
              <a:rPr lang="ko-KR" altLang="en-US" sz="800" dirty="0"/>
              <a:t>-- </a:t>
            </a:r>
            <a:r>
              <a:rPr lang="ko-KR" altLang="en-US" sz="800" dirty="0" err="1"/>
              <a:t>Orientation</a:t>
            </a:r>
            <a:r>
              <a:rPr lang="ko-KR" altLang="en-US" sz="800" dirty="0"/>
              <a:t>(</a:t>
            </a:r>
            <a:r>
              <a:rPr lang="ko-KR" altLang="en-US" sz="800" dirty="0" err="1"/>
              <a:t>A</a:t>
            </a:r>
            <a:r>
              <a:rPr lang="ko-KR" altLang="en-US" sz="800" dirty="0"/>
              <a:t>):  [0.57735, 0.57735, -0.57735] 120.0</a:t>
            </a:r>
          </a:p>
          <a:p>
            <a:r>
              <a:rPr lang="ko-KR" altLang="en-US" sz="800" dirty="0"/>
              <a:t>-- </a:t>
            </a:r>
            <a:r>
              <a:rPr lang="ko-KR" altLang="en-US" sz="800" dirty="0" err="1"/>
              <a:t>Orientation</a:t>
            </a:r>
            <a:r>
              <a:rPr lang="ko-KR" altLang="en-US" sz="800" dirty="0"/>
              <a:t>(</a:t>
            </a:r>
            <a:r>
              <a:rPr lang="ko-KR" altLang="en-US" sz="800" dirty="0" err="1"/>
              <a:t>M</a:t>
            </a:r>
            <a:r>
              <a:rPr lang="ko-KR" altLang="en-US" sz="800" dirty="0"/>
              <a:t>):  [0.0, 1.0, 0.0, 0.0, 0.0, -1.0, -1.0, 0.0, -0.0]</a:t>
            </a:r>
          </a:p>
          <a:p>
            <a:r>
              <a:rPr lang="ko-KR" altLang="en-US" sz="800" dirty="0" err="1"/>
              <a:t>Link</a:t>
            </a:r>
            <a:r>
              <a:rPr lang="ko-KR" altLang="en-US" sz="800" dirty="0"/>
              <a:t> 6 </a:t>
            </a:r>
            <a:r>
              <a:rPr lang="ko-KR" altLang="en-US" sz="800" dirty="0" err="1"/>
              <a:t>Info</a:t>
            </a:r>
            <a:r>
              <a:rPr lang="ko-KR" altLang="en-US" sz="800" dirty="0"/>
              <a:t>: </a:t>
            </a:r>
          </a:p>
          <a:p>
            <a:r>
              <a:rPr lang="ko-KR" altLang="en-US" sz="800" dirty="0"/>
              <a:t>-- </a:t>
            </a:r>
            <a:r>
              <a:rPr lang="ko-KR" altLang="en-US" sz="800" dirty="0" err="1"/>
              <a:t>Position</a:t>
            </a:r>
            <a:r>
              <a:rPr lang="ko-KR" altLang="en-US" sz="800" dirty="0"/>
              <a:t>:  [-0.0, -0.19, 1.27]</a:t>
            </a:r>
          </a:p>
          <a:p>
            <a:r>
              <a:rPr lang="ko-KR" altLang="en-US" sz="800" dirty="0"/>
              <a:t>-- </a:t>
            </a:r>
            <a:r>
              <a:rPr lang="ko-KR" altLang="en-US" sz="800" dirty="0" err="1"/>
              <a:t>Orientation</a:t>
            </a:r>
            <a:r>
              <a:rPr lang="ko-KR" altLang="en-US" sz="800" dirty="0"/>
              <a:t>(</a:t>
            </a:r>
            <a:r>
              <a:rPr lang="ko-KR" altLang="en-US" sz="800" dirty="0" err="1"/>
              <a:t>Q</a:t>
            </a:r>
            <a:r>
              <a:rPr lang="ko-KR" altLang="en-US" sz="800" dirty="0"/>
              <a:t>):  [0.0, -0.0, 0.0, 1.0]</a:t>
            </a:r>
          </a:p>
          <a:p>
            <a:r>
              <a:rPr lang="ko-KR" altLang="en-US" sz="800" dirty="0"/>
              <a:t>-- </a:t>
            </a:r>
            <a:r>
              <a:rPr lang="ko-KR" altLang="en-US" sz="800" dirty="0" err="1"/>
              <a:t>Orientation</a:t>
            </a:r>
            <a:r>
              <a:rPr lang="ko-KR" altLang="en-US" sz="800" dirty="0"/>
              <a:t>(</a:t>
            </a:r>
            <a:r>
              <a:rPr lang="ko-KR" altLang="en-US" sz="800" dirty="0" err="1"/>
              <a:t>E</a:t>
            </a:r>
            <a:r>
              <a:rPr lang="ko-KR" altLang="en-US" sz="800" dirty="0"/>
              <a:t>):  [0.0, -0.0, 0.0]</a:t>
            </a:r>
          </a:p>
          <a:p>
            <a:r>
              <a:rPr lang="ko-KR" altLang="en-US" sz="800" dirty="0"/>
              <a:t>-- </a:t>
            </a:r>
            <a:r>
              <a:rPr lang="ko-KR" altLang="en-US" sz="800" dirty="0" err="1"/>
              <a:t>Orientation</a:t>
            </a:r>
            <a:r>
              <a:rPr lang="ko-KR" altLang="en-US" sz="800" dirty="0"/>
              <a:t>(</a:t>
            </a:r>
            <a:r>
              <a:rPr lang="ko-KR" altLang="en-US" sz="800" dirty="0" err="1"/>
              <a:t>A</a:t>
            </a:r>
            <a:r>
              <a:rPr lang="ko-KR" altLang="en-US" sz="800" dirty="0"/>
              <a:t>):  [1.0, 0.0, 0.0] 0.0</a:t>
            </a:r>
          </a:p>
          <a:p>
            <a:r>
              <a:rPr lang="ko-KR" altLang="en-US" sz="800" dirty="0"/>
              <a:t>-- </a:t>
            </a:r>
            <a:r>
              <a:rPr lang="ko-KR" altLang="en-US" sz="800" dirty="0" err="1"/>
              <a:t>Orientation</a:t>
            </a:r>
            <a:r>
              <a:rPr lang="ko-KR" altLang="en-US" sz="800" dirty="0"/>
              <a:t>(</a:t>
            </a:r>
            <a:r>
              <a:rPr lang="ko-KR" altLang="en-US" sz="800" dirty="0" err="1"/>
              <a:t>M</a:t>
            </a:r>
            <a:r>
              <a:rPr lang="ko-KR" altLang="en-US" sz="800" dirty="0"/>
              <a:t>):  [1.0, -0.0, -0.0, 0.0, 1.0, -0.0, 0.0, 0.0, 1.0]</a:t>
            </a:r>
          </a:p>
        </p:txBody>
      </p:sp>
    </p:spTree>
    <p:extLst>
      <p:ext uri="{BB962C8B-B14F-4D97-AF65-F5344CB8AC3E}">
        <p14:creationId xmlns:p14="http://schemas.microsoft.com/office/powerpoint/2010/main" val="500037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AE6E24-2E64-2241-90C9-B72A4DAAE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Configuration of IndyRP2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7A1AC56-C4E0-8FDA-AD87-ED05A5818C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077" y="1359016"/>
            <a:ext cx="2431628" cy="524400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6C5A19B-27AA-C683-5A55-BE59B3C39E4B}"/>
              </a:ext>
            </a:extLst>
          </p:cNvPr>
          <p:cNvSpPr txBox="1"/>
          <p:nvPr/>
        </p:nvSpPr>
        <p:spPr>
          <a:xfrm>
            <a:off x="2669796" y="5981243"/>
            <a:ext cx="116397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b="0" dirty="0">
                <a:effectLst/>
                <a:latin typeface="Consolas" panose="020B0609020204030204" pitchFamily="49" charset="0"/>
              </a:rPr>
              <a:t>[0, 0, 0.0775]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B22E65-A949-332E-394B-D2CB6086AEA9}"/>
              </a:ext>
            </a:extLst>
          </p:cNvPr>
          <p:cNvSpPr txBox="1"/>
          <p:nvPr/>
        </p:nvSpPr>
        <p:spPr>
          <a:xfrm>
            <a:off x="2576469" y="5252763"/>
            <a:ext cx="180153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b="0" dirty="0">
                <a:effectLst/>
                <a:latin typeface="Consolas" panose="020B0609020204030204" pitchFamily="49" charset="0"/>
              </a:rPr>
              <a:t>[0, -0.109, 0.2995]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FCF3DE-00CC-1A93-1499-E52DF5687970}"/>
              </a:ext>
            </a:extLst>
          </p:cNvPr>
          <p:cNvSpPr txBox="1"/>
          <p:nvPr/>
        </p:nvSpPr>
        <p:spPr>
          <a:xfrm>
            <a:off x="2559690" y="4148722"/>
            <a:ext cx="217065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b="0" dirty="0">
                <a:effectLst/>
                <a:latin typeface="Consolas" panose="020B0609020204030204" pitchFamily="49" charset="0"/>
              </a:rPr>
              <a:t>[0, -0.1937, 0.6835]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D3047A3-B233-1A3E-46D8-6A94D5F99B5E}"/>
              </a:ext>
            </a:extLst>
          </p:cNvPr>
          <p:cNvSpPr txBox="1"/>
          <p:nvPr/>
        </p:nvSpPr>
        <p:spPr>
          <a:xfrm>
            <a:off x="2576469" y="3734799"/>
            <a:ext cx="148275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b="0" dirty="0">
                <a:effectLst/>
                <a:latin typeface="Consolas" panose="020B0609020204030204" pitchFamily="49" charset="0"/>
              </a:rPr>
              <a:t>[0, -0.0784, 0.749]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8238A52-B59E-28E3-F7F9-7EAEBA9227CC}"/>
              </a:ext>
            </a:extLst>
          </p:cNvPr>
          <p:cNvSpPr txBox="1"/>
          <p:nvPr/>
        </p:nvSpPr>
        <p:spPr>
          <a:xfrm>
            <a:off x="2510405" y="3031378"/>
            <a:ext cx="148275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b="0" dirty="0">
                <a:effectLst/>
                <a:latin typeface="Consolas" panose="020B0609020204030204" pitchFamily="49" charset="0"/>
              </a:rPr>
              <a:t>[0, -0.0034, 1.016]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487B076-2B78-18B9-EB12-D0825C34AF06}"/>
              </a:ext>
            </a:extLst>
          </p:cNvPr>
          <p:cNvSpPr txBox="1"/>
          <p:nvPr/>
        </p:nvSpPr>
        <p:spPr>
          <a:xfrm>
            <a:off x="2510405" y="2617455"/>
            <a:ext cx="148275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b="0" dirty="0">
                <a:effectLst/>
                <a:latin typeface="Consolas" panose="020B0609020204030204" pitchFamily="49" charset="0"/>
              </a:rPr>
              <a:t>[0, -0.1174, 1.099]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8948628-5CC6-35FC-FDB1-3A042D8CD8F4}"/>
              </a:ext>
            </a:extLst>
          </p:cNvPr>
          <p:cNvSpPr txBox="1"/>
          <p:nvPr/>
        </p:nvSpPr>
        <p:spPr>
          <a:xfrm>
            <a:off x="2510405" y="2265745"/>
            <a:ext cx="168304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b="0" dirty="0">
                <a:effectLst/>
                <a:latin typeface="Consolas" panose="020B0609020204030204" pitchFamily="49" charset="0"/>
              </a:rPr>
              <a:t>[0, -0.1864, 1.267]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B4328AF-D952-824E-0F3A-1C067FAE2A9C}"/>
              </a:ext>
            </a:extLst>
          </p:cNvPr>
          <p:cNvSpPr txBox="1"/>
          <p:nvPr/>
        </p:nvSpPr>
        <p:spPr>
          <a:xfrm>
            <a:off x="4304469" y="5537714"/>
            <a:ext cx="15762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H1=</a:t>
            </a:r>
            <a:r>
              <a:rPr lang="ko-KR" altLang="en-US" dirty="0"/>
              <a:t>0.222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E284E4D-65B0-597E-6E4E-DD60C74078E4}"/>
              </a:ext>
            </a:extLst>
          </p:cNvPr>
          <p:cNvSpPr txBox="1"/>
          <p:nvPr/>
        </p:nvSpPr>
        <p:spPr>
          <a:xfrm>
            <a:off x="4305519" y="4726033"/>
            <a:ext cx="13233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H2=0.384</a:t>
            </a:r>
            <a:r>
              <a:rPr lang="ko-KR" altLang="en-US" dirty="0"/>
              <a:t>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06C4C72-83A4-7664-FFF3-2680684199B3}"/>
              </a:ext>
            </a:extLst>
          </p:cNvPr>
          <p:cNvSpPr txBox="1"/>
          <p:nvPr/>
        </p:nvSpPr>
        <p:spPr>
          <a:xfrm>
            <a:off x="4224840" y="3933787"/>
            <a:ext cx="15665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H3=0.0655</a:t>
            </a:r>
            <a:r>
              <a:rPr lang="ko-KR" altLang="en-US" dirty="0"/>
              <a:t>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003B7BA-FB59-F019-DB55-8BD342FEA663}"/>
              </a:ext>
            </a:extLst>
          </p:cNvPr>
          <p:cNvSpPr txBox="1"/>
          <p:nvPr/>
        </p:nvSpPr>
        <p:spPr>
          <a:xfrm>
            <a:off x="4224839" y="3343281"/>
            <a:ext cx="15665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H4=0.267</a:t>
            </a:r>
            <a:r>
              <a:rPr lang="ko-KR" altLang="en-US" dirty="0"/>
              <a:t>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52B1C3E-3CB8-5AC2-A96D-18F73F86EF52}"/>
              </a:ext>
            </a:extLst>
          </p:cNvPr>
          <p:cNvSpPr txBox="1"/>
          <p:nvPr/>
        </p:nvSpPr>
        <p:spPr>
          <a:xfrm>
            <a:off x="4224839" y="2703615"/>
            <a:ext cx="15665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H5=0.083</a:t>
            </a:r>
            <a:r>
              <a:rPr lang="ko-KR" altLang="en-US" dirty="0"/>
              <a:t>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8D59688-0475-C00A-1F99-850CF5401583}"/>
              </a:ext>
            </a:extLst>
          </p:cNvPr>
          <p:cNvSpPr txBox="1"/>
          <p:nvPr/>
        </p:nvSpPr>
        <p:spPr>
          <a:xfrm>
            <a:off x="4221759" y="2363217"/>
            <a:ext cx="15665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H6=0.168</a:t>
            </a:r>
            <a:r>
              <a:rPr lang="ko-KR" altLang="en-US" dirty="0"/>
              <a:t>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C37AF37-44AB-F539-D4A4-1A234D822E25}"/>
              </a:ext>
            </a:extLst>
          </p:cNvPr>
          <p:cNvSpPr txBox="1"/>
          <p:nvPr/>
        </p:nvSpPr>
        <p:spPr>
          <a:xfrm>
            <a:off x="2510405" y="1796177"/>
            <a:ext cx="168304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b="0" dirty="0">
                <a:effectLst/>
                <a:latin typeface="Consolas" panose="020B0609020204030204" pitchFamily="49" charset="0"/>
              </a:rPr>
              <a:t>[0, -0.1864, 1.367]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51D182E-9026-5493-3D19-90271027D503}"/>
              </a:ext>
            </a:extLst>
          </p:cNvPr>
          <p:cNvSpPr txBox="1"/>
          <p:nvPr/>
        </p:nvSpPr>
        <p:spPr>
          <a:xfrm>
            <a:off x="4221759" y="1955155"/>
            <a:ext cx="17930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H7=0.100(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미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정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78895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829018-6045-1327-8915-1A27A5A86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Constrains of Joint Angle</a:t>
            </a:r>
            <a:endParaRPr lang="ko-KR" altLang="en-US" b="1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40EE4B72-CED5-F18F-B339-74514F1AAA8C}"/>
              </a:ext>
            </a:extLst>
          </p:cNvPr>
          <p:cNvGrpSpPr/>
          <p:nvPr/>
        </p:nvGrpSpPr>
        <p:grpSpPr>
          <a:xfrm>
            <a:off x="495999" y="1400427"/>
            <a:ext cx="11200002" cy="5092448"/>
            <a:chOff x="1449576" y="1837102"/>
            <a:chExt cx="9292848" cy="4225298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510F25F7-DCDF-08C2-1172-BE60BAB8C6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49576" y="1837102"/>
              <a:ext cx="4646424" cy="4225298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9935298D-19F0-5DFD-123B-02978665392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25695"/>
            <a:stretch/>
          </p:blipFill>
          <p:spPr>
            <a:xfrm>
              <a:off x="6096000" y="1837102"/>
              <a:ext cx="4646424" cy="3122966"/>
            </a:xfrm>
            <a:prstGeom prst="rect">
              <a:avLst/>
            </a:prstGeom>
          </p:spPr>
        </p:pic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BD71219E-F28E-1B43-9439-B01D38CDE59D}"/>
              </a:ext>
            </a:extLst>
          </p:cNvPr>
          <p:cNvSpPr/>
          <p:nvPr/>
        </p:nvSpPr>
        <p:spPr>
          <a:xfrm>
            <a:off x="587229" y="2147582"/>
            <a:ext cx="5508771" cy="28522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A2D68D4-C747-4924-8481-60F1AC5C4034}"/>
              </a:ext>
            </a:extLst>
          </p:cNvPr>
          <p:cNvSpPr/>
          <p:nvPr/>
        </p:nvSpPr>
        <p:spPr>
          <a:xfrm>
            <a:off x="587229" y="1548075"/>
            <a:ext cx="5508771" cy="36461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1FDA8CD-BF66-F8CC-04D9-69A1DC2EF59C}"/>
              </a:ext>
            </a:extLst>
          </p:cNvPr>
          <p:cNvSpPr/>
          <p:nvPr/>
        </p:nvSpPr>
        <p:spPr>
          <a:xfrm>
            <a:off x="587229" y="3442942"/>
            <a:ext cx="5508771" cy="28522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5916B98-5476-9ADE-F30E-00CFD255B931}"/>
              </a:ext>
            </a:extLst>
          </p:cNvPr>
          <p:cNvSpPr/>
          <p:nvPr/>
        </p:nvSpPr>
        <p:spPr>
          <a:xfrm>
            <a:off x="587229" y="2843435"/>
            <a:ext cx="5508771" cy="36461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6758B4C-9430-78B9-147A-B36E7FAC7E49}"/>
              </a:ext>
            </a:extLst>
          </p:cNvPr>
          <p:cNvSpPr/>
          <p:nvPr/>
        </p:nvSpPr>
        <p:spPr>
          <a:xfrm>
            <a:off x="587229" y="4738302"/>
            <a:ext cx="5508771" cy="28522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F051A94-B32A-A57A-4606-F61511392FF2}"/>
              </a:ext>
            </a:extLst>
          </p:cNvPr>
          <p:cNvSpPr/>
          <p:nvPr/>
        </p:nvSpPr>
        <p:spPr>
          <a:xfrm>
            <a:off x="587229" y="4138795"/>
            <a:ext cx="5508771" cy="36461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BA8D031-A1A7-22F5-DAA9-2B98574C9D61}"/>
              </a:ext>
            </a:extLst>
          </p:cNvPr>
          <p:cNvSpPr/>
          <p:nvPr/>
        </p:nvSpPr>
        <p:spPr>
          <a:xfrm>
            <a:off x="587229" y="6022572"/>
            <a:ext cx="5508771" cy="28522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4810D05-26E1-EE5B-E6DE-0D6C797E138B}"/>
              </a:ext>
            </a:extLst>
          </p:cNvPr>
          <p:cNvSpPr/>
          <p:nvPr/>
        </p:nvSpPr>
        <p:spPr>
          <a:xfrm>
            <a:off x="587229" y="5423065"/>
            <a:ext cx="5508771" cy="36461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87C5BDD-655A-DA66-5A07-64134C2B5F40}"/>
              </a:ext>
            </a:extLst>
          </p:cNvPr>
          <p:cNvSpPr/>
          <p:nvPr/>
        </p:nvSpPr>
        <p:spPr>
          <a:xfrm>
            <a:off x="6141615" y="2147582"/>
            <a:ext cx="5508771" cy="28522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46E325D-ECF1-542B-BFFE-686E9E9B320C}"/>
              </a:ext>
            </a:extLst>
          </p:cNvPr>
          <p:cNvSpPr/>
          <p:nvPr/>
        </p:nvSpPr>
        <p:spPr>
          <a:xfrm>
            <a:off x="6141615" y="1548075"/>
            <a:ext cx="5508771" cy="36461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01C931B-725C-76DC-8B4C-C99B39BBB27C}"/>
              </a:ext>
            </a:extLst>
          </p:cNvPr>
          <p:cNvSpPr/>
          <p:nvPr/>
        </p:nvSpPr>
        <p:spPr>
          <a:xfrm>
            <a:off x="6141615" y="3442942"/>
            <a:ext cx="5508771" cy="28522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4B436F9-C801-6ABB-9DEC-A638E9A71BB7}"/>
              </a:ext>
            </a:extLst>
          </p:cNvPr>
          <p:cNvSpPr/>
          <p:nvPr/>
        </p:nvSpPr>
        <p:spPr>
          <a:xfrm>
            <a:off x="6141615" y="2843435"/>
            <a:ext cx="5508771" cy="36461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F735AE0-2AA8-7272-60F1-2E068B0DEDB9}"/>
              </a:ext>
            </a:extLst>
          </p:cNvPr>
          <p:cNvSpPr/>
          <p:nvPr/>
        </p:nvSpPr>
        <p:spPr>
          <a:xfrm>
            <a:off x="6141615" y="4738302"/>
            <a:ext cx="5508771" cy="28522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63C46759-F063-57E9-ABC2-4FC5F9A83E6A}"/>
              </a:ext>
            </a:extLst>
          </p:cNvPr>
          <p:cNvSpPr/>
          <p:nvPr/>
        </p:nvSpPr>
        <p:spPr>
          <a:xfrm>
            <a:off x="6141615" y="4138795"/>
            <a:ext cx="5508771" cy="36461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91215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681</Words>
  <Application>Microsoft Office PowerPoint</Application>
  <PresentationFormat>와이드스크린</PresentationFormat>
  <Paragraphs>67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맑은 고딕</vt:lpstr>
      <vt:lpstr>Arial</vt:lpstr>
      <vt:lpstr>Consolas</vt:lpstr>
      <vt:lpstr>Office 테마</vt:lpstr>
      <vt:lpstr>MECH639</vt:lpstr>
      <vt:lpstr>Configuration of IndyRP2</vt:lpstr>
      <vt:lpstr>Configuration of IndyRP2</vt:lpstr>
      <vt:lpstr>Constrains of Joint Angle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MECH639</dc:title>
  <dc:creator>한주완</dc:creator>
  <cp:lastModifiedBy>한주완</cp:lastModifiedBy>
  <cp:revision>2</cp:revision>
  <dcterms:created xsi:type="dcterms:W3CDTF">2023-04-20T18:13:55Z</dcterms:created>
  <dcterms:modified xsi:type="dcterms:W3CDTF">2023-04-20T21:20:31Z</dcterms:modified>
</cp:coreProperties>
</file>