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7301-91AD-9E9F-3F8B-4BF38A8D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501A8A-09A8-E5E8-5381-29403B2A1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5738D-547A-79B0-BF4E-CE16CC7B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71864-0460-DFF0-0883-A1BD1FDC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22FBD-C25D-49F8-66D1-08C4B4B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8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D674B-2147-32F8-E9F8-4EB95EE8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AD51CB-B635-4F52-24D1-2010CE03D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053E-EC80-72F4-102A-48B1D8DE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C95F8-0EC8-6DDD-DE51-0A60DF96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C877B-F504-79EB-D319-23EE2BD5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8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C2491E-9635-2FA5-83B7-7B6D973D6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3BCD5-F3A9-8511-D155-FBA5410F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7B6A2-F609-2338-386D-70E1B1E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03EF7-A51F-97CF-67D3-0ACF9EAE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6D1D5-2CF9-0E81-FA55-95CE36D3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9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ADBAA-56E0-2A4D-7555-ABEB6CC3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0D05B-0AC6-3DF2-6827-CDB741DC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3CB28-9561-663A-24F6-6F7F21D9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1518D-EE84-B630-30FA-C624D732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4F0BF-6402-4D34-0580-C59DB450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8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608CA-C7A0-2FAF-D41C-DA74A2A0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BF9FE-EA14-B3D2-4FA2-A2427AD3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9E88F-8EE8-2150-0E84-AC49F47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BF8EA-01D3-65F5-3ABB-67B71D74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C9515-8D20-824A-B1D6-62AAC697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C0113-DD1C-ACE3-4A9F-2F5F9072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03D67-4EBE-A4F9-3C12-FBC762C62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40925-C449-ED6B-198E-15F8CE748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4B23D-7112-2A98-DEEC-054EE6C5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B3E1F-FEBB-069F-5D99-B2E80B5E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E7C03-C6FB-2F86-07EA-F11FCA1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1DEEE-57B7-35B8-131F-BFD09C86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8EA36-4A61-1BE9-97BD-14BE4E1C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C43BF-7946-C84F-B570-9D391D4E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D7421-1755-D617-F1D3-20CBBE18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615B65-54D3-21C2-A1DB-625990909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372220-4AE0-A76C-0378-4998738A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BB060-91E8-51FC-9F25-87DB82FB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F438A2-9A75-1305-9EA5-DC49B977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2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D2BBC-09DF-C2BE-3037-427C7204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D3B72D-26EE-AF6B-ACDA-A1E1E72D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B0FA1A-F1ED-0314-1B89-ACDB132D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5A7292-8EE2-83C4-728D-07C2FC45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47DB1F-A3FC-73BE-F10B-C6BE9D81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4B7D1C-C9D0-F343-17A9-65E54D83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BC510-B15E-78AB-FF1F-FDD22C7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9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73895-7A49-9B50-814A-56E1461D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D1CEC-7577-8CFA-E5AF-54FFB9F59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90AEC8-839D-B1BB-A77D-1FCDE3BA7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E1894-5DA6-F261-6B4A-E0AA00C9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D4D90-FE66-9C7B-C040-47D46906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98B46-A3F6-24AF-4098-B7200B71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0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2C326-7DA9-C225-735D-8EC2C7EF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B67FB-E1B5-5A13-9BD6-EE91B0387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8B7058-AEC0-3DC5-DD2A-35C7F4D03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7A581-FC95-5EBC-9FD1-68D09FB0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E74C1-3BF9-5A5E-7F3B-341B2C03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EAB78-BA23-F1E0-A86B-40F26D78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B884BE-1E8A-A3B8-EE3C-B99BEA28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58585-6D4F-35AA-29D4-244D2637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E4FCF-3C19-3FE9-0606-8F178206E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23B0-5DE3-41C2-A103-9BE402E7367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065B0-DE1F-379C-774C-748602275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95398-0649-C970-3C69-EED2BB187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962F4-1D89-3348-BEE2-676798880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MECH639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E8BE8-DC65-0CBA-3748-4543D20C8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ADVANCED ROBOTICS</a:t>
            </a:r>
          </a:p>
          <a:p>
            <a:r>
              <a:rPr lang="en-US" altLang="ko-KR" b="1" dirty="0"/>
              <a:t>Term Project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798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B2DB4-D7C4-1C4B-340F-C6F8B5C8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TO</a:t>
            </a:r>
            <a:r>
              <a:rPr lang="ko-KR" altLang="en-US" b="1" dirty="0"/>
              <a:t> </a:t>
            </a:r>
            <a:r>
              <a:rPr lang="en-US" altLang="ko-KR" b="1" dirty="0"/>
              <a:t>DO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29D0A-1811-4C7B-4B89-FF13B0F8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1057014"/>
            <a:ext cx="11870422" cy="5511426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Basic</a:t>
            </a:r>
            <a:r>
              <a:rPr lang="ko-KR" altLang="en-US" sz="1400" dirty="0"/>
              <a:t> </a:t>
            </a:r>
            <a:r>
              <a:rPr lang="en-US" altLang="ko-KR" sz="1400" dirty="0"/>
              <a:t>Kinematics</a:t>
            </a:r>
          </a:p>
          <a:p>
            <a:pPr lvl="1"/>
            <a:r>
              <a:rPr lang="en-US" altLang="ko-KR" sz="1400" strike="sngStrike" dirty="0"/>
              <a:t>Modern Robotics </a:t>
            </a:r>
            <a:r>
              <a:rPr lang="ko-KR" altLang="en-US" sz="1400" strike="sngStrike" dirty="0"/>
              <a:t>코드 </a:t>
            </a:r>
            <a:r>
              <a:rPr lang="en-US" altLang="ko-KR" sz="1400" strike="sngStrike" dirty="0" err="1"/>
              <a:t>Notaion</a:t>
            </a:r>
            <a:r>
              <a:rPr lang="en-US" altLang="ko-KR" sz="1400" strike="sngStrike" dirty="0"/>
              <a:t> [</a:t>
            </a:r>
            <a:r>
              <a:rPr lang="en-US" altLang="ko-KR" sz="1400" strike="sngStrike" dirty="0" err="1"/>
              <a:t>w,v</a:t>
            </a:r>
            <a:r>
              <a:rPr lang="en-US" altLang="ko-KR" sz="1400" strike="sngStrike" dirty="0"/>
              <a:t>] &gt; [</a:t>
            </a:r>
            <a:r>
              <a:rPr lang="en-US" altLang="ko-KR" sz="1400" strike="sngStrike" dirty="0" err="1"/>
              <a:t>v,w</a:t>
            </a:r>
            <a:r>
              <a:rPr lang="en-US" altLang="ko-KR" sz="1400" strike="sngStrike" dirty="0"/>
              <a:t>] </a:t>
            </a:r>
            <a:r>
              <a:rPr lang="ko-KR" altLang="en-US" sz="1400" strike="sngStrike" dirty="0"/>
              <a:t>변경하고</a:t>
            </a:r>
            <a:r>
              <a:rPr lang="en-US" altLang="ko-KR" sz="1400" strike="sngStrike" dirty="0"/>
              <a:t>, </a:t>
            </a:r>
            <a:r>
              <a:rPr lang="ko-KR" altLang="en-US" sz="1400" strike="sngStrike" dirty="0"/>
              <a:t>코드 검증하기</a:t>
            </a:r>
            <a:endParaRPr lang="en-US" altLang="ko-KR" sz="1400" strike="sngStrike" dirty="0"/>
          </a:p>
          <a:p>
            <a:pPr lvl="2"/>
            <a:r>
              <a:rPr lang="en-US" altLang="ko-KR" sz="1400" dirty="0"/>
              <a:t>Advanced Robotics</a:t>
            </a:r>
            <a:r>
              <a:rPr lang="ko-KR" altLang="en-US" sz="1400" dirty="0"/>
              <a:t>에서 배운 </a:t>
            </a:r>
            <a:r>
              <a:rPr lang="en-US" altLang="ko-KR" sz="1400" dirty="0"/>
              <a:t>exponential map of twist </a:t>
            </a:r>
            <a:r>
              <a:rPr lang="ko-KR" altLang="en-US" sz="1400" dirty="0"/>
              <a:t>공식이 </a:t>
            </a:r>
            <a:r>
              <a:rPr lang="en-US" altLang="ko-KR" sz="1400" dirty="0"/>
              <a:t>modern robotics</a:t>
            </a:r>
            <a:r>
              <a:rPr lang="ko-KR" altLang="en-US" sz="1400" dirty="0"/>
              <a:t>에서 배운 식하고 동일하지 않음</a:t>
            </a:r>
            <a:r>
              <a:rPr lang="en-US" altLang="ko-KR" sz="1400" dirty="0"/>
              <a:t>. </a:t>
            </a:r>
            <a:r>
              <a:rPr lang="ko-KR" altLang="en-US" sz="1400" dirty="0"/>
              <a:t>확인 필요</a:t>
            </a:r>
            <a:endParaRPr lang="en-US" altLang="ko-KR" sz="1400" dirty="0"/>
          </a:p>
          <a:p>
            <a:pPr lvl="1"/>
            <a:r>
              <a:rPr lang="en-US" altLang="ko-KR" sz="1400" strike="sngStrike" dirty="0"/>
              <a:t>IndyRP2 Configuration</a:t>
            </a:r>
            <a:r>
              <a:rPr lang="ko-KR" altLang="en-US" sz="1400" strike="sngStrike" dirty="0"/>
              <a:t> 알아내기 </a:t>
            </a:r>
            <a:r>
              <a:rPr lang="en-US" altLang="ko-KR" sz="1400" strike="sngStrike" dirty="0">
                <a:sym typeface="Wingdings" panose="05000000000000000000" pitchFamily="2" charset="2"/>
              </a:rPr>
              <a:t> FK</a:t>
            </a:r>
            <a:r>
              <a:rPr lang="ko-KR" altLang="en-US" sz="1400" strike="sngStrike" dirty="0">
                <a:sym typeface="Wingdings" panose="05000000000000000000" pitchFamily="2" charset="2"/>
              </a:rPr>
              <a:t>를 통해 확인함</a:t>
            </a:r>
            <a:endParaRPr lang="en-US" altLang="ko-KR" sz="1400" strike="sngStrike" dirty="0"/>
          </a:p>
          <a:p>
            <a:pPr lvl="1"/>
            <a:r>
              <a:rPr lang="en-US" altLang="ko-KR" sz="1400" strike="sngStrike" dirty="0"/>
              <a:t>FK/IK</a:t>
            </a:r>
            <a:r>
              <a:rPr lang="ko-KR" altLang="en-US" sz="1400" strike="sngStrike" dirty="0"/>
              <a:t> 정상 작동하는지 확인하기 </a:t>
            </a:r>
            <a:r>
              <a:rPr lang="en-US" altLang="ko-KR" sz="1400" strike="sngStrike" dirty="0">
                <a:sym typeface="Wingdings" panose="05000000000000000000" pitchFamily="2" charset="2"/>
              </a:rPr>
              <a:t> IK/FK</a:t>
            </a:r>
            <a:r>
              <a:rPr lang="ko-KR" altLang="en-US" sz="1400" strike="sngStrike" dirty="0">
                <a:sym typeface="Wingdings" panose="05000000000000000000" pitchFamily="2" charset="2"/>
              </a:rPr>
              <a:t> 교차검증으로 확인함</a:t>
            </a:r>
            <a:endParaRPr lang="en-US" altLang="ko-KR" sz="1400" strike="sngStrike" dirty="0">
              <a:sym typeface="Wingdings" panose="05000000000000000000" pitchFamily="2" charset="2"/>
            </a:endParaRPr>
          </a:p>
          <a:p>
            <a:pPr lvl="1"/>
            <a:r>
              <a:rPr lang="en-US" altLang="ko-KR" sz="1400" strike="sngStrike" dirty="0"/>
              <a:t>End effector </a:t>
            </a:r>
            <a:r>
              <a:rPr lang="ko-KR" altLang="en-US" sz="1400" strike="sngStrike" dirty="0"/>
              <a:t>추가해서 </a:t>
            </a:r>
            <a:r>
              <a:rPr lang="en-US" altLang="ko-KR" sz="1400" strike="sngStrike" dirty="0"/>
              <a:t>FK/IK</a:t>
            </a:r>
            <a:r>
              <a:rPr lang="ko-KR" altLang="en-US" sz="1400" strike="sngStrike" dirty="0"/>
              <a:t>하기 </a:t>
            </a:r>
            <a:r>
              <a:rPr lang="en-US" altLang="ko-KR" sz="1400" strike="sngStrike" dirty="0">
                <a:sym typeface="Wingdings" panose="05000000000000000000" pitchFamily="2" charset="2"/>
              </a:rPr>
              <a:t> </a:t>
            </a:r>
            <a:r>
              <a:rPr lang="ko-KR" altLang="en-US" sz="1400" strike="sngStrike" dirty="0">
                <a:sym typeface="Wingdings" panose="05000000000000000000" pitchFamily="2" charset="2"/>
              </a:rPr>
              <a:t>눈으로 확인함</a:t>
            </a:r>
            <a:endParaRPr lang="en-US" altLang="ko-KR" sz="1400" strike="sngStrike" dirty="0">
              <a:sym typeface="Wingdings" panose="05000000000000000000" pitchFamily="2" charset="2"/>
            </a:endParaRPr>
          </a:p>
          <a:p>
            <a:pPr lvl="1"/>
            <a:r>
              <a:rPr lang="en-US" altLang="ko-KR" sz="1400" strike="sngStrike" dirty="0"/>
              <a:t>Trajectory</a:t>
            </a:r>
            <a:r>
              <a:rPr lang="ko-KR" altLang="en-US" sz="1400" strike="sngStrike" dirty="0"/>
              <a:t> </a:t>
            </a:r>
            <a:r>
              <a:rPr lang="en-US" altLang="ko-KR" sz="1400" strike="sngStrike" dirty="0"/>
              <a:t>Planning </a:t>
            </a:r>
            <a:r>
              <a:rPr lang="ko-KR" altLang="en-US" sz="1400" strike="sngStrike" dirty="0"/>
              <a:t>코딩하기 </a:t>
            </a:r>
            <a:r>
              <a:rPr lang="en-US" altLang="ko-KR" sz="1400" strike="sngStrike" dirty="0">
                <a:sym typeface="Wingdings" panose="05000000000000000000" pitchFamily="2" charset="2"/>
              </a:rPr>
              <a:t> </a:t>
            </a:r>
            <a:r>
              <a:rPr lang="ko-KR" altLang="en-US" sz="1400" strike="sngStrike" dirty="0">
                <a:sym typeface="Wingdings" panose="05000000000000000000" pitchFamily="2" charset="2"/>
              </a:rPr>
              <a:t>임의 원 생성까지 완료함</a:t>
            </a:r>
            <a:endParaRPr lang="en-US" altLang="ko-KR" sz="1400" strike="sngStrike" dirty="0"/>
          </a:p>
          <a:p>
            <a:r>
              <a:rPr lang="en-US" altLang="ko-KR" sz="1400" dirty="0"/>
              <a:t>Generate circular trajectory</a:t>
            </a:r>
          </a:p>
          <a:p>
            <a:pPr lvl="1"/>
            <a:r>
              <a:rPr lang="en-US" altLang="ko-KR" sz="1400" strike="sngStrike" dirty="0"/>
              <a:t>Arbitrary center/radius/position/orientation circular trajectory </a:t>
            </a:r>
            <a:r>
              <a:rPr lang="ko-KR" altLang="en-US" sz="1400" strike="sngStrike" dirty="0"/>
              <a:t>생성하고</a:t>
            </a:r>
            <a:r>
              <a:rPr lang="en-US" altLang="ko-KR" sz="1400" strike="sngStrike" dirty="0"/>
              <a:t>, 3D</a:t>
            </a:r>
            <a:r>
              <a:rPr lang="ko-KR" altLang="en-US" sz="1400" strike="sngStrike" dirty="0"/>
              <a:t>로 </a:t>
            </a:r>
            <a:r>
              <a:rPr lang="en-US" altLang="ko-KR" sz="1400" strike="sngStrike" dirty="0"/>
              <a:t>plot</a:t>
            </a:r>
            <a:r>
              <a:rPr lang="ko-KR" altLang="en-US" sz="1400" strike="sngStrike" dirty="0"/>
              <a:t>하기</a:t>
            </a:r>
            <a:endParaRPr lang="en-US" altLang="ko-KR" sz="1400" strike="sngStrike" dirty="0"/>
          </a:p>
          <a:p>
            <a:pPr lvl="1"/>
            <a:r>
              <a:rPr lang="en-US" altLang="ko-KR" sz="1400" dirty="0"/>
              <a:t>Circular trajectory tracking </a:t>
            </a:r>
            <a:r>
              <a:rPr lang="ko-KR" altLang="en-US" sz="1400" dirty="0"/>
              <a:t>하기</a:t>
            </a:r>
            <a:r>
              <a:rPr lang="en-US" altLang="ko-KR" sz="1400" dirty="0"/>
              <a:t>: </a:t>
            </a:r>
            <a:r>
              <a:rPr lang="ko-KR" altLang="en-US" sz="1400" dirty="0"/>
              <a:t>코드 정리</a:t>
            </a:r>
            <a:r>
              <a:rPr lang="en-US" altLang="ko-KR" sz="1400" dirty="0"/>
              <a:t>4</a:t>
            </a:r>
            <a:r>
              <a:rPr lang="ko-KR" altLang="en-US" sz="1400" dirty="0"/>
              <a:t> </a:t>
            </a:r>
            <a:r>
              <a:rPr lang="en-US" altLang="ko-KR" sz="1400" dirty="0"/>
              <a:t>(time</a:t>
            </a:r>
            <a:r>
              <a:rPr lang="ko-KR" altLang="en-US" sz="1400" dirty="0"/>
              <a:t> 측정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Null Motion</a:t>
            </a:r>
          </a:p>
          <a:p>
            <a:pPr lvl="1"/>
            <a:r>
              <a:rPr lang="en-US" altLang="ko-KR" sz="1400" dirty="0"/>
              <a:t>Joint Limit avoidance </a:t>
            </a:r>
            <a:r>
              <a:rPr lang="ko-KR" altLang="en-US" sz="1400" dirty="0"/>
              <a:t>판정하기</a:t>
            </a:r>
            <a:endParaRPr lang="en-US" altLang="ko-KR" sz="1400" dirty="0"/>
          </a:p>
          <a:p>
            <a:pPr lvl="1"/>
            <a:r>
              <a:rPr lang="en-US" altLang="ko-KR" sz="1400" dirty="0"/>
              <a:t>Manipulability</a:t>
            </a:r>
            <a:r>
              <a:rPr lang="ko-KR" altLang="en-US" sz="1400" dirty="0"/>
              <a:t> </a:t>
            </a:r>
            <a:r>
              <a:rPr lang="en-US" altLang="ko-KR" sz="1400" dirty="0"/>
              <a:t>Maximization </a:t>
            </a:r>
            <a:r>
              <a:rPr lang="ko-KR" altLang="en-US" sz="1400" dirty="0"/>
              <a:t>최적화하기</a:t>
            </a:r>
            <a:endParaRPr lang="en-US" altLang="ko-KR" sz="1400" dirty="0"/>
          </a:p>
          <a:p>
            <a:pPr lvl="1"/>
            <a:r>
              <a:rPr lang="en-US" altLang="ko-KR" sz="1400" dirty="0"/>
              <a:t>Potential function minimization </a:t>
            </a:r>
            <a:r>
              <a:rPr lang="ko-KR" altLang="en-US" sz="1400" dirty="0"/>
              <a:t>최적화하기</a:t>
            </a:r>
            <a:endParaRPr lang="en-US" altLang="ko-KR" sz="1400" dirty="0"/>
          </a:p>
          <a:p>
            <a:r>
              <a:rPr lang="en-US" altLang="ko-KR" sz="1400" dirty="0"/>
              <a:t>Plotting</a:t>
            </a:r>
          </a:p>
          <a:p>
            <a:pPr lvl="1"/>
            <a:r>
              <a:rPr lang="en-US" altLang="ko-KR" sz="1400" dirty="0"/>
              <a:t>Joint</a:t>
            </a:r>
            <a:r>
              <a:rPr lang="ko-KR" altLang="en-US" sz="1400" dirty="0"/>
              <a:t> </a:t>
            </a:r>
            <a:r>
              <a:rPr lang="en-US" altLang="ko-KR" sz="1400" dirty="0"/>
              <a:t>angle,</a:t>
            </a:r>
            <a:r>
              <a:rPr lang="ko-KR" altLang="en-US" sz="1400" dirty="0"/>
              <a:t> </a:t>
            </a:r>
            <a:r>
              <a:rPr lang="en-US" altLang="ko-KR" sz="1400" dirty="0"/>
              <a:t>joint</a:t>
            </a:r>
            <a:r>
              <a:rPr lang="ko-KR" altLang="en-US" sz="1400" dirty="0"/>
              <a:t> </a:t>
            </a:r>
            <a:r>
              <a:rPr lang="en-US" altLang="ko-KR" sz="1400" dirty="0"/>
              <a:t>velocity</a:t>
            </a:r>
            <a:r>
              <a:rPr lang="ko-KR" altLang="en-US" sz="1400" dirty="0"/>
              <a:t> 가시화하기</a:t>
            </a:r>
            <a:endParaRPr lang="en-US" altLang="ko-KR" sz="1400" dirty="0"/>
          </a:p>
          <a:p>
            <a:pPr lvl="1"/>
            <a:r>
              <a:rPr lang="en-US" altLang="ko-KR" sz="1400" dirty="0"/>
              <a:t>End-Effector</a:t>
            </a:r>
            <a:r>
              <a:rPr lang="ko-KR" altLang="en-US" sz="1400" dirty="0"/>
              <a:t>의 </a:t>
            </a:r>
            <a:r>
              <a:rPr lang="en-US" altLang="ko-KR" sz="1400" dirty="0"/>
              <a:t>Euler angle </a:t>
            </a:r>
            <a:r>
              <a:rPr lang="ko-KR" altLang="en-US" sz="1400" dirty="0"/>
              <a:t>가시화하기</a:t>
            </a:r>
            <a:endParaRPr lang="en-US" altLang="ko-KR" sz="1400" dirty="0"/>
          </a:p>
          <a:p>
            <a:pPr lvl="1"/>
            <a:r>
              <a:rPr lang="en-US" altLang="ko-KR" sz="1400" dirty="0"/>
              <a:t>Manipulability</a:t>
            </a:r>
            <a:r>
              <a:rPr lang="ko-KR" altLang="en-US" sz="1400" dirty="0"/>
              <a:t> 가시화하기</a:t>
            </a:r>
            <a:endParaRPr lang="en-US" altLang="ko-KR" sz="1400" dirty="0"/>
          </a:p>
          <a:p>
            <a:pPr lvl="1"/>
            <a:r>
              <a:rPr lang="en-US" altLang="ko-KR" sz="1400" dirty="0"/>
              <a:t>Potential function </a:t>
            </a:r>
            <a:r>
              <a:rPr lang="ko-KR" altLang="en-US" sz="1400" dirty="0"/>
              <a:t>가시화하기</a:t>
            </a:r>
            <a:endParaRPr lang="en-US" altLang="ko-KR" sz="1400" dirty="0"/>
          </a:p>
          <a:p>
            <a:pPr lvl="1"/>
            <a:r>
              <a:rPr lang="en-US" altLang="ko-KR" sz="1400" strike="sngStrike" dirty="0"/>
              <a:t>Tracking Error </a:t>
            </a:r>
            <a:r>
              <a:rPr lang="ko-KR" altLang="en-US" sz="1400" strike="sngStrike" dirty="0"/>
              <a:t>가시화하기</a:t>
            </a:r>
            <a:endParaRPr lang="en-US" altLang="ko-KR" sz="1400" strike="sngStrike" dirty="0"/>
          </a:p>
          <a:p>
            <a:pPr lvl="1"/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705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91F4B-E067-D853-657D-7FA2D5D9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Configuration of IndyRP2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617864-9F9E-080A-9FF6-7867150D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34" y="1514410"/>
            <a:ext cx="2618223" cy="5192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CD7388-DD65-A02B-3D2B-2AF56C2514CB}"/>
              </a:ext>
            </a:extLst>
          </p:cNvPr>
          <p:cNvSpPr txBox="1"/>
          <p:nvPr/>
        </p:nvSpPr>
        <p:spPr>
          <a:xfrm>
            <a:off x="7793372" y="1514410"/>
            <a:ext cx="2035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Q: Quaternion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E: Euler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A: Axis-Angle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M: Matrix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2F5C4-5DD7-8731-E8C3-24FB4CA84A18}"/>
              </a:ext>
            </a:extLst>
          </p:cNvPr>
          <p:cNvSpPr txBox="1"/>
          <p:nvPr/>
        </p:nvSpPr>
        <p:spPr>
          <a:xfrm>
            <a:off x="2852257" y="1514410"/>
            <a:ext cx="35439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/>
              <a:t>Link</a:t>
            </a:r>
            <a:r>
              <a:rPr lang="ko-KR" altLang="en-US" sz="800" dirty="0"/>
              <a:t> 0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[0.0, 0.0, 0.08]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[0.0, 0.0, -0.0, 1.0]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0.0, -0.0]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[1.0, 0.0, 0.0] 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[1.0, 0.0, 0.0, -0.0, 1.0, -0.0, -0.0, 0.0, 1.0]</a:t>
            </a:r>
          </a:p>
          <a:p>
            <a:r>
              <a:rPr lang="ko-KR" altLang="en-US" sz="800" dirty="0" err="1"/>
              <a:t>Link</a:t>
            </a:r>
            <a:r>
              <a:rPr lang="ko-KR" altLang="en-US" sz="800" dirty="0"/>
              <a:t> 1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[-0.0, -0.11, 0.3]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[0.5, 0.5, -0.5, 0.5]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90.0, -90.0]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[0.57735, 0.57735, -0.57735] 120.0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[0.0, 1.0, 0.0, 0.0, 0.0, -1.0, -1.0, 0.0, 0.0]</a:t>
            </a:r>
          </a:p>
          <a:p>
            <a:r>
              <a:rPr lang="ko-KR" altLang="en-US" sz="800" dirty="0" err="1"/>
              <a:t>Link</a:t>
            </a:r>
            <a:r>
              <a:rPr lang="ko-KR" altLang="en-US" sz="800" dirty="0"/>
              <a:t> 2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[-0.0, -0.19, 0.68]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[0.0, 0.0, 0.0, 1.0]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-0.0, 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[1.0, 0.0, 0.0] 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[1.0, -0.0, 0.0, 0.0, 1.0, -0.0, 0.0, 0.0, 1.0]</a:t>
            </a:r>
          </a:p>
          <a:p>
            <a:r>
              <a:rPr lang="ko-KR" altLang="en-US" sz="800" dirty="0" err="1"/>
              <a:t>Link</a:t>
            </a:r>
            <a:r>
              <a:rPr lang="ko-KR" altLang="en-US" sz="800" dirty="0"/>
              <a:t> 3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[-0.0, -0.08, 0.75]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[0.5, 0.5, -0.5, 0.5]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90.0, -90.0]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[0.57735, 0.57735, -0.57735] 120.0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[0.0, 1.0, 0.0, 0.0, 0.0, -1.0, -1.0, 0.0, -0.0]</a:t>
            </a:r>
          </a:p>
          <a:p>
            <a:r>
              <a:rPr lang="ko-KR" altLang="en-US" sz="800" dirty="0" err="1"/>
              <a:t>Link</a:t>
            </a:r>
            <a:r>
              <a:rPr lang="ko-KR" altLang="en-US" sz="800" dirty="0"/>
              <a:t> 4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[-0.0, -0.0, 1.02]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[0.0, -0.0, 0.0, 1.0]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-0.0, 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[1.0, 0.0, 0.0] 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[1.0, -0.0, -0.0, 0.0, 1.0, -0.0, 0.0, 0.0, 1.0]</a:t>
            </a:r>
          </a:p>
          <a:p>
            <a:r>
              <a:rPr lang="ko-KR" altLang="en-US" sz="800" dirty="0" err="1"/>
              <a:t>Link</a:t>
            </a:r>
            <a:r>
              <a:rPr lang="ko-KR" altLang="en-US" sz="800" dirty="0"/>
              <a:t> 5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[-0.0, -0.12, 1.1]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[0.5, 0.5, -0.5, 0.5]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90.0, -90.0]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[0.57735, 0.57735, -0.57735] 120.0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[0.0, 1.0, 0.0, 0.0, 0.0, -1.0, -1.0, 0.0, -0.0]</a:t>
            </a:r>
          </a:p>
          <a:p>
            <a:r>
              <a:rPr lang="ko-KR" altLang="en-US" sz="800" dirty="0" err="1"/>
              <a:t>Link</a:t>
            </a:r>
            <a:r>
              <a:rPr lang="ko-KR" altLang="en-US" sz="800" dirty="0"/>
              <a:t> 6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[-0.0, -0.19, 1.27]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[0.0, -0.0, 0.0, 1.0]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-0.0, 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[1.0, 0.0, 0.0] 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[1.0, -0.0, -0.0, 0.0, 1.0, -0.0, 0.0, 0.0, 1.0]</a:t>
            </a:r>
          </a:p>
        </p:txBody>
      </p:sp>
    </p:spTree>
    <p:extLst>
      <p:ext uri="{BB962C8B-B14F-4D97-AF65-F5344CB8AC3E}">
        <p14:creationId xmlns:p14="http://schemas.microsoft.com/office/powerpoint/2010/main" val="50003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E6E24-2E64-2241-90C9-B72A4DAA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Configuration of IndyRP2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A1AC56-C4E0-8FDA-AD87-ED05A581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77" y="1359016"/>
            <a:ext cx="2431628" cy="5244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C5A19B-27AA-C683-5A55-BE59B3C39E4B}"/>
              </a:ext>
            </a:extLst>
          </p:cNvPr>
          <p:cNvSpPr txBox="1"/>
          <p:nvPr/>
        </p:nvSpPr>
        <p:spPr>
          <a:xfrm>
            <a:off x="2669796" y="5981243"/>
            <a:ext cx="11639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0, 0.0775]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22E65-A949-332E-394B-D2CB6086AEA9}"/>
              </a:ext>
            </a:extLst>
          </p:cNvPr>
          <p:cNvSpPr txBox="1"/>
          <p:nvPr/>
        </p:nvSpPr>
        <p:spPr>
          <a:xfrm>
            <a:off x="2576469" y="5252763"/>
            <a:ext cx="18015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-0.109, 0.2995]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3DE-00CC-1A93-1499-E52DF5687970}"/>
              </a:ext>
            </a:extLst>
          </p:cNvPr>
          <p:cNvSpPr txBox="1"/>
          <p:nvPr/>
        </p:nvSpPr>
        <p:spPr>
          <a:xfrm>
            <a:off x="2559690" y="4148722"/>
            <a:ext cx="21706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-0.1937, 0.6835]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047A3-B233-1A3E-46D8-6A94D5F99B5E}"/>
              </a:ext>
            </a:extLst>
          </p:cNvPr>
          <p:cNvSpPr txBox="1"/>
          <p:nvPr/>
        </p:nvSpPr>
        <p:spPr>
          <a:xfrm>
            <a:off x="2576469" y="3734799"/>
            <a:ext cx="14827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-0.0784, 0.749]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38A52-B59E-28E3-F7F9-7EAEBA9227CC}"/>
              </a:ext>
            </a:extLst>
          </p:cNvPr>
          <p:cNvSpPr txBox="1"/>
          <p:nvPr/>
        </p:nvSpPr>
        <p:spPr>
          <a:xfrm>
            <a:off x="2510405" y="3031378"/>
            <a:ext cx="14827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-0.0034, 1.016]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7B076-2B78-18B9-EB12-D0825C34AF06}"/>
              </a:ext>
            </a:extLst>
          </p:cNvPr>
          <p:cNvSpPr txBox="1"/>
          <p:nvPr/>
        </p:nvSpPr>
        <p:spPr>
          <a:xfrm>
            <a:off x="2510405" y="2617455"/>
            <a:ext cx="14827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-0.1174, 1.099]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948628-5CC6-35FC-FDB1-3A042D8CD8F4}"/>
              </a:ext>
            </a:extLst>
          </p:cNvPr>
          <p:cNvSpPr txBox="1"/>
          <p:nvPr/>
        </p:nvSpPr>
        <p:spPr>
          <a:xfrm>
            <a:off x="2510405" y="2265745"/>
            <a:ext cx="16830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-0.1864, 1.267]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328AF-D952-824E-0F3A-1C067FAE2A9C}"/>
              </a:ext>
            </a:extLst>
          </p:cNvPr>
          <p:cNvSpPr txBox="1"/>
          <p:nvPr/>
        </p:nvSpPr>
        <p:spPr>
          <a:xfrm>
            <a:off x="4304469" y="5537714"/>
            <a:ext cx="15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H1=</a:t>
            </a:r>
            <a:r>
              <a:rPr lang="ko-KR" altLang="en-US" dirty="0"/>
              <a:t>0.222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284E4D-65B0-597E-6E4E-DD60C74078E4}"/>
              </a:ext>
            </a:extLst>
          </p:cNvPr>
          <p:cNvSpPr txBox="1"/>
          <p:nvPr/>
        </p:nvSpPr>
        <p:spPr>
          <a:xfrm>
            <a:off x="4305519" y="4726033"/>
            <a:ext cx="1323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H2=0.384</a:t>
            </a:r>
            <a:r>
              <a:rPr lang="ko-KR" alt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C4C72-83A4-7664-FFF3-2680684199B3}"/>
              </a:ext>
            </a:extLst>
          </p:cNvPr>
          <p:cNvSpPr txBox="1"/>
          <p:nvPr/>
        </p:nvSpPr>
        <p:spPr>
          <a:xfrm>
            <a:off x="4224840" y="3933787"/>
            <a:ext cx="1566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H3=0.0655</a:t>
            </a:r>
            <a:r>
              <a:rPr lang="ko-KR" alt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03B7BA-FB59-F019-DB55-8BD342FEA663}"/>
              </a:ext>
            </a:extLst>
          </p:cNvPr>
          <p:cNvSpPr txBox="1"/>
          <p:nvPr/>
        </p:nvSpPr>
        <p:spPr>
          <a:xfrm>
            <a:off x="4224839" y="3343281"/>
            <a:ext cx="1566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H4=0.267</a:t>
            </a:r>
            <a:r>
              <a:rPr lang="ko-KR" alt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B1C3E-3CB8-5AC2-A96D-18F73F86EF52}"/>
              </a:ext>
            </a:extLst>
          </p:cNvPr>
          <p:cNvSpPr txBox="1"/>
          <p:nvPr/>
        </p:nvSpPr>
        <p:spPr>
          <a:xfrm>
            <a:off x="4224839" y="2703615"/>
            <a:ext cx="1566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H5=0.083</a:t>
            </a:r>
            <a:r>
              <a:rPr lang="ko-KR" alt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D59688-0475-C00A-1F99-850CF5401583}"/>
              </a:ext>
            </a:extLst>
          </p:cNvPr>
          <p:cNvSpPr txBox="1"/>
          <p:nvPr/>
        </p:nvSpPr>
        <p:spPr>
          <a:xfrm>
            <a:off x="4221759" y="2363217"/>
            <a:ext cx="1566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H6=0.168</a:t>
            </a:r>
            <a:r>
              <a:rPr lang="ko-KR" alt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37AF37-44AB-F539-D4A4-1A234D822E25}"/>
              </a:ext>
            </a:extLst>
          </p:cNvPr>
          <p:cNvSpPr txBox="1"/>
          <p:nvPr/>
        </p:nvSpPr>
        <p:spPr>
          <a:xfrm>
            <a:off x="2510405" y="1796177"/>
            <a:ext cx="16830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-0.1864, 1.327]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1D182E-9026-5493-3D19-90271027D503}"/>
              </a:ext>
            </a:extLst>
          </p:cNvPr>
          <p:cNvSpPr txBox="1"/>
          <p:nvPr/>
        </p:nvSpPr>
        <p:spPr>
          <a:xfrm>
            <a:off x="4221759" y="1955155"/>
            <a:ext cx="179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H7=0.06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845CA7-1DF5-5A37-5497-72796C942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76565"/>
            <a:ext cx="2975297" cy="5072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C5146-A27F-7AEB-831C-0482B77FE65B}"/>
              </a:ext>
            </a:extLst>
          </p:cNvPr>
          <p:cNvSpPr txBox="1"/>
          <p:nvPr/>
        </p:nvSpPr>
        <p:spPr>
          <a:xfrm>
            <a:off x="4306894" y="613193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H0=0.0775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0AAFF98-DDE3-C295-15F8-B3A123AEDA2A}"/>
              </a:ext>
            </a:extLst>
          </p:cNvPr>
          <p:cNvCxnSpPr/>
          <p:nvPr/>
        </p:nvCxnSpPr>
        <p:spPr>
          <a:xfrm>
            <a:off x="2453640" y="6127354"/>
            <a:ext cx="0" cy="2294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CCF3CF-CEF0-650B-A661-50C46D6A2395}"/>
              </a:ext>
            </a:extLst>
          </p:cNvPr>
          <p:cNvSpPr txBox="1"/>
          <p:nvPr/>
        </p:nvSpPr>
        <p:spPr>
          <a:xfrm>
            <a:off x="2474370" y="60945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052634-469D-5F9E-408B-50A8752ACD65}"/>
              </a:ext>
            </a:extLst>
          </p:cNvPr>
          <p:cNvCxnSpPr>
            <a:cxnSpLocks/>
          </p:cNvCxnSpPr>
          <p:nvPr/>
        </p:nvCxnSpPr>
        <p:spPr>
          <a:xfrm flipH="1">
            <a:off x="849346" y="6270565"/>
            <a:ext cx="25146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D499A1-93FE-7229-AD4C-D36033FBF6FC}"/>
              </a:ext>
            </a:extLst>
          </p:cNvPr>
          <p:cNvCxnSpPr>
            <a:cxnSpLocks/>
          </p:cNvCxnSpPr>
          <p:nvPr/>
        </p:nvCxnSpPr>
        <p:spPr>
          <a:xfrm>
            <a:off x="1090495" y="6270565"/>
            <a:ext cx="2897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79B9CD7-C87F-64C9-407C-EDE5E5B393FA}"/>
              </a:ext>
            </a:extLst>
          </p:cNvPr>
          <p:cNvCxnSpPr>
            <a:cxnSpLocks/>
          </p:cNvCxnSpPr>
          <p:nvPr/>
        </p:nvCxnSpPr>
        <p:spPr>
          <a:xfrm flipV="1">
            <a:off x="1100806" y="5984142"/>
            <a:ext cx="0" cy="2864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화살표: 아래로 구부러짐 43">
            <a:extLst>
              <a:ext uri="{FF2B5EF4-FFF2-40B4-BE49-F238E27FC236}">
                <a16:creationId xmlns:a16="http://schemas.microsoft.com/office/drawing/2014/main" id="{5FF83BFD-E8DD-591B-6E7B-D4837845D4A9}"/>
              </a:ext>
            </a:extLst>
          </p:cNvPr>
          <p:cNvSpPr/>
          <p:nvPr/>
        </p:nvSpPr>
        <p:spPr>
          <a:xfrm rot="10800000">
            <a:off x="1082824" y="6295226"/>
            <a:ext cx="772157" cy="307799"/>
          </a:xfrm>
          <a:prstGeom prst="curvedDownArrow">
            <a:avLst>
              <a:gd name="adj1" fmla="val 12666"/>
              <a:gd name="adj2" fmla="val 37102"/>
              <a:gd name="adj3" fmla="val 12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9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29018-6045-1327-8915-1A27A5A8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Constrains of Joint Angle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0EE4B72-CED5-F18F-B339-74514F1AAA8C}"/>
              </a:ext>
            </a:extLst>
          </p:cNvPr>
          <p:cNvGrpSpPr/>
          <p:nvPr/>
        </p:nvGrpSpPr>
        <p:grpSpPr>
          <a:xfrm>
            <a:off x="495999" y="1400427"/>
            <a:ext cx="11200002" cy="5092448"/>
            <a:chOff x="1449576" y="1837102"/>
            <a:chExt cx="9292848" cy="422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10F25F7-DCDF-08C2-1172-BE60BAB8C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9576" y="1837102"/>
              <a:ext cx="4646424" cy="422529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935298D-19F0-5DFD-123B-029786653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695"/>
            <a:stretch/>
          </p:blipFill>
          <p:spPr>
            <a:xfrm>
              <a:off x="6096000" y="1837102"/>
              <a:ext cx="4646424" cy="3122966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71219E-F28E-1B43-9439-B01D38CDE59D}"/>
              </a:ext>
            </a:extLst>
          </p:cNvPr>
          <p:cNvSpPr/>
          <p:nvPr/>
        </p:nvSpPr>
        <p:spPr>
          <a:xfrm>
            <a:off x="587229" y="214758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2D68D4-C747-4924-8481-60F1AC5C4034}"/>
              </a:ext>
            </a:extLst>
          </p:cNvPr>
          <p:cNvSpPr/>
          <p:nvPr/>
        </p:nvSpPr>
        <p:spPr>
          <a:xfrm>
            <a:off x="587229" y="154807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FDA8CD-BF66-F8CC-04D9-69A1DC2EF59C}"/>
              </a:ext>
            </a:extLst>
          </p:cNvPr>
          <p:cNvSpPr/>
          <p:nvPr/>
        </p:nvSpPr>
        <p:spPr>
          <a:xfrm>
            <a:off x="587229" y="344294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6B98-5476-9ADE-F30E-00CFD255B931}"/>
              </a:ext>
            </a:extLst>
          </p:cNvPr>
          <p:cNvSpPr/>
          <p:nvPr/>
        </p:nvSpPr>
        <p:spPr>
          <a:xfrm>
            <a:off x="587229" y="284343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758B4C-9430-78B9-147A-B36E7FAC7E49}"/>
              </a:ext>
            </a:extLst>
          </p:cNvPr>
          <p:cNvSpPr/>
          <p:nvPr/>
        </p:nvSpPr>
        <p:spPr>
          <a:xfrm>
            <a:off x="587229" y="473830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051A94-B32A-A57A-4606-F61511392FF2}"/>
              </a:ext>
            </a:extLst>
          </p:cNvPr>
          <p:cNvSpPr/>
          <p:nvPr/>
        </p:nvSpPr>
        <p:spPr>
          <a:xfrm>
            <a:off x="587229" y="413879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A8D031-A1A7-22F5-DAA9-2B98574C9D61}"/>
              </a:ext>
            </a:extLst>
          </p:cNvPr>
          <p:cNvSpPr/>
          <p:nvPr/>
        </p:nvSpPr>
        <p:spPr>
          <a:xfrm>
            <a:off x="587229" y="602257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810D05-26E1-EE5B-E6DE-0D6C797E138B}"/>
              </a:ext>
            </a:extLst>
          </p:cNvPr>
          <p:cNvSpPr/>
          <p:nvPr/>
        </p:nvSpPr>
        <p:spPr>
          <a:xfrm>
            <a:off x="587229" y="542306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C5BDD-655A-DA66-5A07-64134C2B5F40}"/>
              </a:ext>
            </a:extLst>
          </p:cNvPr>
          <p:cNvSpPr/>
          <p:nvPr/>
        </p:nvSpPr>
        <p:spPr>
          <a:xfrm>
            <a:off x="6141615" y="214758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6E325D-ECF1-542B-BFFE-686E9E9B320C}"/>
              </a:ext>
            </a:extLst>
          </p:cNvPr>
          <p:cNvSpPr/>
          <p:nvPr/>
        </p:nvSpPr>
        <p:spPr>
          <a:xfrm>
            <a:off x="6141615" y="154807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1C931B-725C-76DC-8B4C-C99B39BBB27C}"/>
              </a:ext>
            </a:extLst>
          </p:cNvPr>
          <p:cNvSpPr/>
          <p:nvPr/>
        </p:nvSpPr>
        <p:spPr>
          <a:xfrm>
            <a:off x="6141615" y="344294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B436F9-C801-6ABB-9DEC-A638E9A71BB7}"/>
              </a:ext>
            </a:extLst>
          </p:cNvPr>
          <p:cNvSpPr/>
          <p:nvPr/>
        </p:nvSpPr>
        <p:spPr>
          <a:xfrm>
            <a:off x="6141615" y="284343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735AE0-2AA8-7272-60F1-2E068B0DEDB9}"/>
              </a:ext>
            </a:extLst>
          </p:cNvPr>
          <p:cNvSpPr/>
          <p:nvPr/>
        </p:nvSpPr>
        <p:spPr>
          <a:xfrm>
            <a:off x="6141615" y="473830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3C46759-F063-57E9-ABC2-4FC5F9A83E6A}"/>
              </a:ext>
            </a:extLst>
          </p:cNvPr>
          <p:cNvSpPr/>
          <p:nvPr/>
        </p:nvSpPr>
        <p:spPr>
          <a:xfrm>
            <a:off x="6141615" y="413879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2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11689</TotalTime>
  <Words>824</Words>
  <Application>Microsoft Office PowerPoint</Application>
  <PresentationFormat>와이드스크린</PresentationFormat>
  <Paragraphs>90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Consolas</vt:lpstr>
      <vt:lpstr>Times New Roman</vt:lpstr>
      <vt:lpstr>Office 테마</vt:lpstr>
      <vt:lpstr>MECH639</vt:lpstr>
      <vt:lpstr>TO DO</vt:lpstr>
      <vt:lpstr>Configuration of IndyRP2</vt:lpstr>
      <vt:lpstr>Configuration of IndyRP2</vt:lpstr>
      <vt:lpstr>Constrains of Joint Angle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MECH639</dc:title>
  <dc:creator>한주완</dc:creator>
  <cp:lastModifiedBy>한주완</cp:lastModifiedBy>
  <cp:revision>5</cp:revision>
  <dcterms:created xsi:type="dcterms:W3CDTF">2023-04-20T18:13:55Z</dcterms:created>
  <dcterms:modified xsi:type="dcterms:W3CDTF">2023-05-02T09:14:45Z</dcterms:modified>
</cp:coreProperties>
</file>