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27" Type="http://schemas.openxmlformats.org/officeDocument/2006/relationships/image" Target="../media/image63.png"/><Relationship Id="rId28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Relationship Id="rId19" Type="http://schemas.openxmlformats.org/officeDocument/2006/relationships/image" Target="../media/image114.png"/><Relationship Id="rId20" Type="http://schemas.openxmlformats.org/officeDocument/2006/relationships/image" Target="../media/image115.png"/><Relationship Id="rId21" Type="http://schemas.openxmlformats.org/officeDocument/2006/relationships/image" Target="../media/image116.png"/><Relationship Id="rId22" Type="http://schemas.openxmlformats.org/officeDocument/2006/relationships/image" Target="../media/image117.png"/><Relationship Id="rId23" Type="http://schemas.openxmlformats.org/officeDocument/2006/relationships/image" Target="../media/image1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98199" y="6906409"/>
            <a:ext cx="289317" cy="447291"/>
            <a:chOff x="8998199" y="6906409"/>
            <a:chExt cx="289317" cy="447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98199" y="6906409"/>
              <a:ext cx="289317" cy="447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85031" y="3872808"/>
            <a:ext cx="6672276" cy="2038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762" y="5523665"/>
            <a:ext cx="5832686" cy="14675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983" y="9305890"/>
            <a:ext cx="5936667" cy="12929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75514" y="3086567"/>
            <a:ext cx="9934687" cy="6335256"/>
            <a:chOff x="4175514" y="3086567"/>
            <a:chExt cx="9934687" cy="63352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514" y="3086567"/>
              <a:ext cx="9934687" cy="63352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11588457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47" y="3086567"/>
            <a:ext cx="15341653" cy="6335256"/>
            <a:chOff x="1426347" y="3086567"/>
            <a:chExt cx="15341653" cy="63352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347" y="3086567"/>
              <a:ext cx="15341653" cy="63352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9684867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4486" y="8471299"/>
            <a:ext cx="675229" cy="10629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7513" y="8479556"/>
            <a:ext cx="706457" cy="10464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3590" y="8479556"/>
            <a:ext cx="709524" cy="1053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43309" y="8471299"/>
            <a:ext cx="725400" cy="10629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36219" y="8471299"/>
            <a:ext cx="706143" cy="10700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97752" y="8471299"/>
            <a:ext cx="714771" cy="1070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47" y="3086567"/>
            <a:ext cx="15341653" cy="6335256"/>
            <a:chOff x="1426347" y="3086567"/>
            <a:chExt cx="15341653" cy="63352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347" y="3086567"/>
              <a:ext cx="15341653" cy="63352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10422733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1924" y="8442042"/>
            <a:ext cx="711219" cy="10464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30075" y="8471303"/>
            <a:ext cx="675229" cy="10629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3590" y="8479556"/>
            <a:ext cx="709524" cy="1053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0280" y="8433785"/>
            <a:ext cx="772619" cy="10700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9343" y="8471303"/>
            <a:ext cx="725400" cy="10629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97752" y="8471299"/>
            <a:ext cx="714771" cy="1070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47" y="3086567"/>
            <a:ext cx="15341653" cy="6335256"/>
            <a:chOff x="1426347" y="3086567"/>
            <a:chExt cx="15341653" cy="63352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347" y="3086567"/>
              <a:ext cx="15341653" cy="63352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11135133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47" y="3086567"/>
            <a:ext cx="15341653" cy="6335256"/>
            <a:chOff x="1426347" y="3086567"/>
            <a:chExt cx="15341653" cy="63352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347" y="3086567"/>
              <a:ext cx="15341653" cy="63352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11568171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47" y="3137143"/>
            <a:ext cx="15341653" cy="5278857"/>
            <a:chOff x="1426347" y="3137143"/>
            <a:chExt cx="15341653" cy="5278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347" y="3137143"/>
              <a:ext cx="15341653" cy="5278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9811848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1924" y="8525174"/>
            <a:ext cx="10617971" cy="10350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47" y="3154500"/>
            <a:ext cx="15341653" cy="5243214"/>
            <a:chOff x="1426347" y="3154500"/>
            <a:chExt cx="15341653" cy="52432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347" y="3154500"/>
              <a:ext cx="15341653" cy="52432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10397333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7410" cy="693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1924" y="8525174"/>
            <a:ext cx="10617971" cy="10350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200" y="1881786"/>
            <a:ext cx="3999552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08267" cy="69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36867" y="3395286"/>
            <a:ext cx="5411981" cy="945852"/>
            <a:chOff x="6436867" y="3395286"/>
            <a:chExt cx="5411981" cy="9458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6867" y="3395286"/>
              <a:ext cx="5411981" cy="945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56148" y="4594286"/>
            <a:ext cx="8573418" cy="2473678"/>
            <a:chOff x="4856148" y="4594286"/>
            <a:chExt cx="8573418" cy="24736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6148" y="4594286"/>
              <a:ext cx="8573418" cy="24736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2914" y="3424774"/>
            <a:ext cx="5051562" cy="10350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5977" y="7425351"/>
            <a:ext cx="4231219" cy="838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4306" y="7425351"/>
            <a:ext cx="4402152" cy="8388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64549" y="7425354"/>
            <a:ext cx="4259924" cy="8388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98199" y="6906409"/>
            <a:ext cx="289317" cy="447291"/>
            <a:chOff x="8998199" y="6906409"/>
            <a:chExt cx="289317" cy="447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98199" y="6906409"/>
              <a:ext cx="289317" cy="447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0457" y="2712089"/>
            <a:ext cx="7599686" cy="438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3677" y="1346176"/>
            <a:ext cx="6325065" cy="7178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1293" y="2150366"/>
            <a:ext cx="5569834" cy="5569834"/>
            <a:chOff x="1691293" y="2150366"/>
            <a:chExt cx="5569834" cy="5569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293" y="2150366"/>
              <a:ext cx="5569834" cy="5569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2315" y="3669689"/>
            <a:ext cx="6736590" cy="1761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41233" y="4908913"/>
            <a:ext cx="4190301" cy="33934"/>
            <a:chOff x="8241233" y="4908913"/>
            <a:chExt cx="4190301" cy="33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241233" y="4908913"/>
              <a:ext cx="4190301" cy="33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5563" y="2658254"/>
            <a:ext cx="401641" cy="401641"/>
            <a:chOff x="10135563" y="2658254"/>
            <a:chExt cx="401641" cy="4016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5563" y="2658254"/>
              <a:ext cx="401641" cy="4016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5563" y="3648538"/>
            <a:ext cx="401641" cy="401641"/>
            <a:chOff x="10135563" y="3648538"/>
            <a:chExt cx="401641" cy="4016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5563" y="3648538"/>
              <a:ext cx="401641" cy="4016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35563" y="4638821"/>
            <a:ext cx="401641" cy="401641"/>
            <a:chOff x="10135563" y="4638821"/>
            <a:chExt cx="401641" cy="4016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5563" y="4638821"/>
              <a:ext cx="401641" cy="4016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5563" y="5629105"/>
            <a:ext cx="401641" cy="401641"/>
            <a:chOff x="10135563" y="5629105"/>
            <a:chExt cx="401641" cy="4016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5563" y="5629105"/>
              <a:ext cx="401641" cy="4016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35563" y="6619389"/>
            <a:ext cx="401641" cy="401641"/>
            <a:chOff x="10135563" y="6619389"/>
            <a:chExt cx="401641" cy="40164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35563" y="6619389"/>
              <a:ext cx="401641" cy="4016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01648" y="2652875"/>
            <a:ext cx="510029" cy="4614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17420" y="3643158"/>
            <a:ext cx="494400" cy="4614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17981" y="4633442"/>
            <a:ext cx="493705" cy="4614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19175" y="5623730"/>
            <a:ext cx="492467" cy="4614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17537" y="6614007"/>
            <a:ext cx="494248" cy="46145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43783" y="2489700"/>
            <a:ext cx="2877752" cy="8940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39821" y="3360756"/>
            <a:ext cx="1635390" cy="9837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47411" y="4495531"/>
            <a:ext cx="2291105" cy="8940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45106" y="5477740"/>
            <a:ext cx="2188086" cy="89406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32887" y="6473754"/>
            <a:ext cx="1980724" cy="894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0031" y="5528762"/>
            <a:ext cx="14445653" cy="3053714"/>
            <a:chOff x="1920031" y="5528762"/>
            <a:chExt cx="14445653" cy="305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031" y="5528762"/>
              <a:ext cx="14445653" cy="305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5745" y="3806873"/>
            <a:ext cx="9554224" cy="838960"/>
            <a:chOff x="4365745" y="3806873"/>
            <a:chExt cx="9554224" cy="8389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5745" y="3806873"/>
              <a:ext cx="9554224" cy="8389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2076" y="1881786"/>
            <a:ext cx="5884038" cy="1776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7476" y="1599837"/>
            <a:ext cx="1881590" cy="1012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34287" y="3485048"/>
            <a:ext cx="11417141" cy="4400667"/>
            <a:chOff x="3434287" y="3485048"/>
            <a:chExt cx="11417141" cy="4400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4287" y="3485048"/>
              <a:ext cx="11417141" cy="4400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2076" y="1881786"/>
            <a:ext cx="5884038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7476" y="1599837"/>
            <a:ext cx="1881590" cy="1012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3981" y="8008360"/>
            <a:ext cx="7827552" cy="109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77014" y="3781968"/>
            <a:ext cx="5293388" cy="3958005"/>
            <a:chOff x="6577014" y="3781968"/>
            <a:chExt cx="5293388" cy="39580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7014" y="3781968"/>
              <a:ext cx="5293388" cy="39580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98157" y="3781968"/>
            <a:ext cx="5293388" cy="3958005"/>
            <a:chOff x="12698157" y="3781968"/>
            <a:chExt cx="5293388" cy="39580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8157" y="3781968"/>
              <a:ext cx="5293388" cy="39580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5630" y="3781968"/>
            <a:ext cx="5293388" cy="3958005"/>
            <a:chOff x="445630" y="3781968"/>
            <a:chExt cx="5293388" cy="39580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30" y="3781968"/>
              <a:ext cx="5293388" cy="39580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93880" y="5003048"/>
            <a:ext cx="198444" cy="196459"/>
            <a:chOff x="2893880" y="5003048"/>
            <a:chExt cx="198444" cy="1964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3880" y="5003048"/>
              <a:ext cx="198444" cy="196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44413" y="6804444"/>
            <a:ext cx="198444" cy="196459"/>
            <a:chOff x="8944413" y="6804444"/>
            <a:chExt cx="198444" cy="196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44413" y="6804444"/>
              <a:ext cx="198444" cy="1964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44413" y="5044628"/>
            <a:ext cx="198444" cy="196459"/>
            <a:chOff x="8944413" y="5044628"/>
            <a:chExt cx="198444" cy="1964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44413" y="5044628"/>
              <a:ext cx="198444" cy="1964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44413" y="4673285"/>
            <a:ext cx="198444" cy="196459"/>
            <a:chOff x="8944413" y="4673285"/>
            <a:chExt cx="198444" cy="1964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44413" y="4673285"/>
              <a:ext cx="198444" cy="1964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93880" y="5713352"/>
            <a:ext cx="198444" cy="196459"/>
            <a:chOff x="2893880" y="5713352"/>
            <a:chExt cx="198444" cy="1964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3880" y="5713352"/>
              <a:ext cx="198444" cy="1964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46407" y="4312254"/>
            <a:ext cx="198444" cy="196459"/>
            <a:chOff x="15146407" y="4312254"/>
            <a:chExt cx="198444" cy="1964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46407" y="4312254"/>
              <a:ext cx="198444" cy="1964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46407" y="5002779"/>
            <a:ext cx="198444" cy="196459"/>
            <a:chOff x="15146407" y="5002779"/>
            <a:chExt cx="198444" cy="196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46407" y="5002779"/>
              <a:ext cx="198444" cy="1964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46407" y="6760365"/>
            <a:ext cx="198444" cy="196459"/>
            <a:chOff x="15146407" y="6760365"/>
            <a:chExt cx="198444" cy="196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46407" y="6760365"/>
              <a:ext cx="198444" cy="1964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46407" y="4635189"/>
            <a:ext cx="198444" cy="196459"/>
            <a:chOff x="15146407" y="4635189"/>
            <a:chExt cx="198444" cy="1964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46407" y="4635189"/>
              <a:ext cx="198444" cy="1964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146407" y="5362117"/>
            <a:ext cx="198444" cy="196459"/>
            <a:chOff x="15146407" y="5362117"/>
            <a:chExt cx="198444" cy="1964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146407" y="5362117"/>
              <a:ext cx="198444" cy="1964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44413" y="5412131"/>
            <a:ext cx="198444" cy="196459"/>
            <a:chOff x="8944413" y="5412131"/>
            <a:chExt cx="198444" cy="19645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44413" y="5412131"/>
              <a:ext cx="198444" cy="1964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146407" y="6048859"/>
            <a:ext cx="198444" cy="196459"/>
            <a:chOff x="15146407" y="6048859"/>
            <a:chExt cx="198444" cy="19645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46407" y="6048859"/>
              <a:ext cx="198444" cy="19645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944413" y="4312254"/>
            <a:ext cx="198444" cy="196459"/>
            <a:chOff x="8944413" y="4312254"/>
            <a:chExt cx="198444" cy="19645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44413" y="4312254"/>
              <a:ext cx="198444" cy="19645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893880" y="6048859"/>
            <a:ext cx="198444" cy="196459"/>
            <a:chOff x="2893880" y="6048859"/>
            <a:chExt cx="198444" cy="19645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93880" y="6048859"/>
              <a:ext cx="198444" cy="1964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893880" y="5321031"/>
            <a:ext cx="198444" cy="196459"/>
            <a:chOff x="2893880" y="5321031"/>
            <a:chExt cx="198444" cy="1964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93880" y="5321031"/>
              <a:ext cx="198444" cy="1964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893880" y="4312254"/>
            <a:ext cx="198444" cy="196459"/>
            <a:chOff x="2893880" y="4312254"/>
            <a:chExt cx="198444" cy="1964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93880" y="4312254"/>
              <a:ext cx="198444" cy="19645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944413" y="6436175"/>
            <a:ext cx="198444" cy="196459"/>
            <a:chOff x="8944413" y="6436175"/>
            <a:chExt cx="198444" cy="19645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44413" y="6436175"/>
              <a:ext cx="198444" cy="19645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893880" y="4663761"/>
            <a:ext cx="198444" cy="196459"/>
            <a:chOff x="2893880" y="4663761"/>
            <a:chExt cx="198444" cy="19645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93880" y="4663761"/>
              <a:ext cx="198444" cy="19645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92076" y="1881786"/>
            <a:ext cx="5884038" cy="177623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37476" y="1599837"/>
            <a:ext cx="1881590" cy="101278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14074" y="7965785"/>
            <a:ext cx="2936857" cy="159771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856020" y="7965785"/>
            <a:ext cx="2879457" cy="160914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977191" y="7965785"/>
            <a:ext cx="2926800" cy="1609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676" y="3656750"/>
            <a:ext cx="15106895" cy="4338679"/>
            <a:chOff x="1313676" y="3656750"/>
            <a:chExt cx="15106895" cy="4338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76" y="3656750"/>
              <a:ext cx="15106895" cy="4338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2076" y="1881786"/>
            <a:ext cx="5884038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7476" y="1599837"/>
            <a:ext cx="1881590" cy="1012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31457" y="8307029"/>
            <a:ext cx="8871019" cy="10350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124" y="1881786"/>
            <a:ext cx="3440781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09533" cy="6936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0954" y="3058614"/>
            <a:ext cx="8294476" cy="10980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1750" y="4185951"/>
            <a:ext cx="4046850" cy="945852"/>
            <a:chOff x="1431750" y="4185951"/>
            <a:chExt cx="4046850" cy="9458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750" y="4185951"/>
              <a:ext cx="4046850" cy="9458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51318" y="4268864"/>
            <a:ext cx="1659200" cy="10186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87022" y="4185951"/>
            <a:ext cx="4046850" cy="945852"/>
            <a:chOff x="7087022" y="4185951"/>
            <a:chExt cx="4046850" cy="9458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7022" y="4185951"/>
              <a:ext cx="4046850" cy="94585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06590" y="4268868"/>
            <a:ext cx="1635571" cy="10186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07114" y="4185951"/>
            <a:ext cx="4046850" cy="945852"/>
            <a:chOff x="12807114" y="4185951"/>
            <a:chExt cx="4046850" cy="945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7114" y="4185951"/>
              <a:ext cx="4046850" cy="9458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6178" y="6189141"/>
            <a:ext cx="748480" cy="748480"/>
            <a:chOff x="5926178" y="6189141"/>
            <a:chExt cx="748480" cy="7484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6178" y="6189141"/>
              <a:ext cx="748480" cy="7484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1750" y="5714571"/>
            <a:ext cx="4046850" cy="1697619"/>
            <a:chOff x="1431750" y="5714571"/>
            <a:chExt cx="4046850" cy="1697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1750" y="5714571"/>
              <a:ext cx="4046850" cy="169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87022" y="5714571"/>
            <a:ext cx="4046850" cy="1697619"/>
            <a:chOff x="7087022" y="5714571"/>
            <a:chExt cx="4046850" cy="169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87022" y="5714571"/>
              <a:ext cx="4046850" cy="169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07114" y="5714571"/>
            <a:ext cx="4046850" cy="1697619"/>
            <a:chOff x="12807114" y="5714571"/>
            <a:chExt cx="4046850" cy="16976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07114" y="5714571"/>
              <a:ext cx="4046850" cy="169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09301" y="6189141"/>
            <a:ext cx="748480" cy="748480"/>
            <a:chOff x="11609301" y="6189141"/>
            <a:chExt cx="748480" cy="7484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9301" y="6189141"/>
              <a:ext cx="748480" cy="7484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80766" y="7643429"/>
            <a:ext cx="1859363" cy="804571"/>
            <a:chOff x="8180766" y="7643429"/>
            <a:chExt cx="1859363" cy="804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80766" y="7643429"/>
              <a:ext cx="1859363" cy="804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160015" y="4268868"/>
            <a:ext cx="3577371" cy="10186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040968" y="6192416"/>
            <a:ext cx="3833933" cy="101869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21013" y="6202599"/>
            <a:ext cx="2759114" cy="101869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72247" y="6182892"/>
            <a:ext cx="3925867" cy="10186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19676" y="8426508"/>
            <a:ext cx="7274190" cy="1035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3676" y="4114509"/>
            <a:ext cx="7207467" cy="3588348"/>
            <a:chOff x="1313676" y="4114509"/>
            <a:chExt cx="7207467" cy="35883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76" y="4114509"/>
              <a:ext cx="7207467" cy="35883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000" y="1881786"/>
            <a:ext cx="9267752" cy="1776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3762" y="1587142"/>
            <a:ext cx="1910552" cy="6936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61778" y="4251652"/>
            <a:ext cx="3539491" cy="3314063"/>
            <a:chOff x="11061778" y="4251652"/>
            <a:chExt cx="3539491" cy="331406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901842" y="5766095"/>
              <a:ext cx="1859363" cy="804571"/>
              <a:chOff x="11901842" y="5766095"/>
              <a:chExt cx="1859363" cy="80457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901842" y="5766095"/>
                <a:ext cx="1859363" cy="80457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11635" y="4066042"/>
              <a:ext cx="4262743" cy="149571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5219" y="6860946"/>
              <a:ext cx="2966343" cy="10350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000" y="1881786"/>
            <a:ext cx="9853171" cy="1776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762" y="1587142"/>
            <a:ext cx="1910552" cy="693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857" y="3053812"/>
            <a:ext cx="1861134" cy="905927"/>
            <a:chOff x="10846857" y="3053812"/>
            <a:chExt cx="1861134" cy="905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846857" y="3053812"/>
              <a:ext cx="1861134" cy="9059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5366" y="3236833"/>
            <a:ext cx="2145686" cy="626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6857" y="4145501"/>
            <a:ext cx="1861134" cy="905927"/>
            <a:chOff x="10846857" y="4145501"/>
            <a:chExt cx="1861134" cy="9059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0846857" y="4145501"/>
              <a:ext cx="1861134" cy="9059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93994" y="4328589"/>
            <a:ext cx="2110343" cy="6261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46857" y="5245714"/>
            <a:ext cx="1861134" cy="905927"/>
            <a:chOff x="10846857" y="5245714"/>
            <a:chExt cx="1861134" cy="9059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0846857" y="5245714"/>
              <a:ext cx="1861134" cy="9059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96966" y="5428802"/>
            <a:ext cx="2142457" cy="6261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46857" y="6309356"/>
            <a:ext cx="1861134" cy="905927"/>
            <a:chOff x="10846857" y="6309356"/>
            <a:chExt cx="1861134" cy="905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0846857" y="6309356"/>
              <a:ext cx="1861134" cy="9059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89975" y="6492444"/>
            <a:ext cx="1912333" cy="6261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46857" y="7401045"/>
            <a:ext cx="1861134" cy="905927"/>
            <a:chOff x="10846857" y="7401045"/>
            <a:chExt cx="1861134" cy="905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0846857" y="7401045"/>
              <a:ext cx="1861134" cy="905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92956" y="7584133"/>
            <a:ext cx="1944429" cy="6261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46857" y="8501258"/>
            <a:ext cx="1861134" cy="905927"/>
            <a:chOff x="10846857" y="8501258"/>
            <a:chExt cx="1861134" cy="90592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0846857" y="8501258"/>
              <a:ext cx="1861134" cy="9059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3676" y="3506776"/>
            <a:ext cx="8615467" cy="5414692"/>
            <a:chOff x="1313676" y="3506776"/>
            <a:chExt cx="8615467" cy="54146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3676" y="3506776"/>
              <a:ext cx="8615467" cy="541469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96670" y="8684346"/>
            <a:ext cx="2032552" cy="6261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17705" y="3322824"/>
            <a:ext cx="4177844" cy="5858238"/>
            <a:chOff x="12817705" y="3322824"/>
            <a:chExt cx="4177844" cy="58582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30058" y="3177414"/>
              <a:ext cx="6156848" cy="81433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45353" y="4269101"/>
              <a:ext cx="5747686" cy="81433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70534" y="5369314"/>
              <a:ext cx="6016371" cy="814333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66782" y="6432956"/>
              <a:ext cx="5348400" cy="814333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32439" y="7563293"/>
              <a:ext cx="5476610" cy="81433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10639" y="8624858"/>
              <a:ext cx="5798333" cy="814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2024-03-28T00:10:41Z</dcterms:created>
  <dcterms:modified xsi:type="dcterms:W3CDTF">2024-03-28T00:10:41Z</dcterms:modified>
</cp:coreProperties>
</file>